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6D6-2BBD-4BC5-88A1-C928271F562E}" type="datetimeFigureOut">
              <a:rPr lang="en-US" smtClean="0"/>
              <a:t>6/30/2016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6F2F-B341-423F-8701-2602DEAABA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Pictures\WEblogic_Admin1\Chapter7\PDF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User\Pictures\WEblogic_Admin1\Chapter7\PDF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C:\Users\User\Pictures\WEblogic_Admin1\Chapter7\PDF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:\Users\User\Pictures\WEblogic_Admin1\Chapter7\PDF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User\Pictures\WEblogic_Admin1\Chapter7\PDF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User\Pictures\WEblogic_Admin1\Chapter7\PDF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User\Pictures\WEblogic_Admin1\Chapter7\PDF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User\Pictures\WEblogic_Admin1\Chapter7\PDF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User\Pictures\WEblogic_Admin1\Chapter7\PDF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User\Pictures\WEblogic_Admin1\Chapter7\PDF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User\Pictures\WEblogic_Admin1\Chapter7\PDF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User\Pictures\WEblogic_Admin1\Chapter7\PD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User\Pictures\WEblogic_Admin1\Chapter7\PDF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User\Pictures\WEblogic_Admin1\Chapter7\PDF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User\Pictures\WEblogic_Admin1\Chapter7\PDF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User\Pictures\WEblogic_Admin1\Chapter7\PDF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User\Pictures\WEblogic_Admin1\Chapter7\PDF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User\Pictures\WEblogic_Admin1\Chapter7\PDF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User\Pictures\WEblogic_Admin1\Chapter7\PDF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User\Pictures\WEblogic_Admin1\Chapter7\PDF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C:\Users\User\Pictures\WEblogic_Admin1\Chapter7\PDF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C:\Users\User\Pictures\WEblogic_Admin1\Chapter7\PDF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WEblogic_Admin1\Chapter7\PDF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User\Pictures\WEblogic_Admin1\Chapter7\PDF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C:\Users\User\Pictures\WEblogic_Admin1\Chapter7\PDF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C:\Users\User\Pictures\WEblogic_Admin1\Chapter7\PDF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 descr="C:\Users\User\Pictures\WEblogic_Admin1\Chapter7\PDF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 descr="C:\Users\User\Pictures\WEblogic_Admin1\Chapter7\PDF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 descr="C:\Users\User\Pictures\WEblogic_Admin1\Chapter7\PDF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866" name="Picture 2" descr="C:\Users\User\Pictures\WEblogic_Admin1\Chapter7\PDF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 descr="C:\Users\User\Pictures\WEblogic_Admin1\Chapter7\PDF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914" name="Picture 2" descr="C:\Users\User\Pictures\WEblogic_Admin1\Chapter7\PDF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938" name="Picture 2" descr="C:\Users\User\Pictures\WEblogic_Admin1\Chapter7\PDF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WEblogic_Admin1\Chapter7\PDF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62" name="Picture 2" descr="C:\Users\User\Pictures\WEblogic_Admin1\Chapter7\PDF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986" name="Picture 2" descr="C:\Users\User\Pictures\WEblogic_Admin1\Chapter7\PDF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3010" name="Picture 2" descr="C:\Users\User\Pictures\WEblogic_Admin1\Chapter7\PDF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4034" name="Picture 2" descr="C:\Users\User\Pictures\WEblogic_Admin1\Chapter7\PDF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5058" name="Picture 2" descr="C:\Users\User\Pictures\WEblogic_Admin1\Chapter7\PDF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62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082" name="Picture 2" descr="C:\Users\User\Pictures\WEblogic_Admin1\Chapter7\PDF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User\Pictures\WEblogic_Admin1\Chapter7\PDF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User\Pictures\WEblogic_Admin1\Chapter7\PDF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User\Pictures\WEblogic_Admin1\Chapter7\PDF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User\Pictures\WEblogic_Admin1\Chapter7\PDF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Pictures\WEblogic_Admin1\Chapter7\PD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(4:3)</PresentationFormat>
  <Paragraphs>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2016-06-30T08:44:49Z</dcterms:created>
  <dcterms:modified xsi:type="dcterms:W3CDTF">2016-06-30T09:28:19Z</dcterms:modified>
</cp:coreProperties>
</file>