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DF6C-014E-4FF1-9276-0483A87FDDF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44C9-E5B3-4D29-BBEE-9A62780C8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59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DF6C-014E-4FF1-9276-0483A87FDDF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44C9-E5B3-4D29-BBEE-9A62780C8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05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DF6C-014E-4FF1-9276-0483A87FDDF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44C9-E5B3-4D29-BBEE-9A62780C8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76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DF6C-014E-4FF1-9276-0483A87FDDF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44C9-E5B3-4D29-BBEE-9A62780C8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90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DF6C-014E-4FF1-9276-0483A87FDDF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44C9-E5B3-4D29-BBEE-9A62780C8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86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DF6C-014E-4FF1-9276-0483A87FDDF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44C9-E5B3-4D29-BBEE-9A62780C8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3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DF6C-014E-4FF1-9276-0483A87FDDF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44C9-E5B3-4D29-BBEE-9A62780C8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53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DF6C-014E-4FF1-9276-0483A87FDDF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44C9-E5B3-4D29-BBEE-9A62780C8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30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DF6C-014E-4FF1-9276-0483A87FDDF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44C9-E5B3-4D29-BBEE-9A62780C8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32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DF6C-014E-4FF1-9276-0483A87FDDF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44C9-E5B3-4D29-BBEE-9A62780C8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45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4DF6C-014E-4FF1-9276-0483A87FDDF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644C9-E5B3-4D29-BBEE-9A62780C8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68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4DF6C-014E-4FF1-9276-0483A87FDDFE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644C9-E5B3-4D29-BBEE-9A62780C8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38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45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7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06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78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94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23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4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32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61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28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90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40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81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8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31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0"/>
            <a:ext cx="12192000" cy="684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24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788"/>
            <a:ext cx="12192000" cy="685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89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1132"/>
            <a:ext cx="12192000" cy="686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27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944"/>
            <a:ext cx="12192000" cy="684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3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1999" cy="685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5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11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4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3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05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6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43"/>
            <a:ext cx="12191999" cy="683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269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53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4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88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87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00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Widescreen</PresentationFormat>
  <Paragraphs>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25</cp:revision>
  <dcterms:created xsi:type="dcterms:W3CDTF">2021-04-18T10:07:46Z</dcterms:created>
  <dcterms:modified xsi:type="dcterms:W3CDTF">2021-04-18T10:39:35Z</dcterms:modified>
</cp:coreProperties>
</file>