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215-D8E4-4DD0-9B3E-EDC65D058EC5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1E96-1A64-4595-92F9-AF1354591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09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215-D8E4-4DD0-9B3E-EDC65D058EC5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1E96-1A64-4595-92F9-AF1354591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37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215-D8E4-4DD0-9B3E-EDC65D058EC5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1E96-1A64-4595-92F9-AF1354591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8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215-D8E4-4DD0-9B3E-EDC65D058EC5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1E96-1A64-4595-92F9-AF1354591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99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215-D8E4-4DD0-9B3E-EDC65D058EC5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1E96-1A64-4595-92F9-AF1354591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6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215-D8E4-4DD0-9B3E-EDC65D058EC5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1E96-1A64-4595-92F9-AF1354591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6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215-D8E4-4DD0-9B3E-EDC65D058EC5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1E96-1A64-4595-92F9-AF1354591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68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215-D8E4-4DD0-9B3E-EDC65D058EC5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1E96-1A64-4595-92F9-AF1354591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98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215-D8E4-4DD0-9B3E-EDC65D058EC5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1E96-1A64-4595-92F9-AF1354591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86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215-D8E4-4DD0-9B3E-EDC65D058EC5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1E96-1A64-4595-92F9-AF1354591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9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A215-D8E4-4DD0-9B3E-EDC65D058EC5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1E96-1A64-4595-92F9-AF1354591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EA215-D8E4-4DD0-9B3E-EDC65D058EC5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1E96-1A64-4595-92F9-AF1354591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09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76" y="0"/>
            <a:ext cx="9168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6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36" y="0"/>
            <a:ext cx="912772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0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36" y="0"/>
            <a:ext cx="9160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28" y="0"/>
            <a:ext cx="9111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7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0" y="-408"/>
            <a:ext cx="9160873" cy="68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4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22" y="0"/>
            <a:ext cx="9087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7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42" y="0"/>
            <a:ext cx="9209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35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25" y="0"/>
            <a:ext cx="9119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62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13" y="0"/>
            <a:ext cx="9131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89" y="0"/>
            <a:ext cx="9156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9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74" y="-1153"/>
            <a:ext cx="9194706" cy="685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8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65" y="0"/>
            <a:ext cx="9197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8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39" y="0"/>
            <a:ext cx="9213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66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34" y="0"/>
            <a:ext cx="91399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85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1" y="0"/>
            <a:ext cx="9172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4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51" y="0"/>
            <a:ext cx="9123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34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88" y="0"/>
            <a:ext cx="9184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75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89" y="0"/>
            <a:ext cx="9156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6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59" y="0"/>
            <a:ext cx="9148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08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32" y="0"/>
            <a:ext cx="91521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1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31" y="0"/>
            <a:ext cx="9099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88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59" y="0"/>
            <a:ext cx="9148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6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38" y="0"/>
            <a:ext cx="910332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60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29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03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38" y="0"/>
            <a:ext cx="910332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20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07" y="0"/>
            <a:ext cx="9188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60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65" y="0"/>
            <a:ext cx="9197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1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07" y="0"/>
            <a:ext cx="9188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3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36" y="0"/>
            <a:ext cx="9160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3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42" y="0"/>
            <a:ext cx="9111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9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65" y="0"/>
            <a:ext cx="9197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7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50" y="0"/>
            <a:ext cx="9095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1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88" y="0"/>
            <a:ext cx="9184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3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37</cp:revision>
  <dcterms:created xsi:type="dcterms:W3CDTF">2021-04-18T14:44:03Z</dcterms:created>
  <dcterms:modified xsi:type="dcterms:W3CDTF">2021-04-18T15:12:28Z</dcterms:modified>
</cp:coreProperties>
</file>