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28AFD-859A-4E21-AD73-9631F1BEB72D}" type="datetimeFigureOut">
              <a:rPr lang="en-IN" smtClean="0"/>
              <a:t>18-04-2021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D2DBB-CAE3-4682-B647-1E15FDBAC5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494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28AFD-859A-4E21-AD73-9631F1BEB72D}" type="datetimeFigureOut">
              <a:rPr lang="en-IN" smtClean="0"/>
              <a:t>18-04-2021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D2DBB-CAE3-4682-B647-1E15FDBAC5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9462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28AFD-859A-4E21-AD73-9631F1BEB72D}" type="datetimeFigureOut">
              <a:rPr lang="en-IN" smtClean="0"/>
              <a:t>18-04-2021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D2DBB-CAE3-4682-B647-1E15FDBAC5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0367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28AFD-859A-4E21-AD73-9631F1BEB72D}" type="datetimeFigureOut">
              <a:rPr lang="en-IN" smtClean="0"/>
              <a:t>18-04-2021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D2DBB-CAE3-4682-B647-1E15FDBAC5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0580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28AFD-859A-4E21-AD73-9631F1BEB72D}" type="datetimeFigureOut">
              <a:rPr lang="en-IN" smtClean="0"/>
              <a:t>18-04-2021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D2DBB-CAE3-4682-B647-1E15FDBAC5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656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28AFD-859A-4E21-AD73-9631F1BEB72D}" type="datetimeFigureOut">
              <a:rPr lang="en-IN" smtClean="0"/>
              <a:t>18-04-2021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D2DBB-CAE3-4682-B647-1E15FDBAC5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4977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28AFD-859A-4E21-AD73-9631F1BEB72D}" type="datetimeFigureOut">
              <a:rPr lang="en-IN" smtClean="0"/>
              <a:t>18-04-2021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D2DBB-CAE3-4682-B647-1E15FDBAC5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6558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28AFD-859A-4E21-AD73-9631F1BEB72D}" type="datetimeFigureOut">
              <a:rPr lang="en-IN" smtClean="0"/>
              <a:t>18-04-2021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D2DBB-CAE3-4682-B647-1E15FDBAC5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2013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28AFD-859A-4E21-AD73-9631F1BEB72D}" type="datetimeFigureOut">
              <a:rPr lang="en-IN" smtClean="0"/>
              <a:t>18-04-2021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D2DBB-CAE3-4682-B647-1E15FDBAC5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7949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28AFD-859A-4E21-AD73-9631F1BEB72D}" type="datetimeFigureOut">
              <a:rPr lang="en-IN" smtClean="0"/>
              <a:t>18-04-2021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D2DBB-CAE3-4682-B647-1E15FDBAC5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3262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28AFD-859A-4E21-AD73-9631F1BEB72D}" type="datetimeFigureOut">
              <a:rPr lang="en-IN" smtClean="0"/>
              <a:t>18-04-2021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D2DBB-CAE3-4682-B647-1E15FDBAC5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919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428AFD-859A-4E21-AD73-9631F1BEB72D}" type="datetimeFigureOut">
              <a:rPr lang="en-IN" smtClean="0"/>
              <a:t>18-04-2021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0D2DBB-CAE3-4682-B647-1E15FDBAC5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8838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8060" y="0"/>
            <a:ext cx="91358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9128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3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549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8082" y="0"/>
            <a:ext cx="913583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47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4151" y="0"/>
            <a:ext cx="91236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1245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3105" y="0"/>
            <a:ext cx="922579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4094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776" y="0"/>
            <a:ext cx="916844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18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399" y="0"/>
            <a:ext cx="908320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5572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8105" y="0"/>
            <a:ext cx="913579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8403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0113" y="0"/>
            <a:ext cx="91317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7129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5836" y="0"/>
            <a:ext cx="916032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886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711" y="0"/>
            <a:ext cx="917257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562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0242" y="0"/>
            <a:ext cx="911151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8740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776" y="0"/>
            <a:ext cx="916844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3187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4151" y="0"/>
            <a:ext cx="91236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8189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8060" y="0"/>
            <a:ext cx="91358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7570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0440" y="0"/>
            <a:ext cx="9091119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0112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959" y="0"/>
            <a:ext cx="914808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0420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9166" y="-3060"/>
            <a:ext cx="9209559" cy="6861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1699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932" y="0"/>
            <a:ext cx="9152135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6703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3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7154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932" y="0"/>
            <a:ext cx="9152135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6043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9" y="1530"/>
            <a:ext cx="9146041" cy="6856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648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2217" y="0"/>
            <a:ext cx="9267565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0419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6582" y="-13064"/>
            <a:ext cx="9161417" cy="687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128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0113" y="0"/>
            <a:ext cx="91317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604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1417" y="6973"/>
            <a:ext cx="9118448" cy="6851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8813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776" y="0"/>
            <a:ext cx="916844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15102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7889" y="0"/>
            <a:ext cx="91562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70513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3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71396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0125" y="8944"/>
            <a:ext cx="9103637" cy="6849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4536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932" y="0"/>
            <a:ext cx="9152135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24593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0113" y="0"/>
            <a:ext cx="91317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48915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0113" y="0"/>
            <a:ext cx="91317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1327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6034" y="0"/>
            <a:ext cx="9139931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9449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932" y="0"/>
            <a:ext cx="9152135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73955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2709" y="-5670"/>
            <a:ext cx="9119050" cy="6863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0440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0113" y="0"/>
            <a:ext cx="91317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4178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3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8619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9420" y="0"/>
            <a:ext cx="919316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7130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776" y="0"/>
            <a:ext cx="916844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2314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6034" y="0"/>
            <a:ext cx="9139931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7239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0</Words>
  <Application>Microsoft Office PowerPoint</Application>
  <PresentationFormat>Widescreen</PresentationFormat>
  <Paragraphs>0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41</cp:revision>
  <dcterms:created xsi:type="dcterms:W3CDTF">2021-04-18T16:59:07Z</dcterms:created>
  <dcterms:modified xsi:type="dcterms:W3CDTF">2021-04-18T17:13:27Z</dcterms:modified>
</cp:coreProperties>
</file>