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337" r:id="rId3"/>
    <p:sldId id="343" r:id="rId4"/>
    <p:sldId id="338" r:id="rId5"/>
    <p:sldId id="339" r:id="rId6"/>
    <p:sldId id="340" r:id="rId7"/>
    <p:sldId id="3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/>
    <p:restoredTop sz="86418"/>
  </p:normalViewPr>
  <p:slideViewPr>
    <p:cSldViewPr snapToGrid="0" snapToObjects="1">
      <p:cViewPr varScale="1">
        <p:scale>
          <a:sx n="130" d="100"/>
          <a:sy n="130" d="100"/>
        </p:scale>
        <p:origin x="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D4E7-D939-EE49-B271-E86DC9706282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025A-C15F-8F43-A2E4-EA00CB2B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Finalising </a:t>
            </a:r>
            <a:r>
              <a:rPr lang="en-IN" dirty="0" err="1"/>
              <a:t>Salliter</a:t>
            </a:r>
            <a:r>
              <a:rPr lang="en-IN" dirty="0"/>
              <a:t> Architecture [MVC model] </a:t>
            </a:r>
          </a:p>
          <a:p>
            <a:r>
              <a:rPr lang="en-IN" dirty="0"/>
              <a:t>Discussion on selection of Technology </a:t>
            </a:r>
            <a:r>
              <a:rPr lang="en-IN" dirty="0" err="1"/>
              <a:t>wrt</a:t>
            </a:r>
            <a:r>
              <a:rPr lang="en-IN" dirty="0"/>
              <a:t> to MVC Arch</a:t>
            </a:r>
          </a:p>
          <a:p>
            <a:r>
              <a:rPr lang="en-IN" dirty="0"/>
              <a:t>Discussion on Task Assignment</a:t>
            </a:r>
          </a:p>
          <a:p>
            <a:r>
              <a:rPr lang="en-IN" dirty="0"/>
              <a:t>Update on AWS Account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456" y="3298993"/>
            <a:ext cx="8679915" cy="17487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Architecture Overview</a:t>
            </a: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BEFCB-51B4-5D4B-BE4D-D60540AD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519"/>
            <a:ext cx="12192000" cy="48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D2520-36CC-2242-8CCE-65CE646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432619"/>
            <a:ext cx="10835148" cy="6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08" y="2900516"/>
            <a:ext cx="8679915" cy="26584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Technology Selection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Architecture -&gt; Micro Service Arch with MVC Model</a:t>
            </a:r>
          </a:p>
          <a:p>
            <a:r>
              <a:rPr lang="en-IN" dirty="0"/>
              <a:t>View Layer -&gt; </a:t>
            </a:r>
            <a:r>
              <a:rPr lang="en-IN" dirty="0" err="1"/>
              <a:t>ReactJs</a:t>
            </a:r>
            <a:r>
              <a:rPr lang="en-IN" dirty="0"/>
              <a:t> and </a:t>
            </a:r>
            <a:r>
              <a:rPr lang="en-IN" dirty="0" err="1"/>
              <a:t>ReactNative</a:t>
            </a:r>
            <a:endParaRPr lang="en-IN" dirty="0"/>
          </a:p>
          <a:p>
            <a:r>
              <a:rPr lang="en-IN" dirty="0"/>
              <a:t>Controller Layer -&gt; </a:t>
            </a:r>
            <a:r>
              <a:rPr lang="en-IN" dirty="0" err="1"/>
              <a:t>Springboot</a:t>
            </a:r>
            <a:endParaRPr lang="en-IN" dirty="0"/>
          </a:p>
          <a:p>
            <a:r>
              <a:rPr lang="en-IN" dirty="0"/>
              <a:t>Model Layer (</a:t>
            </a:r>
            <a:r>
              <a:rPr lang="en-IN" dirty="0" err="1"/>
              <a:t>DataPlatform</a:t>
            </a:r>
            <a:r>
              <a:rPr lang="en-IN" dirty="0"/>
              <a:t>/ML) -&gt; Python /Go</a:t>
            </a:r>
          </a:p>
          <a:p>
            <a:r>
              <a:rPr lang="en-IN" dirty="0" err="1"/>
              <a:t>DataStorage</a:t>
            </a:r>
            <a:r>
              <a:rPr lang="en-IN" dirty="0"/>
              <a:t> -&gt;</a:t>
            </a:r>
            <a:r>
              <a:rPr lang="en-IN" dirty="0" err="1"/>
              <a:t>Redis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Server -&gt; NodeJS</a:t>
            </a:r>
          </a:p>
          <a:p>
            <a:r>
              <a:rPr lang="en-US" dirty="0"/>
              <a:t>Cloud/Hosting-&gt; Docker, </a:t>
            </a:r>
            <a:r>
              <a:rPr lang="en-US" dirty="0" err="1"/>
              <a:t>Kubernates</a:t>
            </a:r>
            <a:r>
              <a:rPr lang="en-US" dirty="0"/>
              <a:t>, AWS</a:t>
            </a:r>
          </a:p>
          <a:p>
            <a:r>
              <a:rPr lang="en-US" dirty="0"/>
              <a:t>Code management -&gt;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Build Management -&gt; Locally</a:t>
            </a:r>
          </a:p>
          <a:p>
            <a:r>
              <a:rPr lang="en-US" dirty="0"/>
              <a:t>Docker Image Artifactory -&gt; 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Work Flow Management -&gt; Trello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Discussion on Task Assignment</a:t>
            </a:r>
            <a:br>
              <a:rPr lang="en-IN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Lets follow Agile way of working </a:t>
            </a:r>
          </a:p>
          <a:p>
            <a:pPr marL="0" indent="0">
              <a:buNone/>
            </a:pPr>
            <a:r>
              <a:rPr lang="en-IN" dirty="0"/>
              <a:t>    - sprint wise [1 week]</a:t>
            </a:r>
          </a:p>
          <a:p>
            <a:pPr marL="0" indent="0">
              <a:buNone/>
            </a:pPr>
            <a:r>
              <a:rPr lang="en-IN" dirty="0"/>
              <a:t>    - Start with Planning of task to meet goal</a:t>
            </a:r>
          </a:p>
          <a:p>
            <a:pPr marL="0" indent="0">
              <a:buNone/>
            </a:pPr>
            <a:r>
              <a:rPr lang="en-IN" dirty="0"/>
              <a:t>    - Fix Target/Goal per week based on bandwidth</a:t>
            </a:r>
          </a:p>
          <a:p>
            <a:pPr marL="0" indent="0">
              <a:buNone/>
            </a:pPr>
            <a:r>
              <a:rPr lang="en-IN" dirty="0"/>
              <a:t>    - Use Trello</a:t>
            </a:r>
          </a:p>
          <a:p>
            <a:pPr marL="0" indent="0">
              <a:buNone/>
            </a:pPr>
            <a:r>
              <a:rPr lang="en-IN" dirty="0"/>
              <a:t>    - Discuss about Progress / Updates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8388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906</TotalTime>
  <Words>140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Agenda</vt:lpstr>
      <vt:lpstr>  Architecture Overview  </vt:lpstr>
      <vt:lpstr>PowerPoint Presentation</vt:lpstr>
      <vt:lpstr>PowerPoint Presentation</vt:lpstr>
      <vt:lpstr>  Technology Selection   </vt:lpstr>
      <vt:lpstr>Technology Selection</vt:lpstr>
      <vt:lpstr>Discussion on Task Assignment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Days - Workshop</dc:title>
  <dc:creator>Shubham.Sah</dc:creator>
  <cp:lastModifiedBy>Pashupati.Verma</cp:lastModifiedBy>
  <cp:revision>97</cp:revision>
  <dcterms:created xsi:type="dcterms:W3CDTF">2020-03-24T03:33:51Z</dcterms:created>
  <dcterms:modified xsi:type="dcterms:W3CDTF">2020-05-24T05:40:33Z</dcterms:modified>
</cp:coreProperties>
</file>