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13D2-129D-8340-A52D-30B30FEA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38085-4F76-D749-A8AF-96FEEC37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8CCE-0BE2-2048-ACBD-65E44EBC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B845-DD51-FE46-84C3-A9A86130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9509-56FC-A449-9C7C-F1C4089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10D7-9EF6-624C-BB78-19F7756A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79E1C-C80A-5A41-A5FC-80421A2E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4BA6-B454-EF46-84B4-B4414952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117D-0183-1048-B220-E929D61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E238-623F-3244-8951-9083B413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4126D-5AB0-034F-AC5E-75193A480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93B26-1A08-7642-82F1-F905D679B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A5CE-6FB6-7946-80A2-A207EFE8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A07A-386F-8B48-AB55-C600AC8C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7DB9-4A1F-EF40-80C2-C7840E61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A7B6-195C-0242-BD70-B5BFD8E9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C571-5739-B641-BAD6-FB2C5D3E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9A50-A68D-6B43-B740-009E61FA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4622-1FC6-764E-9D66-CC492866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87EC-AD11-1745-8DAC-881A872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7B47-FD46-BD48-BF1E-D5DCA8E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C1103-D5E7-2E4B-B66B-1F352899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5F65-0E1E-2246-8F58-402BFFCE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4869-127B-5941-9C54-86B4AD66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77DF-56C7-1043-85C4-82607D75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D99A-DD9B-FE48-8C6A-FA526965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D8C7-D56B-C34E-93C1-3673574EB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D0288-2E56-9049-9424-169D03DC4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AB6D-D6D6-5246-B384-46F7CD4D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0837-2124-F440-9D60-FFBBCFA7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941DD-F5F7-454E-8C54-9FE582C8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CD97-8490-2D4F-8758-54089C18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52491-BB36-8649-9F6C-6D096C969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21EE-43B2-844A-A99D-E4DEB877B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FB945-DDBC-BA4C-8C9D-C9AF494D9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D7C81-9E39-6F4B-B5CB-F222E67D9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70891-D051-A845-A964-F93CC65F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7A88B-102D-D34D-99E7-F609D11B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3DAD9-0B61-DE4A-B87F-57DF3701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3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6A2-F1BB-8E4B-B90D-DF21C4E6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51CA7-3270-F044-B98E-CF5AE334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A2A2-6F98-6B43-BD88-CF99777B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4187B-EFC4-5545-8E5A-664F7984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0982D-6B27-CA47-B42B-AC0DF1EF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7E054-0564-2F44-B059-06708624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6C25E-33EB-0F4A-A270-F175C9C9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F5E5-83DB-0B45-B66E-9FA5E841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EDBD-3687-9B44-9F4D-220D7E40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18474-2A70-7E4C-819A-60189858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4641-C03F-9E43-9D48-B36F19A4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747F-0446-A84A-9E75-364F0FF1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0667F-AEB9-254C-B2EC-A5BF871A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B16C-36B3-E748-8309-554CB3D9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56B6A-DAD9-CE47-BA31-DA4026CFB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7D9A3-DA63-B942-BDDC-5B3C98631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D1B2A-B5EA-EB43-9781-EEEFAC3E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DEE52-1B62-5948-9048-29E88532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A521-E5B4-D84F-B9E7-CC07E31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1DE4-8DB3-CE4C-A9FC-14C09F8B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A11B-85F6-AF41-A260-39CBB4DB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4A16-E1BB-A740-B199-79BB71E2D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AB36-43DC-1C4B-8439-66B57BFC3B1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7EA1-E0CA-8549-A8F4-FB71C50A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8794-A849-0144-AF3D-0CF0E408E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B0D3-7FFE-4041-AF75-4D0E9AA3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99C7D21F-3AEC-964E-8079-1CBABB419647}"/>
              </a:ext>
            </a:extLst>
          </p:cNvPr>
          <p:cNvSpPr/>
          <p:nvPr/>
        </p:nvSpPr>
        <p:spPr>
          <a:xfrm>
            <a:off x="1047963" y="5219271"/>
            <a:ext cx="1078787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Coupons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FA816-F9D1-5D48-8E19-6E9E41F5996C}"/>
              </a:ext>
            </a:extLst>
          </p:cNvPr>
          <p:cNvSpPr/>
          <p:nvPr/>
        </p:nvSpPr>
        <p:spPr>
          <a:xfrm>
            <a:off x="380144" y="1304819"/>
            <a:ext cx="11722813" cy="61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Salliters</a:t>
            </a:r>
            <a:r>
              <a:rPr lang="en-US" dirty="0"/>
              <a:t> Online Comparison 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5EAFF-ECFF-A149-A1EC-FCDDD4452270}"/>
              </a:ext>
            </a:extLst>
          </p:cNvPr>
          <p:cNvSpPr/>
          <p:nvPr/>
        </p:nvSpPr>
        <p:spPr>
          <a:xfrm>
            <a:off x="1078787" y="3113068"/>
            <a:ext cx="1222624" cy="104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Slider coupons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9D3A1-2C0F-F14C-A2AB-B2F3249D5B92}"/>
              </a:ext>
            </a:extLst>
          </p:cNvPr>
          <p:cNvSpPr/>
          <p:nvPr/>
        </p:nvSpPr>
        <p:spPr>
          <a:xfrm>
            <a:off x="2989780" y="3113069"/>
            <a:ext cx="1169541" cy="104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Search Key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6EA0B-3BF3-8B4A-98E0-83108A94A4FC}"/>
              </a:ext>
            </a:extLst>
          </p:cNvPr>
          <p:cNvSpPr/>
          <p:nvPr/>
        </p:nvSpPr>
        <p:spPr>
          <a:xfrm>
            <a:off x="5075434" y="3113069"/>
            <a:ext cx="1166116" cy="104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Slider Coupons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38408-065F-6941-A069-C26EA6F07CBC}"/>
              </a:ext>
            </a:extLst>
          </p:cNvPr>
          <p:cNvSpPr/>
          <p:nvPr/>
        </p:nvSpPr>
        <p:spPr>
          <a:xfrm>
            <a:off x="7157663" y="3113069"/>
            <a:ext cx="1335640" cy="104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Search Key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74F6A2-67F5-C245-9520-E4E2EBC25086}"/>
              </a:ext>
            </a:extLst>
          </p:cNvPr>
          <p:cNvSpPr/>
          <p:nvPr/>
        </p:nvSpPr>
        <p:spPr>
          <a:xfrm>
            <a:off x="9409416" y="3113069"/>
            <a:ext cx="1272282" cy="104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ML/AI API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AF167AA8-EED5-3348-89BE-C9E846ABA915}"/>
              </a:ext>
            </a:extLst>
          </p:cNvPr>
          <p:cNvSpPr/>
          <p:nvPr/>
        </p:nvSpPr>
        <p:spPr>
          <a:xfrm>
            <a:off x="3083959" y="5219271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Data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BBDDEF2-DBF6-6F49-97AC-BC1BF3ABEF1F}"/>
              </a:ext>
            </a:extLst>
          </p:cNvPr>
          <p:cNvSpPr/>
          <p:nvPr/>
        </p:nvSpPr>
        <p:spPr>
          <a:xfrm>
            <a:off x="5127234" y="5219271"/>
            <a:ext cx="1342061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</a:t>
            </a:r>
            <a:r>
              <a:rPr lang="en-US" dirty="0" err="1"/>
              <a:t>Coupouns</a:t>
            </a:r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02794848-A952-F645-B00D-AECE37F729C1}"/>
              </a:ext>
            </a:extLst>
          </p:cNvPr>
          <p:cNvSpPr/>
          <p:nvPr/>
        </p:nvSpPr>
        <p:spPr>
          <a:xfrm>
            <a:off x="7368283" y="5198910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Data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91915FF7-8576-3849-8E03-DDF3131A9BC6}"/>
              </a:ext>
            </a:extLst>
          </p:cNvPr>
          <p:cNvSpPr/>
          <p:nvPr/>
        </p:nvSpPr>
        <p:spPr>
          <a:xfrm>
            <a:off x="9522431" y="5188823"/>
            <a:ext cx="1159267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ML/AI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B01D6B-8EEA-CE4E-A0D4-C8F9C2A762B6}"/>
              </a:ext>
            </a:extLst>
          </p:cNvPr>
          <p:cNvSpPr/>
          <p:nvPr/>
        </p:nvSpPr>
        <p:spPr>
          <a:xfrm>
            <a:off x="3390471" y="-25685"/>
            <a:ext cx="1077076" cy="765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Users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DA9D00-9555-A049-9722-867321955833}"/>
              </a:ext>
            </a:extLst>
          </p:cNvPr>
          <p:cNvSpPr/>
          <p:nvPr/>
        </p:nvSpPr>
        <p:spPr>
          <a:xfrm>
            <a:off x="7368282" y="0"/>
            <a:ext cx="1262009" cy="739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 Users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76F017-E404-ED4C-AD77-BD01C1BD383B}"/>
              </a:ext>
            </a:extLst>
          </p:cNvPr>
          <p:cNvSpPr/>
          <p:nvPr/>
        </p:nvSpPr>
        <p:spPr>
          <a:xfrm>
            <a:off x="5201291" y="0"/>
            <a:ext cx="1394717" cy="780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Users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456597-95A6-294E-82B4-278FFBAE8391}"/>
              </a:ext>
            </a:extLst>
          </p:cNvPr>
          <p:cNvCxnSpPr>
            <a:cxnSpLocks/>
          </p:cNvCxnSpPr>
          <p:nvPr/>
        </p:nvCxnSpPr>
        <p:spPr>
          <a:xfrm>
            <a:off x="4010347" y="719191"/>
            <a:ext cx="457200" cy="585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8726E5-5997-D741-8479-B814575B1317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5898649" y="780928"/>
            <a:ext cx="1" cy="523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9BA1E-B4DB-1C4B-9311-8999765315C0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7633699" y="739739"/>
            <a:ext cx="365588" cy="585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3A8CA0-E2D7-A045-BDCF-91C09D79750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690099" y="1931541"/>
            <a:ext cx="0" cy="1181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147D7C-6B45-3E49-95E3-4EC589BA410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74551" y="1931541"/>
            <a:ext cx="0" cy="118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5F19B1-D924-6749-86EE-A2335AF7851E}"/>
              </a:ext>
            </a:extLst>
          </p:cNvPr>
          <p:cNvCxnSpPr>
            <a:cxnSpLocks/>
          </p:cNvCxnSpPr>
          <p:nvPr/>
        </p:nvCxnSpPr>
        <p:spPr>
          <a:xfrm flipH="1">
            <a:off x="5658492" y="1921267"/>
            <a:ext cx="1" cy="118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1A7331-71C5-BE47-B849-FC4644E083DC}"/>
              </a:ext>
            </a:extLst>
          </p:cNvPr>
          <p:cNvCxnSpPr>
            <a:cxnSpLocks/>
          </p:cNvCxnSpPr>
          <p:nvPr/>
        </p:nvCxnSpPr>
        <p:spPr>
          <a:xfrm>
            <a:off x="7742433" y="1931540"/>
            <a:ext cx="0" cy="1171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3486E5-5F66-2E4F-A8E0-D0EF78D77BD8}"/>
              </a:ext>
            </a:extLst>
          </p:cNvPr>
          <p:cNvCxnSpPr>
            <a:cxnSpLocks/>
          </p:cNvCxnSpPr>
          <p:nvPr/>
        </p:nvCxnSpPr>
        <p:spPr>
          <a:xfrm flipV="1">
            <a:off x="1587356" y="4171306"/>
            <a:ext cx="0" cy="1191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8517BE-D96F-C34A-A308-B131513A2BF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541159" y="4171306"/>
            <a:ext cx="0" cy="1276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2250D6-A7BD-5D4D-ACFA-527A52B1310A}"/>
              </a:ext>
            </a:extLst>
          </p:cNvPr>
          <p:cNvCxnSpPr>
            <a:cxnSpLocks/>
          </p:cNvCxnSpPr>
          <p:nvPr/>
        </p:nvCxnSpPr>
        <p:spPr>
          <a:xfrm flipH="1" flipV="1">
            <a:off x="5748819" y="4171306"/>
            <a:ext cx="33390" cy="1276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E4E590-33A4-264E-ADFA-4C1E79E7E05D}"/>
              </a:ext>
            </a:extLst>
          </p:cNvPr>
          <p:cNvCxnSpPr>
            <a:cxnSpLocks/>
            <a:stCxn id="14" idx="1"/>
            <a:endCxn id="10" idx="2"/>
          </p:cNvCxnSpPr>
          <p:nvPr/>
        </p:nvCxnSpPr>
        <p:spPr>
          <a:xfrm flipV="1">
            <a:off x="7825483" y="4161033"/>
            <a:ext cx="0" cy="1037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C9BE40-4001-F647-B425-D9B58D77257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45557" y="1931540"/>
            <a:ext cx="0" cy="1181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F17D73-791D-5F49-BEC2-9DD04B013D5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045557" y="4161033"/>
            <a:ext cx="0" cy="1130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4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Pashupati.Verma</dc:creator>
  <cp:lastModifiedBy>Pashupati.Verma</cp:lastModifiedBy>
  <cp:revision>2</cp:revision>
  <dcterms:created xsi:type="dcterms:W3CDTF">2020-01-13T16:18:53Z</dcterms:created>
  <dcterms:modified xsi:type="dcterms:W3CDTF">2020-01-13T16:37:29Z</dcterms:modified>
</cp:coreProperties>
</file>