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8" r:id="rId2"/>
    <p:sldId id="317" r:id="rId3"/>
    <p:sldId id="335" r:id="rId4"/>
    <p:sldId id="337" r:id="rId5"/>
    <p:sldId id="338" r:id="rId6"/>
    <p:sldId id="342" r:id="rId7"/>
    <p:sldId id="341" r:id="rId8"/>
    <p:sldId id="339" r:id="rId9"/>
    <p:sldId id="34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21"/>
    <p:restoredTop sz="86418"/>
  </p:normalViewPr>
  <p:slideViewPr>
    <p:cSldViewPr snapToGrid="0" snapToObjects="1">
      <p:cViewPr varScale="1">
        <p:scale>
          <a:sx n="130" d="100"/>
          <a:sy n="130" d="100"/>
        </p:scale>
        <p:origin x="21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9D4E7-D939-EE49-B271-E86DC9706282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1025A-C15F-8F43-A2E4-EA00CB2B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6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1025A-C15F-8F43-A2E4-EA00CB2BB1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3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74A9-CBC2-FB46-B34F-AE146080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7698-FEC4-F648-ADFB-17F4AD38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7158" y="953835"/>
            <a:ext cx="6281873" cy="5248622"/>
          </a:xfrm>
        </p:spPr>
        <p:txBody>
          <a:bodyPr/>
          <a:lstStyle/>
          <a:p>
            <a:endParaRPr lang="en-US" dirty="0"/>
          </a:p>
          <a:p>
            <a:r>
              <a:rPr lang="en-IN" dirty="0"/>
              <a:t>MVC model discussion</a:t>
            </a:r>
          </a:p>
          <a:p>
            <a:r>
              <a:rPr lang="en-IN" dirty="0"/>
              <a:t>Architecture Overview</a:t>
            </a:r>
          </a:p>
          <a:p>
            <a:r>
              <a:rPr lang="en-IN" dirty="0" err="1"/>
              <a:t>Salliter</a:t>
            </a:r>
            <a:r>
              <a:rPr lang="en-IN" dirty="0"/>
              <a:t> Current Status[Front end, API, </a:t>
            </a:r>
            <a:r>
              <a:rPr lang="en-IN" dirty="0" err="1"/>
              <a:t>DataPlatform,AWS</a:t>
            </a:r>
            <a:r>
              <a:rPr lang="en-IN" dirty="0"/>
              <a:t>]</a:t>
            </a:r>
          </a:p>
          <a:p>
            <a:r>
              <a:rPr lang="en-IN" dirty="0"/>
              <a:t>Technology Selection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1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78DE-8993-8643-B2E2-CD3230C3F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0617" y="3181006"/>
            <a:ext cx="8679915" cy="174872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IN" dirty="0"/>
              <a:t>MVC model discussion</a:t>
            </a:r>
            <a:br>
              <a:rPr lang="en-IN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9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5007CB-5874-4D44-8990-308AE3A2F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9278" cy="636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4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78DE-8993-8643-B2E2-CD3230C3F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456" y="3298993"/>
            <a:ext cx="8679915" cy="174872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IN" dirty="0"/>
              <a:t>Architecture Overview</a:t>
            </a:r>
            <a:br>
              <a:rPr lang="en-IN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4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5D2520-36CC-2242-8CCE-65CE64617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5" y="432619"/>
            <a:ext cx="10835148" cy="605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5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78DE-8993-8643-B2E2-CD3230C3F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140" y="2015613"/>
            <a:ext cx="8679915" cy="356305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IN" dirty="0" err="1"/>
              <a:t>Salliter</a:t>
            </a:r>
            <a:r>
              <a:rPr lang="en-IN" dirty="0"/>
              <a:t> Current Status</a:t>
            </a:r>
            <a:br>
              <a:rPr lang="en-IN" dirty="0"/>
            </a:br>
            <a:br>
              <a:rPr lang="en-IN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8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74A9-CBC2-FB46-B34F-AE146080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Technology used in </a:t>
            </a:r>
            <a:r>
              <a:rPr lang="en-US" dirty="0" err="1"/>
              <a:t>Salliter</a:t>
            </a:r>
            <a:r>
              <a:rPr lang="en-US" dirty="0"/>
              <a:t> and what we have currently?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7698-FEC4-F648-ADFB-17F4AD38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7158" y="953835"/>
            <a:ext cx="6281873" cy="5248622"/>
          </a:xfrm>
        </p:spPr>
        <p:txBody>
          <a:bodyPr/>
          <a:lstStyle/>
          <a:p>
            <a:r>
              <a:rPr lang="en-US" dirty="0"/>
              <a:t>Architecture -&gt; Monolithic Arch</a:t>
            </a:r>
          </a:p>
          <a:p>
            <a:r>
              <a:rPr lang="en-US" dirty="0"/>
              <a:t>Server -&gt; Flask</a:t>
            </a:r>
          </a:p>
          <a:p>
            <a:r>
              <a:rPr lang="en-US" dirty="0"/>
              <a:t>Front -&gt; HTML,CSS,Js</a:t>
            </a:r>
          </a:p>
          <a:p>
            <a:r>
              <a:rPr lang="en-US" dirty="0"/>
              <a:t>Backend/API -&gt; Python/Flask</a:t>
            </a:r>
          </a:p>
          <a:p>
            <a:r>
              <a:rPr lang="en-US" dirty="0" err="1"/>
              <a:t>Dataplatform</a:t>
            </a:r>
            <a:r>
              <a:rPr lang="en-US" dirty="0"/>
              <a:t> -&gt; Python </a:t>
            </a:r>
          </a:p>
          <a:p>
            <a:r>
              <a:rPr lang="en-US" dirty="0" err="1"/>
              <a:t>DataStorage</a:t>
            </a:r>
            <a:r>
              <a:rPr lang="en-US" dirty="0"/>
              <a:t> -&gt; </a:t>
            </a:r>
            <a:r>
              <a:rPr lang="en-US" dirty="0" err="1"/>
              <a:t>Redis</a:t>
            </a:r>
            <a:endParaRPr lang="en-US" dirty="0"/>
          </a:p>
          <a:p>
            <a:r>
              <a:rPr lang="en-US" dirty="0"/>
              <a:t>Cloud/Hosting -&gt; AWS</a:t>
            </a:r>
          </a:p>
          <a:p>
            <a:r>
              <a:rPr lang="en-US" dirty="0"/>
              <a:t>Code management -&gt;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Work flow Management -&gt; Trello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0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78DE-8993-8643-B2E2-CD3230C3F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08" y="2900516"/>
            <a:ext cx="8679915" cy="265848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IN" dirty="0"/>
              <a:t>Technology Selection</a:t>
            </a:r>
            <a:br>
              <a:rPr lang="en-IN" dirty="0"/>
            </a:br>
            <a:br>
              <a:rPr lang="en-IN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8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74A9-CBC2-FB46-B34F-AE146080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7698-FEC4-F648-ADFB-17F4AD38B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7158" y="953835"/>
            <a:ext cx="6281873" cy="5248622"/>
          </a:xfrm>
        </p:spPr>
        <p:txBody>
          <a:bodyPr>
            <a:normAutofit/>
          </a:bodyPr>
          <a:lstStyle/>
          <a:p>
            <a:r>
              <a:rPr lang="en-US" dirty="0"/>
              <a:t>Architecture -&gt; Micro Service Arch with MVC Model</a:t>
            </a:r>
          </a:p>
          <a:p>
            <a:r>
              <a:rPr lang="en-IN" dirty="0"/>
              <a:t>View Layer -&gt; </a:t>
            </a:r>
            <a:r>
              <a:rPr lang="en-IN" dirty="0" err="1"/>
              <a:t>ReactJs</a:t>
            </a:r>
            <a:r>
              <a:rPr lang="en-IN" dirty="0"/>
              <a:t> and </a:t>
            </a:r>
            <a:r>
              <a:rPr lang="en-IN" dirty="0" err="1"/>
              <a:t>ReactNative</a:t>
            </a:r>
            <a:endParaRPr lang="en-IN" dirty="0"/>
          </a:p>
          <a:p>
            <a:r>
              <a:rPr lang="en-IN" dirty="0"/>
              <a:t>Controller Layer -&gt; </a:t>
            </a:r>
            <a:r>
              <a:rPr lang="en-IN" dirty="0" err="1"/>
              <a:t>Springboot</a:t>
            </a:r>
            <a:endParaRPr lang="en-IN" dirty="0"/>
          </a:p>
          <a:p>
            <a:r>
              <a:rPr lang="en-IN" dirty="0"/>
              <a:t>Model Layer (</a:t>
            </a:r>
            <a:r>
              <a:rPr lang="en-IN" dirty="0" err="1"/>
              <a:t>DataPlatform</a:t>
            </a:r>
            <a:r>
              <a:rPr lang="en-IN" dirty="0"/>
              <a:t>/ML) -&gt; Python /Go</a:t>
            </a:r>
          </a:p>
          <a:p>
            <a:r>
              <a:rPr lang="en-IN" dirty="0" err="1"/>
              <a:t>DataStorage</a:t>
            </a:r>
            <a:r>
              <a:rPr lang="en-IN" dirty="0"/>
              <a:t> -&gt;</a:t>
            </a:r>
            <a:r>
              <a:rPr lang="en-IN" dirty="0" err="1"/>
              <a:t>Redis</a:t>
            </a:r>
            <a:r>
              <a:rPr lang="en-IN" dirty="0"/>
              <a:t> </a:t>
            </a:r>
            <a:endParaRPr lang="en-US" dirty="0"/>
          </a:p>
          <a:p>
            <a:r>
              <a:rPr lang="en-US" dirty="0"/>
              <a:t>Server -&gt; NodeJS</a:t>
            </a:r>
          </a:p>
          <a:p>
            <a:r>
              <a:rPr lang="en-US" dirty="0"/>
              <a:t>Cloud/Hosting-&gt; AWS</a:t>
            </a:r>
          </a:p>
          <a:p>
            <a:r>
              <a:rPr lang="en-US" dirty="0"/>
              <a:t>Code management -&gt;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Build Management -&gt; Locally</a:t>
            </a:r>
          </a:p>
          <a:p>
            <a:r>
              <a:rPr lang="en-US" dirty="0"/>
              <a:t>Docker Image Artifactory -&gt; 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r>
              <a:rPr lang="en-US" dirty="0"/>
              <a:t>Work Flow Management -&gt; Trello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5032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883</TotalTime>
  <Words>134</Words>
  <Application>Microsoft Macintosh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Rockwell</vt:lpstr>
      <vt:lpstr>Wingdings</vt:lpstr>
      <vt:lpstr>Atlas</vt:lpstr>
      <vt:lpstr>Agenda</vt:lpstr>
      <vt:lpstr>  MVC model discussion  </vt:lpstr>
      <vt:lpstr>PowerPoint Presentation</vt:lpstr>
      <vt:lpstr>  Architecture Overview  </vt:lpstr>
      <vt:lpstr>PowerPoint Presentation</vt:lpstr>
      <vt:lpstr>  Salliter Current Status   </vt:lpstr>
      <vt:lpstr>Technology used in Salliter and what we have currently?</vt:lpstr>
      <vt:lpstr>  Technology Selection   </vt:lpstr>
      <vt:lpstr>Technology Selection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Praxis Days - Workshop</dc:title>
  <dc:creator>Shubham.Sah</dc:creator>
  <cp:lastModifiedBy>Pashupati.Verma</cp:lastModifiedBy>
  <cp:revision>93</cp:revision>
  <dcterms:created xsi:type="dcterms:W3CDTF">2020-03-24T03:33:51Z</dcterms:created>
  <dcterms:modified xsi:type="dcterms:W3CDTF">2020-04-19T07:14:51Z</dcterms:modified>
</cp:coreProperties>
</file>