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73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61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7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818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26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546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18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38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77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01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60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29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00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19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3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B90C-A739-419D-947E-FF9394892773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CEB494-F2E5-44FD-ABBD-DECAB75DBA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9437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Controlador de Versiones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553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Acerca de control de versiones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</a:t>
            </a:r>
            <a:r>
              <a:rPr lang="es-MX" sz="2800" dirty="0" smtClean="0"/>
              <a:t>Qué es el control de versiones?</a:t>
            </a:r>
          </a:p>
          <a:p>
            <a:endParaRPr lang="es-MX" sz="2800" dirty="0"/>
          </a:p>
          <a:p>
            <a:pPr algn="just"/>
            <a:r>
              <a:rPr lang="es-MX" sz="2800" dirty="0" smtClean="0"/>
              <a:t>El control de versiones es un sistema que registra los cambios realizados sobre un archivo o conjunto de archivos a lo largo del tiempo, de modo que puedas recuperar versiones específicas más adelante.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1160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Sistema de control de versiones locales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99715" cy="4351338"/>
          </a:xfrm>
        </p:spPr>
        <p:txBody>
          <a:bodyPr/>
          <a:lstStyle/>
          <a:p>
            <a:r>
              <a:rPr lang="es-MX" sz="2800" dirty="0" smtClean="0"/>
              <a:t>Los programadores desarrollaron hace tiempo </a:t>
            </a:r>
            <a:r>
              <a:rPr lang="es-MX" sz="2800" dirty="0" err="1" smtClean="0"/>
              <a:t>VCSs</a:t>
            </a:r>
            <a:r>
              <a:rPr lang="es-MX" sz="2800" dirty="0" smtClean="0"/>
              <a:t> locales que contenían una simple base de datos en la que se llevaba registro de todos los cambios realizados sobre los archivos</a:t>
            </a:r>
            <a:r>
              <a:rPr lang="es-MX" dirty="0" smtClean="0"/>
              <a:t> </a:t>
            </a:r>
          </a:p>
          <a:p>
            <a:endParaRPr lang="es-MX" dirty="0"/>
          </a:p>
        </p:txBody>
      </p:sp>
      <p:pic>
        <p:nvPicPr>
          <p:cNvPr id="1030" name="Picture 6" descr="http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25625"/>
            <a:ext cx="51801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9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de control de versiones centralizado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507" cy="4351338"/>
          </a:xfrm>
        </p:spPr>
        <p:txBody>
          <a:bodyPr>
            <a:normAutofit/>
          </a:bodyPr>
          <a:lstStyle/>
          <a:p>
            <a:r>
              <a:rPr lang="es-MX" sz="2800" dirty="0"/>
              <a:t>Estos </a:t>
            </a:r>
            <a:r>
              <a:rPr lang="es-MX" sz="2800" dirty="0" smtClean="0"/>
              <a:t>sistemas, tienen </a:t>
            </a:r>
            <a:r>
              <a:rPr lang="es-MX" sz="2800" dirty="0"/>
              <a:t>un único servidor que contiene todos los archivos versionados, y varios clientes que descargan los archivos desde ese lugar central.</a:t>
            </a:r>
          </a:p>
        </p:txBody>
      </p:sp>
      <p:pic>
        <p:nvPicPr>
          <p:cNvPr id="2050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84" y="1690687"/>
            <a:ext cx="5285003" cy="41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4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de control de versiones distribuido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17901" cy="4351338"/>
          </a:xfrm>
        </p:spPr>
        <p:txBody>
          <a:bodyPr>
            <a:normAutofit/>
          </a:bodyPr>
          <a:lstStyle/>
          <a:p>
            <a:r>
              <a:rPr lang="es-MX" sz="2800" dirty="0" smtClean="0"/>
              <a:t>Los </a:t>
            </a:r>
            <a:r>
              <a:rPr lang="es-MX" sz="2800" dirty="0"/>
              <a:t>clientes no sólo descargan la última instantánea de los archivos: replican completamente el repositorio.</a:t>
            </a:r>
          </a:p>
        </p:txBody>
      </p:sp>
      <p:pic>
        <p:nvPicPr>
          <p:cNvPr id="307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825625"/>
            <a:ext cx="38644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1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Fundamentos de </a:t>
            </a:r>
            <a:r>
              <a:rPr lang="es-MX" dirty="0" err="1" smtClean="0"/>
              <a:t>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049569"/>
            <a:ext cx="10515600" cy="1127394"/>
          </a:xfrm>
        </p:spPr>
        <p:txBody>
          <a:bodyPr>
            <a:normAutofit/>
          </a:bodyPr>
          <a:lstStyle/>
          <a:p>
            <a:r>
              <a:rPr lang="es-MX" sz="2800" dirty="0" err="1"/>
              <a:t>Git</a:t>
            </a:r>
            <a:r>
              <a:rPr lang="es-MX" sz="2800" dirty="0"/>
              <a:t> modela sus datos más como un conjunto de instantáneas de un mini sistema de </a:t>
            </a:r>
            <a:r>
              <a:rPr lang="es-MX" sz="2800" dirty="0" smtClean="0"/>
              <a:t>archivos.</a:t>
            </a:r>
            <a:endParaRPr lang="es-MX" sz="2800" dirty="0"/>
          </a:p>
        </p:txBody>
      </p:sp>
      <p:pic>
        <p:nvPicPr>
          <p:cNvPr id="4098" name="Picture 2" descr="http://git-scm.com/figures/18333fig01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00" y="2103863"/>
            <a:ext cx="4679594" cy="253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git-scm.com/figures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40" y="2103862"/>
            <a:ext cx="4734059" cy="253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Casi cualquier operación es local.</a:t>
            </a:r>
          </a:p>
          <a:p>
            <a:r>
              <a:rPr lang="es-MX" dirty="0" err="1" smtClean="0"/>
              <a:t>Git</a:t>
            </a:r>
            <a:r>
              <a:rPr lang="es-MX" dirty="0" smtClean="0"/>
              <a:t> tiene integridad (Hash SHA-1).</a:t>
            </a:r>
          </a:p>
          <a:p>
            <a:r>
              <a:rPr lang="es-MX" dirty="0" err="1" smtClean="0"/>
              <a:t>Git</a:t>
            </a:r>
            <a:r>
              <a:rPr lang="es-MX" dirty="0" smtClean="0"/>
              <a:t> generalmente sólo añade información.</a:t>
            </a:r>
          </a:p>
          <a:p>
            <a:endParaRPr lang="es-MX" dirty="0" smtClean="0"/>
          </a:p>
          <a:p>
            <a:r>
              <a:rPr lang="es-MX" dirty="0" smtClean="0"/>
              <a:t>Los 3 estados:</a:t>
            </a:r>
          </a:p>
          <a:p>
            <a:r>
              <a:rPr lang="es-MX" dirty="0" smtClean="0"/>
              <a:t>Confirmado (</a:t>
            </a:r>
            <a:r>
              <a:rPr lang="es-MX" dirty="0" err="1" smtClean="0"/>
              <a:t>committed</a:t>
            </a:r>
            <a:r>
              <a:rPr lang="es-MX" dirty="0" smtClean="0"/>
              <a:t>): Datos almacenados de manera segura.</a:t>
            </a:r>
          </a:p>
          <a:p>
            <a:r>
              <a:rPr lang="es-MX" dirty="0" smtClean="0"/>
              <a:t>Modificado (</a:t>
            </a:r>
            <a:r>
              <a:rPr lang="es-MX" dirty="0" err="1" smtClean="0"/>
              <a:t>modified</a:t>
            </a:r>
            <a:r>
              <a:rPr lang="es-MX" dirty="0" smtClean="0"/>
              <a:t>): Se ha modificado el archivo pero no confirmado.</a:t>
            </a:r>
          </a:p>
          <a:p>
            <a:r>
              <a:rPr lang="es-MX" dirty="0" smtClean="0"/>
              <a:t>Preparado(</a:t>
            </a:r>
            <a:r>
              <a:rPr lang="es-MX" dirty="0" err="1" smtClean="0"/>
              <a:t>Staged</a:t>
            </a:r>
            <a:r>
              <a:rPr lang="es-MX" dirty="0" smtClean="0"/>
              <a:t>): Se ha marcado un archivo modificado en su versión actual.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124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it-scm.com/figures/18333fig0106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609600"/>
            <a:ext cx="6227016" cy="572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90509" y="609600"/>
            <a:ext cx="4384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Directorio: Se almacenan los metadatos.</a:t>
            </a:r>
          </a:p>
          <a:p>
            <a:endParaRPr lang="es-MX" dirty="0"/>
          </a:p>
          <a:p>
            <a:r>
              <a:rPr lang="es-MX" dirty="0" smtClean="0"/>
              <a:t>Directorio de trabajo: copia de una versión del proyecto.</a:t>
            </a:r>
          </a:p>
          <a:p>
            <a:endParaRPr lang="es-MX" dirty="0"/>
          </a:p>
          <a:p>
            <a:r>
              <a:rPr lang="es-MX" dirty="0" smtClean="0"/>
              <a:t>Área de preparación: Almacena información acerca de lo que va a ir en la próxima confirmación (</a:t>
            </a:r>
            <a:r>
              <a:rPr lang="es-MX" dirty="0"/>
              <a:t>Í</a:t>
            </a:r>
            <a:r>
              <a:rPr lang="es-MX" dirty="0" smtClean="0"/>
              <a:t>ndice).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924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258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Sistema Controlador de Versiones</vt:lpstr>
      <vt:lpstr>Acerca de control de versiones</vt:lpstr>
      <vt:lpstr>Sistema de control de versiones locales </vt:lpstr>
      <vt:lpstr>Sistema de control de versiones centralizado</vt:lpstr>
      <vt:lpstr>Sistema de control de versiones distribuido</vt:lpstr>
      <vt:lpstr>Fundamentos de Git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</dc:title>
  <dc:creator>pasi_chico@hotmail.com</dc:creator>
  <cp:lastModifiedBy>pasi_chico@hotmail.com</cp:lastModifiedBy>
  <cp:revision>6</cp:revision>
  <dcterms:created xsi:type="dcterms:W3CDTF">2015-01-28T02:53:05Z</dcterms:created>
  <dcterms:modified xsi:type="dcterms:W3CDTF">2015-01-28T20:02:59Z</dcterms:modified>
</cp:coreProperties>
</file>