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93" autoAdjust="0"/>
    <p:restoredTop sz="94660"/>
  </p:normalViewPr>
  <p:slideViewPr>
    <p:cSldViewPr>
      <p:cViewPr varScale="1">
        <p:scale>
          <a:sx n="86" d="100"/>
          <a:sy n="86" d="100"/>
        </p:scale>
        <p:origin x="-14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A77179D-26EA-4FDD-857B-F491860D34D2}" type="datetimeFigureOut">
              <a:rPr lang="ko-KR" altLang="en-US" smtClean="0"/>
              <a:t>2014-12-30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50D25BD-4FC7-4B4E-915D-C93AB98DFC6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179D-26EA-4FDD-857B-F491860D34D2}" type="datetimeFigureOut">
              <a:rPr lang="ko-KR" altLang="en-US" smtClean="0"/>
              <a:t>2014-12-30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25BD-4FC7-4B4E-915D-C93AB98DFC6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179D-26EA-4FDD-857B-F491860D34D2}" type="datetimeFigureOut">
              <a:rPr lang="ko-KR" altLang="en-US" smtClean="0"/>
              <a:t>2014-12-30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25BD-4FC7-4B4E-915D-C93AB98DFC6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179D-26EA-4FDD-857B-F491860D34D2}" type="datetimeFigureOut">
              <a:rPr lang="ko-KR" altLang="en-US" smtClean="0"/>
              <a:t>2014-12-30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25BD-4FC7-4B4E-915D-C93AB98DFC6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179D-26EA-4FDD-857B-F491860D34D2}" type="datetimeFigureOut">
              <a:rPr lang="ko-KR" altLang="en-US" smtClean="0"/>
              <a:t>2014-12-30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25BD-4FC7-4B4E-915D-C93AB98DFC6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179D-26EA-4FDD-857B-F491860D34D2}" type="datetimeFigureOut">
              <a:rPr lang="ko-KR" altLang="en-US" smtClean="0"/>
              <a:t>2014-12-30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25BD-4FC7-4B4E-915D-C93AB98DFC6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A77179D-26EA-4FDD-857B-F491860D34D2}" type="datetimeFigureOut">
              <a:rPr lang="ko-KR" altLang="en-US" smtClean="0"/>
              <a:t>2014-12-30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0D25BD-4FC7-4B4E-915D-C93AB98DFC6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A77179D-26EA-4FDD-857B-F491860D34D2}" type="datetimeFigureOut">
              <a:rPr lang="ko-KR" altLang="en-US" smtClean="0"/>
              <a:t>2014-12-30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50D25BD-4FC7-4B4E-915D-C93AB98DFC6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179D-26EA-4FDD-857B-F491860D34D2}" type="datetimeFigureOut">
              <a:rPr lang="ko-KR" altLang="en-US" smtClean="0"/>
              <a:t>2014-12-30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25BD-4FC7-4B4E-915D-C93AB98DFC6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179D-26EA-4FDD-857B-F491860D34D2}" type="datetimeFigureOut">
              <a:rPr lang="ko-KR" altLang="en-US" smtClean="0"/>
              <a:t>2014-12-30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25BD-4FC7-4B4E-915D-C93AB98DFC6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179D-26EA-4FDD-857B-F491860D34D2}" type="datetimeFigureOut">
              <a:rPr lang="ko-KR" altLang="en-US" smtClean="0"/>
              <a:t>2014-12-30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25BD-4FC7-4B4E-915D-C93AB98DFC6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A77179D-26EA-4FDD-857B-F491860D34D2}" type="datetimeFigureOut">
              <a:rPr lang="ko-KR" altLang="en-US" smtClean="0"/>
              <a:t>2014-12-30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50D25BD-4FC7-4B4E-915D-C93AB98DFC6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itwill3.cafe24.com/asian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600" dirty="0" smtClean="0"/>
              <a:t>IT </a:t>
            </a:r>
            <a:r>
              <a:rPr lang="en-US" altLang="ko-KR" sz="6600" dirty="0"/>
              <a:t>W</a:t>
            </a:r>
            <a:r>
              <a:rPr lang="en-US" altLang="ko-KR" sz="6600" dirty="0" smtClean="0"/>
              <a:t>ill Team Project</a:t>
            </a: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7200" y="3980656"/>
            <a:ext cx="4953000" cy="1752600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  <a:ea typeface="+mj-ea"/>
              </a:rPr>
              <a:t>오라클</a:t>
            </a:r>
            <a:r>
              <a:rPr lang="ko-KR" altLang="en-US" dirty="0" smtClean="0">
                <a:latin typeface="+mj-ea"/>
                <a:ea typeface="+mj-ea"/>
              </a:rPr>
              <a:t> 기반</a:t>
            </a:r>
            <a:r>
              <a:rPr lang="en-US" altLang="ko-KR" dirty="0" smtClean="0">
                <a:latin typeface="+mj-ea"/>
                <a:ea typeface="+mj-ea"/>
              </a:rPr>
              <a:t>N </a:t>
            </a:r>
            <a:r>
              <a:rPr lang="ko-KR" altLang="en-US" dirty="0" smtClean="0">
                <a:latin typeface="+mj-ea"/>
                <a:ea typeface="+mj-ea"/>
              </a:rPr>
              <a:t>스크린 </a:t>
            </a:r>
            <a:r>
              <a:rPr lang="ko-KR" altLang="en-US" dirty="0" err="1" smtClean="0">
                <a:latin typeface="+mj-ea"/>
                <a:ea typeface="+mj-ea"/>
              </a:rPr>
              <a:t>하이브리드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ko-KR" altLang="en-US" dirty="0" err="1" smtClean="0">
                <a:latin typeface="+mj-ea"/>
                <a:ea typeface="+mj-ea"/>
              </a:rPr>
              <a:t>앱</a:t>
            </a:r>
            <a:r>
              <a:rPr lang="ko-KR" altLang="en-US" dirty="0" smtClean="0">
                <a:latin typeface="+mj-ea"/>
                <a:ea typeface="+mj-ea"/>
              </a:rPr>
              <a:t> 개발자 반 </a:t>
            </a:r>
            <a:r>
              <a:rPr lang="en-US" altLang="ko-KR" sz="2800" b="1" dirty="0" smtClean="0">
                <a:latin typeface="+mj-ea"/>
                <a:ea typeface="+mj-ea"/>
              </a:rPr>
              <a:t>3</a:t>
            </a:r>
            <a:r>
              <a:rPr lang="ko-KR" altLang="en-US" sz="2800" b="1" dirty="0" smtClean="0">
                <a:latin typeface="+mj-ea"/>
                <a:ea typeface="+mj-ea"/>
              </a:rPr>
              <a:t>조</a:t>
            </a:r>
            <a:endParaRPr lang="ko-KR" altLang="en-US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86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</a:t>
            </a:r>
            <a:r>
              <a:rPr lang="en-US" altLang="ko-KR" dirty="0"/>
              <a:t> User </a:t>
            </a:r>
            <a:r>
              <a:rPr lang="en-US" altLang="ko-KR" dirty="0" smtClean="0"/>
              <a:t>Interface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2132856"/>
            <a:ext cx="9144000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itwill\Desktop\메인화면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9482"/>
            <a:ext cx="7920880" cy="431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89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0872" y="1696176"/>
            <a:ext cx="8229600" cy="4325112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기획의도</a:t>
            </a:r>
            <a:endParaRPr lang="en-US" altLang="ko-KR" dirty="0" smtClean="0"/>
          </a:p>
          <a:p>
            <a:r>
              <a:rPr lang="ko-KR" altLang="en-US" dirty="0" smtClean="0"/>
              <a:t>구축 팀 구성</a:t>
            </a:r>
            <a:endParaRPr lang="en-US" altLang="ko-KR" dirty="0" smtClean="0"/>
          </a:p>
          <a:p>
            <a:r>
              <a:rPr lang="ko-KR" altLang="en-US" dirty="0" smtClean="0"/>
              <a:t>메뉴 구성</a:t>
            </a:r>
            <a:endParaRPr lang="en-US" altLang="ko-KR" dirty="0" smtClean="0"/>
          </a:p>
          <a:p>
            <a:r>
              <a:rPr lang="ko-KR" altLang="en-US" dirty="0" smtClean="0"/>
              <a:t>요구 사항 정의</a:t>
            </a:r>
            <a:endParaRPr lang="en-US" altLang="ko-KR" dirty="0" smtClean="0"/>
          </a:p>
          <a:p>
            <a:r>
              <a:rPr lang="en-US" altLang="ko-KR" dirty="0" smtClean="0"/>
              <a:t>Data Base</a:t>
            </a:r>
            <a:endParaRPr lang="en-US" altLang="ko-KR" dirty="0"/>
          </a:p>
          <a:p>
            <a:r>
              <a:rPr lang="en-US" altLang="ko-KR" dirty="0" smtClean="0"/>
              <a:t>User Interface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2132856"/>
            <a:ext cx="9144000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25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기획 의도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753480"/>
            <a:ext cx="8229600" cy="297977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Java Server Pages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Model2</a:t>
            </a:r>
            <a:r>
              <a:rPr lang="ko-KR" altLang="en-US" dirty="0" smtClean="0"/>
              <a:t>를 이용한 사이트 </a:t>
            </a:r>
            <a:endParaRPr lang="en-US" altLang="ko-KR" dirty="0"/>
          </a:p>
          <a:p>
            <a:pPr marL="109728" indent="0">
              <a:buNone/>
            </a:pPr>
            <a:r>
              <a:rPr lang="ko-KR" altLang="en-US" dirty="0" smtClean="0"/>
              <a:t>  구축하기</a:t>
            </a:r>
            <a:r>
              <a:rPr lang="en-US" altLang="ko-KR" sz="2000" dirty="0" smtClean="0"/>
              <a:t>(</a:t>
            </a:r>
            <a:r>
              <a:rPr lang="en-US" altLang="ko-KR" sz="1800" dirty="0" smtClean="0"/>
              <a:t>Team</a:t>
            </a:r>
            <a:r>
              <a:rPr lang="ko-KR" altLang="en-US" sz="1800" dirty="0"/>
              <a:t> </a:t>
            </a:r>
            <a:r>
              <a:rPr lang="en-US" altLang="ko-KR" sz="1800" dirty="0" smtClean="0"/>
              <a:t>Project</a:t>
            </a:r>
            <a:r>
              <a:rPr lang="en-US" altLang="ko-KR" sz="2000" dirty="0" smtClean="0"/>
              <a:t>)</a:t>
            </a:r>
          </a:p>
          <a:p>
            <a:pPr marL="109728" indent="0">
              <a:buNone/>
            </a:pPr>
            <a:endParaRPr lang="en-US" altLang="ko-KR" sz="2000" dirty="0"/>
          </a:p>
          <a:p>
            <a:r>
              <a:rPr lang="ko-KR" altLang="en-US" dirty="0" smtClean="0"/>
              <a:t>프로젝트 주제</a:t>
            </a:r>
            <a:endParaRPr lang="en-US" altLang="ko-KR" dirty="0" smtClean="0"/>
          </a:p>
          <a:p>
            <a:pPr marL="109728" indent="0">
              <a:buNone/>
            </a:pPr>
            <a:r>
              <a:rPr lang="en-US" altLang="ko-KR" dirty="0" smtClean="0"/>
              <a:t>   -&gt; </a:t>
            </a:r>
            <a:r>
              <a:rPr lang="ko-KR" altLang="en-US" dirty="0" smtClean="0"/>
              <a:t>아시아나 항공을 </a:t>
            </a:r>
            <a:r>
              <a:rPr lang="en-US" altLang="ko-KR" dirty="0" err="1" smtClean="0"/>
              <a:t>BenchMarking</a:t>
            </a:r>
            <a:r>
              <a:rPr lang="ko-KR" altLang="en-US" dirty="0" smtClean="0"/>
              <a:t>한 예매사이트</a:t>
            </a:r>
            <a:endParaRPr lang="en-US" altLang="ko-KR" dirty="0" smtClean="0"/>
          </a:p>
          <a:p>
            <a:pPr marL="109728" indent="0">
              <a:buNone/>
            </a:pPr>
            <a:r>
              <a:rPr lang="ko-KR" altLang="en-US" dirty="0" smtClean="0"/>
              <a:t> </a:t>
            </a:r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2132856"/>
            <a:ext cx="9144000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64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구축 팀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627848"/>
          </a:xfrm>
        </p:spPr>
        <p:txBody>
          <a:bodyPr/>
          <a:lstStyle/>
          <a:p>
            <a:r>
              <a:rPr lang="ko-KR" altLang="en-US" dirty="0" smtClean="0"/>
              <a:t>팀 구성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총원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명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 smtClean="0"/>
          </a:p>
          <a:p>
            <a:pPr marL="109728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프로그래머 </a:t>
            </a:r>
            <a:r>
              <a:rPr lang="en-US" altLang="ko-KR" dirty="0" smtClean="0"/>
              <a:t>/ Designer </a:t>
            </a:r>
            <a:r>
              <a:rPr lang="en-US" altLang="ko-KR" sz="2000" dirty="0" smtClean="0"/>
              <a:t>(5</a:t>
            </a:r>
            <a:r>
              <a:rPr lang="ko-KR" altLang="en-US" sz="2000" dirty="0" smtClean="0"/>
              <a:t>명</a:t>
            </a:r>
            <a:r>
              <a:rPr lang="en-US" altLang="ko-KR" sz="2000" dirty="0" smtClean="0"/>
              <a:t>)</a:t>
            </a:r>
          </a:p>
          <a:p>
            <a:pPr marL="109728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- </a:t>
            </a:r>
            <a:r>
              <a:rPr lang="ko-KR" altLang="en-US" sz="2000" dirty="0" smtClean="0"/>
              <a:t>곽창범 </a:t>
            </a:r>
            <a:r>
              <a:rPr lang="en-US" altLang="ko-KR" sz="2000" dirty="0" smtClean="0"/>
              <a:t>,  </a:t>
            </a:r>
            <a:r>
              <a:rPr lang="ko-KR" altLang="en-US" sz="2000" dirty="0" smtClean="0"/>
              <a:t>정혜진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김민우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강유진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한주완</a:t>
            </a:r>
            <a:endParaRPr lang="en-US" altLang="ko-KR" sz="2000" dirty="0" smtClean="0"/>
          </a:p>
          <a:p>
            <a:pPr marL="109728" indent="0">
              <a:buNone/>
            </a:pPr>
            <a:endParaRPr lang="en-US" altLang="ko-KR" sz="2000" dirty="0" smtClean="0"/>
          </a:p>
          <a:p>
            <a:pPr marL="109728" indent="0">
              <a:buNone/>
            </a:pPr>
            <a:r>
              <a:rPr lang="en-US" altLang="ko-KR" sz="2000" dirty="0"/>
              <a:t> </a:t>
            </a:r>
            <a:r>
              <a:rPr lang="en-US" altLang="ko-KR" dirty="0" smtClean="0"/>
              <a:t>-&gt; Project Manager</a:t>
            </a:r>
            <a:r>
              <a:rPr lang="en-US" altLang="ko-KR" sz="2000" dirty="0" smtClean="0"/>
              <a:t> (1</a:t>
            </a:r>
            <a:r>
              <a:rPr lang="ko-KR" altLang="en-US" sz="2000" dirty="0" smtClean="0"/>
              <a:t>명</a:t>
            </a:r>
            <a:r>
              <a:rPr lang="en-US" altLang="ko-KR" sz="2000" dirty="0" smtClean="0"/>
              <a:t>)</a:t>
            </a:r>
          </a:p>
          <a:p>
            <a:pPr marL="109728" indent="0">
              <a:buNone/>
            </a:pPr>
            <a:r>
              <a:rPr lang="en-US" altLang="ko-KR" sz="2000" dirty="0" smtClean="0"/>
              <a:t>         - </a:t>
            </a:r>
            <a:r>
              <a:rPr lang="ko-KR" altLang="en-US" sz="2000" dirty="0" smtClean="0"/>
              <a:t>곽창범</a:t>
            </a:r>
            <a:endParaRPr lang="en-US" altLang="ko-KR" sz="1600" dirty="0" smtClean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2132856"/>
            <a:ext cx="9144000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55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메뉴 구성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2132856"/>
            <a:ext cx="9144000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3419872" y="2636912"/>
            <a:ext cx="165618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It </a:t>
            </a:r>
            <a:r>
              <a:rPr lang="ko-KR" altLang="en-US" sz="1600" dirty="0" smtClean="0"/>
              <a:t>아시아나 홈</a:t>
            </a:r>
            <a:endParaRPr lang="ko-KR" altLang="en-US" sz="16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051720" y="3284984"/>
            <a:ext cx="165618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로그인</a:t>
            </a:r>
            <a:endParaRPr lang="ko-KR" altLang="en-US" sz="16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624364" y="3284984"/>
            <a:ext cx="165618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비 로그인</a:t>
            </a:r>
            <a:endParaRPr lang="ko-KR" altLang="en-US" sz="1600" dirty="0"/>
          </a:p>
        </p:txBody>
      </p:sp>
      <p:cxnSp>
        <p:nvCxnSpPr>
          <p:cNvPr id="9" name="직선 연결선 8"/>
          <p:cNvCxnSpPr>
            <a:stCxn id="6" idx="2"/>
          </p:cNvCxnSpPr>
          <p:nvPr/>
        </p:nvCxnSpPr>
        <p:spPr>
          <a:xfrm>
            <a:off x="2879812" y="3645024"/>
            <a:ext cx="0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107504" y="4005064"/>
            <a:ext cx="108012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국내</a:t>
            </a:r>
            <a:r>
              <a:rPr lang="ko-KR" altLang="en-US" sz="1600" dirty="0"/>
              <a:t>선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48842" y="4005064"/>
            <a:ext cx="153097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마이 아시아나</a:t>
            </a:r>
            <a:endParaRPr lang="ko-KR" altLang="en-US" sz="16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98410" y="3284984"/>
            <a:ext cx="136815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뉴스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이벤트</a:t>
            </a:r>
            <a:endParaRPr lang="ko-KR" altLang="en-US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7504" y="2815139"/>
            <a:ext cx="136815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서비스안내</a:t>
            </a:r>
            <a:endParaRPr lang="ko-KR" altLang="en-US" sz="1600" dirty="0"/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647564" y="3825044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endCxn id="10" idx="0"/>
          </p:cNvCxnSpPr>
          <p:nvPr/>
        </p:nvCxnSpPr>
        <p:spPr>
          <a:xfrm>
            <a:off x="647564" y="3825044"/>
            <a:ext cx="0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1" idx="0"/>
          </p:cNvCxnSpPr>
          <p:nvPr/>
        </p:nvCxnSpPr>
        <p:spPr>
          <a:xfrm flipV="1">
            <a:off x="2114327" y="3825044"/>
            <a:ext cx="0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3"/>
          </p:cNvCxnSpPr>
          <p:nvPr/>
        </p:nvCxnSpPr>
        <p:spPr>
          <a:xfrm>
            <a:off x="1466562" y="3465004"/>
            <a:ext cx="801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3" idx="3"/>
            <a:endCxn id="6" idx="1"/>
          </p:cNvCxnSpPr>
          <p:nvPr/>
        </p:nvCxnSpPr>
        <p:spPr>
          <a:xfrm>
            <a:off x="1475656" y="2995159"/>
            <a:ext cx="576064" cy="469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059832" y="4005064"/>
            <a:ext cx="108012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관리자</a:t>
            </a:r>
            <a:endParaRPr lang="ko-KR" altLang="en-US" sz="16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059832" y="4520932"/>
            <a:ext cx="108012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회원목록</a:t>
            </a:r>
            <a:endParaRPr lang="ko-KR" altLang="en-US" sz="16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4247964" y="4509915"/>
            <a:ext cx="108012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예약목록</a:t>
            </a:r>
            <a:endParaRPr lang="ko-KR" altLang="en-US" sz="16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98410" y="4542966"/>
            <a:ext cx="108012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예매</a:t>
            </a:r>
            <a:endParaRPr lang="ko-KR" altLang="en-US" sz="16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2879812" y="3825044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endCxn id="26" idx="0"/>
          </p:cNvCxnSpPr>
          <p:nvPr/>
        </p:nvCxnSpPr>
        <p:spPr>
          <a:xfrm>
            <a:off x="3599892" y="3825044"/>
            <a:ext cx="0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6" idx="2"/>
            <a:endCxn id="27" idx="0"/>
          </p:cNvCxnSpPr>
          <p:nvPr/>
        </p:nvCxnSpPr>
        <p:spPr>
          <a:xfrm>
            <a:off x="3599892" y="4365104"/>
            <a:ext cx="0" cy="155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26" idx="2"/>
            <a:endCxn id="28" idx="0"/>
          </p:cNvCxnSpPr>
          <p:nvPr/>
        </p:nvCxnSpPr>
        <p:spPr>
          <a:xfrm>
            <a:off x="3599892" y="4365104"/>
            <a:ext cx="1188132" cy="144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29" idx="0"/>
            <a:endCxn id="10" idx="2"/>
          </p:cNvCxnSpPr>
          <p:nvPr/>
        </p:nvCxnSpPr>
        <p:spPr>
          <a:xfrm flipV="1">
            <a:off x="638470" y="4365104"/>
            <a:ext cx="9094" cy="177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5" idx="2"/>
          </p:cNvCxnSpPr>
          <p:nvPr/>
        </p:nvCxnSpPr>
        <p:spPr>
          <a:xfrm>
            <a:off x="4247964" y="2996952"/>
            <a:ext cx="0" cy="178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H="1">
            <a:off x="2879812" y="3175179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247964" y="3175179"/>
            <a:ext cx="12044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endCxn id="7" idx="0"/>
          </p:cNvCxnSpPr>
          <p:nvPr/>
        </p:nvCxnSpPr>
        <p:spPr>
          <a:xfrm>
            <a:off x="5452456" y="3175179"/>
            <a:ext cx="0" cy="109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endCxn id="6" idx="0"/>
          </p:cNvCxnSpPr>
          <p:nvPr/>
        </p:nvCxnSpPr>
        <p:spPr>
          <a:xfrm>
            <a:off x="2879812" y="3175179"/>
            <a:ext cx="0" cy="109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11" idx="2"/>
          </p:cNvCxnSpPr>
          <p:nvPr/>
        </p:nvCxnSpPr>
        <p:spPr>
          <a:xfrm>
            <a:off x="2114327" y="4365104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107504" y="5373216"/>
            <a:ext cx="108012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수정</a:t>
            </a:r>
            <a:endParaRPr lang="ko-KR" altLang="en-US" sz="16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345375" y="5362199"/>
            <a:ext cx="108012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탈퇴</a:t>
            </a:r>
            <a:endParaRPr lang="ko-KR" altLang="en-US" sz="16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567588" y="5356293"/>
            <a:ext cx="108012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예약목록</a:t>
            </a:r>
            <a:endParaRPr lang="ko-KR" altLang="en-US" sz="1600" dirty="0"/>
          </a:p>
        </p:txBody>
      </p:sp>
      <p:cxnSp>
        <p:nvCxnSpPr>
          <p:cNvPr id="57" name="직선 연결선 56"/>
          <p:cNvCxnSpPr/>
          <p:nvPr/>
        </p:nvCxnSpPr>
        <p:spPr>
          <a:xfrm flipH="1">
            <a:off x="647564" y="5157192"/>
            <a:ext cx="1466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53" idx="0"/>
          </p:cNvCxnSpPr>
          <p:nvPr/>
        </p:nvCxnSpPr>
        <p:spPr>
          <a:xfrm flipV="1">
            <a:off x="647564" y="515719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54" idx="0"/>
          </p:cNvCxnSpPr>
          <p:nvPr/>
        </p:nvCxnSpPr>
        <p:spPr>
          <a:xfrm flipV="1">
            <a:off x="1885435" y="5157192"/>
            <a:ext cx="0" cy="205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2114327" y="5157192"/>
            <a:ext cx="993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55" idx="0"/>
          </p:cNvCxnSpPr>
          <p:nvPr/>
        </p:nvCxnSpPr>
        <p:spPr>
          <a:xfrm flipV="1">
            <a:off x="3107648" y="5157192"/>
            <a:ext cx="0" cy="199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7083186" y="3257364"/>
            <a:ext cx="136815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뉴스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이벤트</a:t>
            </a:r>
            <a:endParaRPr lang="ko-KR" altLang="en-US" sz="160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7092280" y="2787519"/>
            <a:ext cx="136815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서비스안내</a:t>
            </a:r>
            <a:endParaRPr lang="ko-KR" altLang="en-US" sz="1600" dirty="0"/>
          </a:p>
        </p:txBody>
      </p:sp>
      <p:cxnSp>
        <p:nvCxnSpPr>
          <p:cNvPr id="79" name="꺾인 연결선 78"/>
          <p:cNvCxnSpPr>
            <a:stCxn id="7" idx="3"/>
          </p:cNvCxnSpPr>
          <p:nvPr/>
        </p:nvCxnSpPr>
        <p:spPr>
          <a:xfrm flipV="1">
            <a:off x="6280548" y="2967539"/>
            <a:ext cx="379684" cy="497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endCxn id="77" idx="1"/>
          </p:cNvCxnSpPr>
          <p:nvPr/>
        </p:nvCxnSpPr>
        <p:spPr>
          <a:xfrm>
            <a:off x="6660232" y="2967539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76" idx="1"/>
          </p:cNvCxnSpPr>
          <p:nvPr/>
        </p:nvCxnSpPr>
        <p:spPr>
          <a:xfrm flipH="1">
            <a:off x="6660232" y="3437384"/>
            <a:ext cx="422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/>
          <p:nvPr/>
        </p:nvCxnSpPr>
        <p:spPr>
          <a:xfrm rot="16200000" flipH="1">
            <a:off x="2384757" y="4428111"/>
            <a:ext cx="2412268" cy="12061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90"/>
          <p:cNvSpPr/>
          <p:nvPr/>
        </p:nvSpPr>
        <p:spPr>
          <a:xfrm>
            <a:off x="3365866" y="5949280"/>
            <a:ext cx="1710189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항공 스케줄조회</a:t>
            </a:r>
            <a:endParaRPr lang="ko-KR" altLang="en-US" sz="1600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5452456" y="4082978"/>
            <a:ext cx="1710189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항공 스케줄조회</a:t>
            </a:r>
            <a:endParaRPr lang="ko-KR" altLang="en-US" sz="1600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6660232" y="4595418"/>
            <a:ext cx="2403267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아이디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비밀번호 찾기</a:t>
            </a:r>
            <a:endParaRPr lang="ko-KR" altLang="en-US" sz="1600" dirty="0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7380312" y="4081107"/>
            <a:ext cx="136815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회원가입</a:t>
            </a:r>
            <a:endParaRPr lang="ko-KR" altLang="en-US" sz="1600" dirty="0"/>
          </a:p>
        </p:txBody>
      </p:sp>
      <p:cxnSp>
        <p:nvCxnSpPr>
          <p:cNvPr id="96" name="꺾인 연결선 95"/>
          <p:cNvCxnSpPr>
            <a:stCxn id="7" idx="2"/>
            <a:endCxn id="94" idx="0"/>
          </p:cNvCxnSpPr>
          <p:nvPr/>
        </p:nvCxnSpPr>
        <p:spPr>
          <a:xfrm rot="16200000" flipH="1">
            <a:off x="6540381" y="2557099"/>
            <a:ext cx="436083" cy="26119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endCxn id="92" idx="0"/>
          </p:cNvCxnSpPr>
          <p:nvPr/>
        </p:nvCxnSpPr>
        <p:spPr>
          <a:xfrm>
            <a:off x="6307550" y="3863065"/>
            <a:ext cx="1" cy="219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00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요구사항 정의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2132856"/>
            <a:ext cx="9144000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38789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87624" y="3878901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24836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비회원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331640" y="2483604"/>
            <a:ext cx="1152128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8" idx="3"/>
            <a:endCxn id="9" idx="1"/>
          </p:cNvCxnSpPr>
          <p:nvPr/>
        </p:nvCxnSpPr>
        <p:spPr>
          <a:xfrm>
            <a:off x="1056675" y="2668270"/>
            <a:ext cx="274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3"/>
            <a:endCxn id="7" idx="1"/>
          </p:cNvCxnSpPr>
          <p:nvPr/>
        </p:nvCxnSpPr>
        <p:spPr>
          <a:xfrm>
            <a:off x="825843" y="4063567"/>
            <a:ext cx="3617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56376" y="41194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331640" y="4571293"/>
            <a:ext cx="1152128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회원탈퇴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55776" y="4571293"/>
            <a:ext cx="1512168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국내선 예매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555776" y="5208891"/>
            <a:ext cx="1152128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예매완료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555776" y="5939988"/>
            <a:ext cx="1152128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예매목록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211960" y="5928971"/>
            <a:ext cx="1152128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예매취소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07504" y="4576790"/>
            <a:ext cx="1152128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정보수</a:t>
            </a:r>
            <a:r>
              <a:rPr lang="ko-KR" altLang="en-US" dirty="0"/>
              <a:t>정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088577" y="3878901"/>
            <a:ext cx="1152128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808693" y="3336683"/>
            <a:ext cx="2403267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아이디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비밀번호 찾기</a:t>
            </a:r>
            <a:endParaRPr lang="ko-KR" altLang="en-US" sz="16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372200" y="3696723"/>
            <a:ext cx="1296144" cy="636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596336" y="5136883"/>
            <a:ext cx="122413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회원목록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endCxn id="26" idx="3"/>
          </p:cNvCxnSpPr>
          <p:nvPr/>
        </p:nvCxnSpPr>
        <p:spPr>
          <a:xfrm flipH="1" flipV="1">
            <a:off x="7668344" y="4014963"/>
            <a:ext cx="432048" cy="233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6" idx="1"/>
            <a:endCxn id="23" idx="3"/>
          </p:cNvCxnSpPr>
          <p:nvPr/>
        </p:nvCxnSpPr>
        <p:spPr>
          <a:xfrm flipH="1">
            <a:off x="5240705" y="4014963"/>
            <a:ext cx="1131495" cy="48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6" idx="2"/>
          </p:cNvCxnSpPr>
          <p:nvPr/>
        </p:nvCxnSpPr>
        <p:spPr>
          <a:xfrm flipH="1">
            <a:off x="8394957" y="4488811"/>
            <a:ext cx="1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7" idx="3"/>
            <a:endCxn id="23" idx="1"/>
          </p:cNvCxnSpPr>
          <p:nvPr/>
        </p:nvCxnSpPr>
        <p:spPr>
          <a:xfrm>
            <a:off x="2195736" y="4063567"/>
            <a:ext cx="18928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683568" y="3516703"/>
            <a:ext cx="1080120" cy="362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7" idx="2"/>
            <a:endCxn id="22" idx="0"/>
          </p:cNvCxnSpPr>
          <p:nvPr/>
        </p:nvCxnSpPr>
        <p:spPr>
          <a:xfrm flipH="1">
            <a:off x="683568" y="4248233"/>
            <a:ext cx="1008112" cy="328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7" idx="2"/>
            <a:endCxn id="17" idx="0"/>
          </p:cNvCxnSpPr>
          <p:nvPr/>
        </p:nvCxnSpPr>
        <p:spPr>
          <a:xfrm>
            <a:off x="1691680" y="4248233"/>
            <a:ext cx="216024" cy="323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18" idx="0"/>
          </p:cNvCxnSpPr>
          <p:nvPr/>
        </p:nvCxnSpPr>
        <p:spPr>
          <a:xfrm>
            <a:off x="2195736" y="4248233"/>
            <a:ext cx="1116124" cy="323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19" idx="0"/>
          </p:cNvCxnSpPr>
          <p:nvPr/>
        </p:nvCxnSpPr>
        <p:spPr>
          <a:xfrm>
            <a:off x="3131840" y="4946122"/>
            <a:ext cx="0" cy="262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9" idx="2"/>
            <a:endCxn id="20" idx="0"/>
          </p:cNvCxnSpPr>
          <p:nvPr/>
        </p:nvCxnSpPr>
        <p:spPr>
          <a:xfrm>
            <a:off x="3131840" y="5578223"/>
            <a:ext cx="0" cy="361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20" idx="3"/>
            <a:endCxn id="21" idx="1"/>
          </p:cNvCxnSpPr>
          <p:nvPr/>
        </p:nvCxnSpPr>
        <p:spPr>
          <a:xfrm flipV="1">
            <a:off x="3707904" y="6113637"/>
            <a:ext cx="504056" cy="11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5806452" y="4883993"/>
            <a:ext cx="1368152" cy="622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예매목록</a:t>
            </a:r>
            <a:endParaRPr lang="ko-KR" altLang="en-US" dirty="0"/>
          </a:p>
        </p:txBody>
      </p:sp>
      <p:cxnSp>
        <p:nvCxnSpPr>
          <p:cNvPr id="58" name="직선 화살표 연결선 57"/>
          <p:cNvCxnSpPr/>
          <p:nvPr/>
        </p:nvCxnSpPr>
        <p:spPr>
          <a:xfrm flipH="1">
            <a:off x="7174604" y="4412511"/>
            <a:ext cx="925788" cy="533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47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Data Base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2132856"/>
            <a:ext cx="9144000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itwill\Desktop\전체적인디비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96952"/>
            <a:ext cx="1066800" cy="302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itwill\Desktop\오는날 비행기 스케줄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028156"/>
            <a:ext cx="20447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itwill\Desktop\예약목록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856" y="2780928"/>
            <a:ext cx="21336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259632" y="2483604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오는 날 비행기 스케줄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9512" y="249463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20388" y="23099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예매목록</a:t>
            </a:r>
            <a:endParaRPr lang="ko-KR" altLang="en-US" dirty="0"/>
          </a:p>
        </p:txBody>
      </p:sp>
      <p:pic>
        <p:nvPicPr>
          <p:cNvPr id="1030" name="Picture 6" descr="C:\Users\itwill\Desktop\가는날 비행기스케줄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186" y="3002756"/>
            <a:ext cx="2044700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791458" y="2483604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ko-KR" altLang="en-US" dirty="0" smtClean="0"/>
              <a:t>는 날 비행기 스케줄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918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altLang="ko-KR" dirty="0" smtClean="0"/>
              <a:t>5. Data Base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2132856"/>
            <a:ext cx="9144000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C:\Users\itwill\Desktop\도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48568"/>
            <a:ext cx="19431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04751" y="27089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도시</a:t>
            </a:r>
            <a:endParaRPr lang="ko-KR" altLang="en-US" dirty="0"/>
          </a:p>
        </p:txBody>
      </p:sp>
      <p:pic>
        <p:nvPicPr>
          <p:cNvPr id="2050" name="Picture 2" descr="C:\Users\itwill\Desktop\회원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542" y="2492896"/>
            <a:ext cx="2049866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958117" y="25806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</a:t>
            </a:r>
            <a:endParaRPr lang="ko-KR" altLang="en-US" dirty="0"/>
          </a:p>
        </p:txBody>
      </p:sp>
      <p:pic>
        <p:nvPicPr>
          <p:cNvPr id="2051" name="Picture 3" descr="C:\Users\itwill\Desktop\뉴스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472" y="3248566"/>
            <a:ext cx="23876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559744" y="27809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뉴</a:t>
            </a:r>
            <a:r>
              <a:rPr lang="ko-KR" altLang="en-US" dirty="0"/>
              <a:t>스</a:t>
            </a:r>
          </a:p>
        </p:txBody>
      </p:sp>
    </p:spTree>
    <p:extLst>
      <p:ext uri="{BB962C8B-B14F-4D97-AF65-F5344CB8AC3E}">
        <p14:creationId xmlns:p14="http://schemas.microsoft.com/office/powerpoint/2010/main" val="238381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altLang="ko-KR" dirty="0" smtClean="0"/>
              <a:t>5. Data Base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2132856"/>
            <a:ext cx="9144000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itwill\Desktop\왕복 스케줄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97440"/>
            <a:ext cx="2135684" cy="440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itwill\Desktop\편도 스케줄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0888"/>
            <a:ext cx="2095500" cy="26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55776" y="305966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편도 스케줄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76256" y="60840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왕복스케줄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32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177</TotalTime>
  <Words>197</Words>
  <Application>Microsoft Office PowerPoint</Application>
  <PresentationFormat>화면 슬라이드 쇼(4:3)</PresentationFormat>
  <Paragraphs>80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도시</vt:lpstr>
      <vt:lpstr>IT Will Team Project</vt:lpstr>
      <vt:lpstr>목차</vt:lpstr>
      <vt:lpstr>1. 기획 의도</vt:lpstr>
      <vt:lpstr>2. 구축 팀 구성</vt:lpstr>
      <vt:lpstr>3. 메뉴 구성</vt:lpstr>
      <vt:lpstr>4. 요구사항 정의</vt:lpstr>
      <vt:lpstr>5. Data Base</vt:lpstr>
      <vt:lpstr>5. Data Base</vt:lpstr>
      <vt:lpstr>5. Data Base</vt:lpstr>
      <vt:lpstr>6. User Interface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Will Team Project</dc:title>
  <dc:creator>itwill</dc:creator>
  <cp:lastModifiedBy>itwill</cp:lastModifiedBy>
  <cp:revision>14</cp:revision>
  <dcterms:created xsi:type="dcterms:W3CDTF">2014-12-30T02:38:18Z</dcterms:created>
  <dcterms:modified xsi:type="dcterms:W3CDTF">2014-12-30T05:35:27Z</dcterms:modified>
</cp:coreProperties>
</file>