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edd52b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edd52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2edd52b5b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2edd52b5b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2edd52b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2edd52b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2edd52b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2edd52b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2edd52b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2edd52b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2edd52b5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2edd52b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2edd52b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02edd52b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2edd52b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2edd52b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99075" y="1293275"/>
            <a:ext cx="57576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RECOMENDADOR DE VINOS</a:t>
            </a:r>
            <a:endParaRPr sz="4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465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de Machine Learning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5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Bootcamp Data Science | The Bridge School</a:t>
            </a:r>
            <a:endParaRPr sz="2456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656550" y="2213525"/>
            <a:ext cx="5345100" cy="7500"/>
          </a:xfrm>
          <a:prstGeom prst="straightConnector1">
            <a:avLst/>
          </a:prstGeom>
          <a:noFill/>
          <a:ln cap="flat" cmpd="sng" w="762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44250" y="4542175"/>
            <a:ext cx="29865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Silvia Pasinato - Diciembre 2021</a:t>
            </a:r>
            <a:endParaRPr sz="1656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81250" cy="29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0" y="2188475"/>
            <a:ext cx="4463999" cy="2979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4"/>
          <p:cNvGrpSpPr/>
          <p:nvPr/>
        </p:nvGrpSpPr>
        <p:grpSpPr>
          <a:xfrm>
            <a:off x="1914048" y="3607766"/>
            <a:ext cx="1150088" cy="1038358"/>
            <a:chOff x="6664394" y="3346974"/>
            <a:chExt cx="353113" cy="351998"/>
          </a:xfrm>
        </p:grpSpPr>
        <p:sp>
          <p:nvSpPr>
            <p:cNvPr id="65" name="Google Shape;65;p14"/>
            <p:cNvSpPr/>
            <p:nvPr/>
          </p:nvSpPr>
          <p:spPr>
            <a:xfrm>
              <a:off x="6788023" y="3450917"/>
              <a:ext cx="37207" cy="37175"/>
            </a:xfrm>
            <a:custGeom>
              <a:rect b="b" l="l" r="r" t="t"/>
              <a:pathLst>
                <a:path extrusionOk="0" h="1167" w="1168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74892" y="3495641"/>
              <a:ext cx="36824" cy="36824"/>
            </a:xfrm>
            <a:custGeom>
              <a:rect b="b" l="l" r="r" t="t"/>
              <a:pathLst>
                <a:path extrusionOk="0" h="1156" w="1156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780059" y="3538136"/>
              <a:ext cx="53134" cy="53134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664394" y="3346974"/>
              <a:ext cx="353113" cy="351998"/>
            </a:xfrm>
            <a:custGeom>
              <a:rect b="b" l="l" r="r" t="t"/>
              <a:pathLst>
                <a:path extrusionOk="0" h="11050" w="11085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938984" y="3622042"/>
              <a:ext cx="53899" cy="51605"/>
            </a:xfrm>
            <a:custGeom>
              <a:rect b="b" l="l" r="r" t="t"/>
              <a:pathLst>
                <a:path extrusionOk="0" h="1620" w="1692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7257573" y="321641"/>
            <a:ext cx="1150088" cy="1038358"/>
            <a:chOff x="6664394" y="3346974"/>
            <a:chExt cx="353113" cy="351998"/>
          </a:xfrm>
        </p:grpSpPr>
        <p:sp>
          <p:nvSpPr>
            <p:cNvPr id="71" name="Google Shape;71;p14"/>
            <p:cNvSpPr/>
            <p:nvPr/>
          </p:nvSpPr>
          <p:spPr>
            <a:xfrm>
              <a:off x="6788023" y="3450917"/>
              <a:ext cx="37207" cy="37175"/>
            </a:xfrm>
            <a:custGeom>
              <a:rect b="b" l="l" r="r" t="t"/>
              <a:pathLst>
                <a:path extrusionOk="0" h="1167" w="1168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874892" y="3495641"/>
              <a:ext cx="36824" cy="36824"/>
            </a:xfrm>
            <a:custGeom>
              <a:rect b="b" l="l" r="r" t="t"/>
              <a:pathLst>
                <a:path extrusionOk="0" h="1156" w="1156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780059" y="3538136"/>
              <a:ext cx="53134" cy="53134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664394" y="3346974"/>
              <a:ext cx="353113" cy="351998"/>
            </a:xfrm>
            <a:custGeom>
              <a:rect b="b" l="l" r="r" t="t"/>
              <a:pathLst>
                <a:path extrusionOk="0" h="11050" w="11085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938984" y="3622042"/>
              <a:ext cx="53899" cy="51605"/>
            </a:xfrm>
            <a:custGeom>
              <a:rect b="b" l="l" r="r" t="t"/>
              <a:pathLst>
                <a:path extrusionOk="0" h="1620" w="1692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4"/>
          <p:cNvSpPr/>
          <p:nvPr/>
        </p:nvSpPr>
        <p:spPr>
          <a:xfrm>
            <a:off x="6591300" y="1074425"/>
            <a:ext cx="523875" cy="828675"/>
          </a:xfrm>
          <a:custGeom>
            <a:rect b="b" l="l" r="r" t="t"/>
            <a:pathLst>
              <a:path extrusionOk="0" h="33147" w="20955">
                <a:moveTo>
                  <a:pt x="20955" y="0"/>
                </a:moveTo>
                <a:cubicBezTo>
                  <a:pt x="7883" y="0"/>
                  <a:pt x="0" y="20075"/>
                  <a:pt x="0" y="33147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Google Shape;77;p14"/>
          <p:cNvSpPr/>
          <p:nvPr/>
        </p:nvSpPr>
        <p:spPr>
          <a:xfrm>
            <a:off x="6334125" y="1560200"/>
            <a:ext cx="571500" cy="355850"/>
          </a:xfrm>
          <a:custGeom>
            <a:rect b="b" l="l" r="r" t="t"/>
            <a:pathLst>
              <a:path extrusionOk="0" h="14234" w="22860">
                <a:moveTo>
                  <a:pt x="0" y="0"/>
                </a:moveTo>
                <a:cubicBezTo>
                  <a:pt x="2892" y="2892"/>
                  <a:pt x="5178" y="6373"/>
                  <a:pt x="7239" y="9906"/>
                </a:cubicBezTo>
                <a:cubicBezTo>
                  <a:pt x="8109" y="11398"/>
                  <a:pt x="8648" y="14643"/>
                  <a:pt x="10287" y="14097"/>
                </a:cubicBezTo>
                <a:cubicBezTo>
                  <a:pt x="15742" y="12279"/>
                  <a:pt x="17110" y="2286"/>
                  <a:pt x="22860" y="2286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Google Shape;78;p14"/>
          <p:cNvSpPr txBox="1"/>
          <p:nvPr/>
        </p:nvSpPr>
        <p:spPr>
          <a:xfrm>
            <a:off x="5478275" y="687425"/>
            <a:ext cx="1427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POST</a:t>
            </a:r>
            <a:endParaRPr b="1" sz="380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15100" y="3830425"/>
            <a:ext cx="1035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PRE</a:t>
            </a:r>
            <a:endParaRPr b="1" sz="400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0" name="Google Shape;80;p14"/>
          <p:cNvSpPr/>
          <p:nvPr/>
        </p:nvSpPr>
        <p:spPr>
          <a:xfrm flipH="1" rot="10637008">
            <a:off x="1349069" y="3092033"/>
            <a:ext cx="510671" cy="823916"/>
          </a:xfrm>
          <a:custGeom>
            <a:rect b="b" l="l" r="r" t="t"/>
            <a:pathLst>
              <a:path extrusionOk="0" h="33147" w="20955">
                <a:moveTo>
                  <a:pt x="20955" y="0"/>
                </a:moveTo>
                <a:cubicBezTo>
                  <a:pt x="7883" y="0"/>
                  <a:pt x="0" y="20075"/>
                  <a:pt x="0" y="33147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Google Shape;81;p14"/>
          <p:cNvSpPr/>
          <p:nvPr/>
        </p:nvSpPr>
        <p:spPr>
          <a:xfrm flipH="1" rot="10637008">
            <a:off x="1093011" y="3090037"/>
            <a:ext cx="557096" cy="353806"/>
          </a:xfrm>
          <a:custGeom>
            <a:rect b="b" l="l" r="r" t="t"/>
            <a:pathLst>
              <a:path extrusionOk="0" h="14234" w="22860">
                <a:moveTo>
                  <a:pt x="0" y="0"/>
                </a:moveTo>
                <a:cubicBezTo>
                  <a:pt x="2892" y="2892"/>
                  <a:pt x="5178" y="6373"/>
                  <a:pt x="7239" y="9906"/>
                </a:cubicBezTo>
                <a:cubicBezTo>
                  <a:pt x="8109" y="11398"/>
                  <a:pt x="8648" y="14643"/>
                  <a:pt x="10287" y="14097"/>
                </a:cubicBezTo>
                <a:cubicBezTo>
                  <a:pt x="15742" y="12279"/>
                  <a:pt x="17110" y="2286"/>
                  <a:pt x="22860" y="2286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5"/>
            <a:ext cx="35689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6019800" y="1339950"/>
            <a:ext cx="257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 joven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019800" y="2530575"/>
            <a:ext cx="245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Vinos fáciles de encontrar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019800" y="3797400"/>
            <a:ext cx="201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Precios asequibles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027202" y="2474084"/>
            <a:ext cx="842322" cy="846924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rgbClr val="741B47">
              <a:alpha val="6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-8077758">
            <a:off x="5008128" y="2469796"/>
            <a:ext cx="880451" cy="813510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4237750" y="105825"/>
            <a:ext cx="4994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REQUISITOS Y USABILIDAD</a:t>
            </a:r>
            <a:endParaRPr sz="2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3" name="Google Shape;93;p15"/>
          <p:cNvSpPr/>
          <p:nvPr/>
        </p:nvSpPr>
        <p:spPr>
          <a:xfrm rot="1850778">
            <a:off x="5016430" y="1259239"/>
            <a:ext cx="842424" cy="846877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rgbClr val="741B47">
              <a:alpha val="6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-6226692">
            <a:off x="5008154" y="1257977"/>
            <a:ext cx="880452" cy="813402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-4418701">
            <a:off x="5065305" y="3722119"/>
            <a:ext cx="842285" cy="846916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rgbClr val="741B47">
              <a:alpha val="6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9103270">
            <a:off x="5026083" y="3732925"/>
            <a:ext cx="880468" cy="813439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5295312" y="3962792"/>
            <a:ext cx="362362" cy="341841"/>
            <a:chOff x="4687894" y="2289713"/>
            <a:chExt cx="359594" cy="353909"/>
          </a:xfrm>
        </p:grpSpPr>
        <p:sp>
          <p:nvSpPr>
            <p:cNvPr id="98" name="Google Shape;98;p15"/>
            <p:cNvSpPr/>
            <p:nvPr/>
          </p:nvSpPr>
          <p:spPr>
            <a:xfrm>
              <a:off x="4955207" y="2477227"/>
              <a:ext cx="34041" cy="22356"/>
            </a:xfrm>
            <a:custGeom>
              <a:rect b="b" l="l" r="r" t="t"/>
              <a:pathLst>
                <a:path extrusionOk="0" h="704" w="1072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687894" y="2289713"/>
              <a:ext cx="359594" cy="353909"/>
            </a:xfrm>
            <a:custGeom>
              <a:rect b="b" l="l" r="r" t="t"/>
              <a:pathLst>
                <a:path extrusionOk="0" h="11145" w="11324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829299" y="2324485"/>
              <a:ext cx="42393" cy="75291"/>
            </a:xfrm>
            <a:custGeom>
              <a:rect b="b" l="l" r="r" t="t"/>
              <a:pathLst>
                <a:path extrusionOk="0" h="2371" w="1335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5198608" y="1539037"/>
            <a:ext cx="255247" cy="327458"/>
            <a:chOff x="6974158" y="2789537"/>
            <a:chExt cx="255247" cy="327458"/>
          </a:xfrm>
        </p:grpSpPr>
        <p:sp>
          <p:nvSpPr>
            <p:cNvPr id="102" name="Google Shape;102;p15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5453847" y="1431062"/>
            <a:ext cx="244291" cy="326314"/>
            <a:chOff x="7530697" y="2790299"/>
            <a:chExt cx="244291" cy="326314"/>
          </a:xfrm>
        </p:grpSpPr>
        <p:sp>
          <p:nvSpPr>
            <p:cNvPr id="109" name="Google Shape;109;p15"/>
            <p:cNvSpPr/>
            <p:nvPr/>
          </p:nvSpPr>
          <p:spPr>
            <a:xfrm>
              <a:off x="7616911" y="2907507"/>
              <a:ext cx="9463" cy="14385"/>
            </a:xfrm>
            <a:custGeom>
              <a:rect b="b" l="l" r="r" t="t"/>
              <a:pathLst>
                <a:path extrusionOk="0" h="453" w="298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7678548" y="2907507"/>
              <a:ext cx="9463" cy="14385"/>
            </a:xfrm>
            <a:custGeom>
              <a:rect b="b" l="l" r="r" t="t"/>
              <a:pathLst>
                <a:path extrusionOk="0" h="453" w="298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7632408" y="2943136"/>
              <a:ext cx="40869" cy="14671"/>
            </a:xfrm>
            <a:custGeom>
              <a:rect b="b" l="l" r="r" t="t"/>
              <a:pathLst>
                <a:path extrusionOk="0" h="462" w="1287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530697" y="2790299"/>
              <a:ext cx="244291" cy="326314"/>
            </a:xfrm>
            <a:custGeom>
              <a:rect b="b" l="l" r="r" t="t"/>
              <a:pathLst>
                <a:path extrusionOk="0" h="10276" w="7693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7611608" y="2891630"/>
              <a:ext cx="20069" cy="9463"/>
            </a:xfrm>
            <a:custGeom>
              <a:rect b="b" l="l" r="r" t="t"/>
              <a:pathLst>
                <a:path extrusionOk="0" h="298" w="632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7673245" y="2891630"/>
              <a:ext cx="19688" cy="9463"/>
            </a:xfrm>
            <a:custGeom>
              <a:rect b="b" l="l" r="r" t="t"/>
              <a:pathLst>
                <a:path extrusionOk="0" h="298" w="62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5"/>
          <p:cNvSpPr/>
          <p:nvPr/>
        </p:nvSpPr>
        <p:spPr>
          <a:xfrm>
            <a:off x="5249782" y="2669782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 flipH="1" rot="10800000">
            <a:off x="5000625" y="633525"/>
            <a:ext cx="4148400" cy="23700"/>
          </a:xfrm>
          <a:prstGeom prst="straightConnector1">
            <a:avLst/>
          </a:prstGeom>
          <a:noFill/>
          <a:ln cap="flat" cmpd="sng" w="762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 rot="-2282045">
            <a:off x="3982980" y="893916"/>
            <a:ext cx="1201178" cy="1383134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rgbClr val="741B47">
              <a:alpha val="6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982500" y="221950"/>
            <a:ext cx="205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OBJETIVO</a:t>
            </a:r>
            <a:endParaRPr sz="2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>
            <a:off x="4402709" y="1202222"/>
            <a:ext cx="367846" cy="728078"/>
            <a:chOff x="1644025" y="238125"/>
            <a:chExt cx="4312375" cy="5219200"/>
          </a:xfrm>
        </p:grpSpPr>
        <p:sp>
          <p:nvSpPr>
            <p:cNvPr id="124" name="Google Shape;124;p16"/>
            <p:cNvSpPr/>
            <p:nvPr/>
          </p:nvSpPr>
          <p:spPr>
            <a:xfrm>
              <a:off x="1956375" y="681750"/>
              <a:ext cx="3670575" cy="2132550"/>
            </a:xfrm>
            <a:custGeom>
              <a:rect b="b" l="l" r="r" t="t"/>
              <a:pathLst>
                <a:path extrusionOk="0" h="85302" w="146823">
                  <a:moveTo>
                    <a:pt x="15331" y="0"/>
                  </a:moveTo>
                  <a:cubicBezTo>
                    <a:pt x="13603" y="0"/>
                    <a:pt x="12233" y="1370"/>
                    <a:pt x="12233" y="3099"/>
                  </a:cubicBezTo>
                  <a:cubicBezTo>
                    <a:pt x="12233" y="4795"/>
                    <a:pt x="13603" y="6198"/>
                    <a:pt x="15331" y="6198"/>
                  </a:cubicBezTo>
                  <a:cubicBezTo>
                    <a:pt x="18202" y="6198"/>
                    <a:pt x="20844" y="7503"/>
                    <a:pt x="22573" y="9819"/>
                  </a:cubicBezTo>
                  <a:cubicBezTo>
                    <a:pt x="23160" y="10569"/>
                    <a:pt x="24074" y="11026"/>
                    <a:pt x="25052" y="11026"/>
                  </a:cubicBezTo>
                  <a:cubicBezTo>
                    <a:pt x="26031" y="11026"/>
                    <a:pt x="26944" y="10569"/>
                    <a:pt x="27531" y="9819"/>
                  </a:cubicBezTo>
                  <a:cubicBezTo>
                    <a:pt x="29260" y="7503"/>
                    <a:pt x="31935" y="6198"/>
                    <a:pt x="34805" y="6198"/>
                  </a:cubicBezTo>
                  <a:cubicBezTo>
                    <a:pt x="37676" y="6198"/>
                    <a:pt x="40318" y="7503"/>
                    <a:pt x="42047" y="9819"/>
                  </a:cubicBezTo>
                  <a:cubicBezTo>
                    <a:pt x="42634" y="10569"/>
                    <a:pt x="43548" y="11026"/>
                    <a:pt x="44526" y="11026"/>
                  </a:cubicBezTo>
                  <a:cubicBezTo>
                    <a:pt x="45505" y="11026"/>
                    <a:pt x="46418" y="10569"/>
                    <a:pt x="47005" y="9819"/>
                  </a:cubicBezTo>
                  <a:cubicBezTo>
                    <a:pt x="48734" y="7503"/>
                    <a:pt x="51376" y="6198"/>
                    <a:pt x="54280" y="6198"/>
                  </a:cubicBezTo>
                  <a:cubicBezTo>
                    <a:pt x="57150" y="6198"/>
                    <a:pt x="59792" y="7503"/>
                    <a:pt x="61521" y="9819"/>
                  </a:cubicBezTo>
                  <a:cubicBezTo>
                    <a:pt x="62108" y="10569"/>
                    <a:pt x="63022" y="11026"/>
                    <a:pt x="64000" y="11026"/>
                  </a:cubicBezTo>
                  <a:cubicBezTo>
                    <a:pt x="64979" y="11026"/>
                    <a:pt x="65892" y="10569"/>
                    <a:pt x="66479" y="9819"/>
                  </a:cubicBezTo>
                  <a:cubicBezTo>
                    <a:pt x="68143" y="7601"/>
                    <a:pt x="70655" y="6296"/>
                    <a:pt x="73427" y="6198"/>
                  </a:cubicBezTo>
                  <a:cubicBezTo>
                    <a:pt x="76167" y="6296"/>
                    <a:pt x="78679" y="7601"/>
                    <a:pt x="80343" y="9819"/>
                  </a:cubicBezTo>
                  <a:cubicBezTo>
                    <a:pt x="80930" y="10569"/>
                    <a:pt x="81843" y="11026"/>
                    <a:pt x="82822" y="11026"/>
                  </a:cubicBezTo>
                  <a:cubicBezTo>
                    <a:pt x="83800" y="11026"/>
                    <a:pt x="84714" y="10569"/>
                    <a:pt x="85301" y="9819"/>
                  </a:cubicBezTo>
                  <a:cubicBezTo>
                    <a:pt x="87030" y="7503"/>
                    <a:pt x="89672" y="6198"/>
                    <a:pt x="92575" y="6198"/>
                  </a:cubicBezTo>
                  <a:cubicBezTo>
                    <a:pt x="95446" y="6198"/>
                    <a:pt x="98088" y="7503"/>
                    <a:pt x="99817" y="9819"/>
                  </a:cubicBezTo>
                  <a:cubicBezTo>
                    <a:pt x="100404" y="10569"/>
                    <a:pt x="101317" y="11026"/>
                    <a:pt x="102296" y="11026"/>
                  </a:cubicBezTo>
                  <a:cubicBezTo>
                    <a:pt x="103275" y="11026"/>
                    <a:pt x="104188" y="10569"/>
                    <a:pt x="104775" y="9819"/>
                  </a:cubicBezTo>
                  <a:cubicBezTo>
                    <a:pt x="106504" y="7503"/>
                    <a:pt x="109146" y="6198"/>
                    <a:pt x="112017" y="6198"/>
                  </a:cubicBezTo>
                  <a:cubicBezTo>
                    <a:pt x="114920" y="6198"/>
                    <a:pt x="117562" y="7503"/>
                    <a:pt x="119291" y="9819"/>
                  </a:cubicBezTo>
                  <a:cubicBezTo>
                    <a:pt x="119878" y="10569"/>
                    <a:pt x="120791" y="11026"/>
                    <a:pt x="121770" y="11026"/>
                  </a:cubicBezTo>
                  <a:cubicBezTo>
                    <a:pt x="122749" y="11026"/>
                    <a:pt x="123662" y="10569"/>
                    <a:pt x="124249" y="9819"/>
                  </a:cubicBezTo>
                  <a:cubicBezTo>
                    <a:pt x="125978" y="7503"/>
                    <a:pt x="128620" y="6198"/>
                    <a:pt x="131491" y="6198"/>
                  </a:cubicBezTo>
                  <a:cubicBezTo>
                    <a:pt x="136710" y="6198"/>
                    <a:pt x="140624" y="10080"/>
                    <a:pt x="140624" y="15266"/>
                  </a:cubicBezTo>
                  <a:cubicBezTo>
                    <a:pt x="140624" y="18789"/>
                    <a:pt x="138504" y="35132"/>
                    <a:pt x="128131" y="50822"/>
                  </a:cubicBezTo>
                  <a:cubicBezTo>
                    <a:pt x="115801" y="69481"/>
                    <a:pt x="97370" y="79006"/>
                    <a:pt x="73427" y="79103"/>
                  </a:cubicBezTo>
                  <a:cubicBezTo>
                    <a:pt x="49452" y="79006"/>
                    <a:pt x="31054" y="69481"/>
                    <a:pt x="18691" y="50822"/>
                  </a:cubicBezTo>
                  <a:cubicBezTo>
                    <a:pt x="8318" y="35132"/>
                    <a:pt x="6198" y="18789"/>
                    <a:pt x="6198" y="15266"/>
                  </a:cubicBezTo>
                  <a:cubicBezTo>
                    <a:pt x="6198" y="12689"/>
                    <a:pt x="7209" y="10308"/>
                    <a:pt x="9003" y="8644"/>
                  </a:cubicBezTo>
                  <a:cubicBezTo>
                    <a:pt x="10243" y="7470"/>
                    <a:pt x="10308" y="5513"/>
                    <a:pt x="9134" y="4241"/>
                  </a:cubicBezTo>
                  <a:cubicBezTo>
                    <a:pt x="8523" y="3596"/>
                    <a:pt x="7700" y="3269"/>
                    <a:pt x="6876" y="3269"/>
                  </a:cubicBezTo>
                  <a:cubicBezTo>
                    <a:pt x="6117" y="3269"/>
                    <a:pt x="5357" y="3547"/>
                    <a:pt x="4763" y="4110"/>
                  </a:cubicBezTo>
                  <a:cubicBezTo>
                    <a:pt x="1696" y="6981"/>
                    <a:pt x="0" y="10928"/>
                    <a:pt x="0" y="15266"/>
                  </a:cubicBezTo>
                  <a:cubicBezTo>
                    <a:pt x="0" y="20061"/>
                    <a:pt x="2479" y="37546"/>
                    <a:pt x="13505" y="54214"/>
                  </a:cubicBezTo>
                  <a:cubicBezTo>
                    <a:pt x="22834" y="68339"/>
                    <a:pt x="40808" y="85171"/>
                    <a:pt x="73427" y="85301"/>
                  </a:cubicBezTo>
                  <a:cubicBezTo>
                    <a:pt x="106015" y="85171"/>
                    <a:pt x="123988" y="68339"/>
                    <a:pt x="133317" y="54214"/>
                  </a:cubicBezTo>
                  <a:cubicBezTo>
                    <a:pt x="144343" y="37546"/>
                    <a:pt x="146822" y="20061"/>
                    <a:pt x="146822" y="15266"/>
                  </a:cubicBezTo>
                  <a:cubicBezTo>
                    <a:pt x="146822" y="6687"/>
                    <a:pt x="140102" y="0"/>
                    <a:pt x="131491" y="0"/>
                  </a:cubicBezTo>
                  <a:cubicBezTo>
                    <a:pt x="127870" y="0"/>
                    <a:pt x="124477" y="1240"/>
                    <a:pt x="121770" y="3491"/>
                  </a:cubicBezTo>
                  <a:cubicBezTo>
                    <a:pt x="119063" y="1240"/>
                    <a:pt x="115637" y="0"/>
                    <a:pt x="112017" y="0"/>
                  </a:cubicBezTo>
                  <a:cubicBezTo>
                    <a:pt x="108396" y="0"/>
                    <a:pt x="105003" y="1240"/>
                    <a:pt x="102296" y="3491"/>
                  </a:cubicBezTo>
                  <a:cubicBezTo>
                    <a:pt x="99589" y="1240"/>
                    <a:pt x="96163" y="0"/>
                    <a:pt x="92575" y="0"/>
                  </a:cubicBezTo>
                  <a:cubicBezTo>
                    <a:pt x="88954" y="0"/>
                    <a:pt x="85529" y="1240"/>
                    <a:pt x="82822" y="3491"/>
                  </a:cubicBezTo>
                  <a:cubicBezTo>
                    <a:pt x="80212" y="1338"/>
                    <a:pt x="76950" y="98"/>
                    <a:pt x="73493" y="0"/>
                  </a:cubicBezTo>
                  <a:lnTo>
                    <a:pt x="73330" y="0"/>
                  </a:lnTo>
                  <a:cubicBezTo>
                    <a:pt x="69872" y="98"/>
                    <a:pt x="66610" y="1338"/>
                    <a:pt x="64000" y="3491"/>
                  </a:cubicBezTo>
                  <a:cubicBezTo>
                    <a:pt x="61293" y="1240"/>
                    <a:pt x="57900" y="0"/>
                    <a:pt x="54280" y="0"/>
                  </a:cubicBezTo>
                  <a:cubicBezTo>
                    <a:pt x="50659" y="0"/>
                    <a:pt x="47234" y="1240"/>
                    <a:pt x="44526" y="3491"/>
                  </a:cubicBezTo>
                  <a:cubicBezTo>
                    <a:pt x="41819" y="1240"/>
                    <a:pt x="38426" y="0"/>
                    <a:pt x="34805" y="0"/>
                  </a:cubicBezTo>
                  <a:cubicBezTo>
                    <a:pt x="31185" y="0"/>
                    <a:pt x="27760" y="1240"/>
                    <a:pt x="25052" y="3491"/>
                  </a:cubicBezTo>
                  <a:cubicBezTo>
                    <a:pt x="22345" y="1240"/>
                    <a:pt x="18952" y="0"/>
                    <a:pt x="153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682575" y="1887400"/>
              <a:ext cx="264250" cy="253300"/>
            </a:xfrm>
            <a:custGeom>
              <a:rect b="b" l="l" r="r" t="t"/>
              <a:pathLst>
                <a:path extrusionOk="0" h="10132" w="10570">
                  <a:moveTo>
                    <a:pt x="7099" y="0"/>
                  </a:moveTo>
                  <a:cubicBezTo>
                    <a:pt x="6219" y="0"/>
                    <a:pt x="5344" y="373"/>
                    <a:pt x="4730" y="1095"/>
                  </a:cubicBezTo>
                  <a:cubicBezTo>
                    <a:pt x="3621" y="2400"/>
                    <a:pt x="2479" y="3640"/>
                    <a:pt x="1272" y="4781"/>
                  </a:cubicBezTo>
                  <a:cubicBezTo>
                    <a:pt x="33" y="5956"/>
                    <a:pt x="0" y="7946"/>
                    <a:pt x="1207" y="9153"/>
                  </a:cubicBezTo>
                  <a:cubicBezTo>
                    <a:pt x="1910" y="9882"/>
                    <a:pt x="2666" y="10131"/>
                    <a:pt x="3356" y="10131"/>
                  </a:cubicBezTo>
                  <a:cubicBezTo>
                    <a:pt x="4364" y="10131"/>
                    <a:pt x="5230" y="9599"/>
                    <a:pt x="5578" y="9250"/>
                  </a:cubicBezTo>
                  <a:cubicBezTo>
                    <a:pt x="6916" y="7946"/>
                    <a:pt x="8220" y="6576"/>
                    <a:pt x="9460" y="5108"/>
                  </a:cubicBezTo>
                  <a:cubicBezTo>
                    <a:pt x="10569" y="3803"/>
                    <a:pt x="10406" y="1846"/>
                    <a:pt x="9101" y="737"/>
                  </a:cubicBezTo>
                  <a:cubicBezTo>
                    <a:pt x="8519" y="242"/>
                    <a:pt x="7807" y="0"/>
                    <a:pt x="70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038325" y="2144350"/>
              <a:ext cx="614900" cy="327850"/>
            </a:xfrm>
            <a:custGeom>
              <a:rect b="b" l="l" r="r" t="t"/>
              <a:pathLst>
                <a:path extrusionOk="0" h="13114" w="24596">
                  <a:moveTo>
                    <a:pt x="21036" y="1"/>
                  </a:moveTo>
                  <a:cubicBezTo>
                    <a:pt x="20477" y="1"/>
                    <a:pt x="19913" y="152"/>
                    <a:pt x="19409" y="473"/>
                  </a:cubicBezTo>
                  <a:cubicBezTo>
                    <a:pt x="14484" y="3572"/>
                    <a:pt x="8873" y="5757"/>
                    <a:pt x="2741" y="6964"/>
                  </a:cubicBezTo>
                  <a:cubicBezTo>
                    <a:pt x="1044" y="7323"/>
                    <a:pt x="1" y="8954"/>
                    <a:pt x="294" y="10618"/>
                  </a:cubicBezTo>
                  <a:cubicBezTo>
                    <a:pt x="678" y="12800"/>
                    <a:pt x="2366" y="13113"/>
                    <a:pt x="3311" y="13113"/>
                  </a:cubicBezTo>
                  <a:cubicBezTo>
                    <a:pt x="3652" y="13113"/>
                    <a:pt x="3896" y="13073"/>
                    <a:pt x="3948" y="13064"/>
                  </a:cubicBezTo>
                  <a:cubicBezTo>
                    <a:pt x="10798" y="11694"/>
                    <a:pt x="17126" y="9215"/>
                    <a:pt x="22704" y="5725"/>
                  </a:cubicBezTo>
                  <a:cubicBezTo>
                    <a:pt x="24139" y="4844"/>
                    <a:pt x="24596" y="2919"/>
                    <a:pt x="23683" y="1452"/>
                  </a:cubicBezTo>
                  <a:cubicBezTo>
                    <a:pt x="23090" y="520"/>
                    <a:pt x="22071" y="1"/>
                    <a:pt x="2103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768600" y="985925"/>
              <a:ext cx="154975" cy="154975"/>
            </a:xfrm>
            <a:custGeom>
              <a:rect b="b" l="l" r="r" t="t"/>
              <a:pathLst>
                <a:path extrusionOk="0" h="6199" w="6199">
                  <a:moveTo>
                    <a:pt x="3099" y="0"/>
                  </a:moveTo>
                  <a:cubicBezTo>
                    <a:pt x="2284" y="0"/>
                    <a:pt x="1468" y="327"/>
                    <a:pt x="914" y="914"/>
                  </a:cubicBezTo>
                  <a:cubicBezTo>
                    <a:pt x="327" y="1468"/>
                    <a:pt x="0" y="2284"/>
                    <a:pt x="0" y="3099"/>
                  </a:cubicBezTo>
                  <a:cubicBezTo>
                    <a:pt x="0" y="3915"/>
                    <a:pt x="327" y="4698"/>
                    <a:pt x="914" y="5285"/>
                  </a:cubicBezTo>
                  <a:cubicBezTo>
                    <a:pt x="1468" y="5872"/>
                    <a:pt x="2284" y="6198"/>
                    <a:pt x="3099" y="6198"/>
                  </a:cubicBezTo>
                  <a:cubicBezTo>
                    <a:pt x="3915" y="6198"/>
                    <a:pt x="4698" y="5872"/>
                    <a:pt x="5285" y="5285"/>
                  </a:cubicBezTo>
                  <a:cubicBezTo>
                    <a:pt x="5872" y="4698"/>
                    <a:pt x="6198" y="3915"/>
                    <a:pt x="6198" y="3099"/>
                  </a:cubicBezTo>
                  <a:cubicBezTo>
                    <a:pt x="6198" y="2284"/>
                    <a:pt x="5872" y="1468"/>
                    <a:pt x="5285" y="914"/>
                  </a:cubicBezTo>
                  <a:cubicBezTo>
                    <a:pt x="4698" y="327"/>
                    <a:pt x="3915" y="0"/>
                    <a:pt x="30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271750" y="1063400"/>
              <a:ext cx="154975" cy="154975"/>
            </a:xfrm>
            <a:custGeom>
              <a:rect b="b" l="l" r="r" t="t"/>
              <a:pathLst>
                <a:path extrusionOk="0" h="6199" w="6199">
                  <a:moveTo>
                    <a:pt x="3100" y="0"/>
                  </a:moveTo>
                  <a:cubicBezTo>
                    <a:pt x="2284" y="0"/>
                    <a:pt x="1469" y="327"/>
                    <a:pt x="882" y="914"/>
                  </a:cubicBezTo>
                  <a:cubicBezTo>
                    <a:pt x="327" y="1468"/>
                    <a:pt x="1" y="2284"/>
                    <a:pt x="1" y="3099"/>
                  </a:cubicBezTo>
                  <a:cubicBezTo>
                    <a:pt x="1" y="3915"/>
                    <a:pt x="327" y="4698"/>
                    <a:pt x="882" y="5285"/>
                  </a:cubicBezTo>
                  <a:cubicBezTo>
                    <a:pt x="1469" y="5872"/>
                    <a:pt x="2284" y="6198"/>
                    <a:pt x="3100" y="6198"/>
                  </a:cubicBezTo>
                  <a:cubicBezTo>
                    <a:pt x="3915" y="6198"/>
                    <a:pt x="4698" y="5872"/>
                    <a:pt x="5285" y="5285"/>
                  </a:cubicBezTo>
                  <a:cubicBezTo>
                    <a:pt x="5872" y="4698"/>
                    <a:pt x="6199" y="3915"/>
                    <a:pt x="6199" y="3099"/>
                  </a:cubicBezTo>
                  <a:cubicBezTo>
                    <a:pt x="6199" y="2284"/>
                    <a:pt x="5872" y="1468"/>
                    <a:pt x="5285" y="914"/>
                  </a:cubicBezTo>
                  <a:cubicBezTo>
                    <a:pt x="4698" y="327"/>
                    <a:pt x="3915" y="0"/>
                    <a:pt x="310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722725" y="985925"/>
              <a:ext cx="154975" cy="154975"/>
            </a:xfrm>
            <a:custGeom>
              <a:rect b="b" l="l" r="r" t="t"/>
              <a:pathLst>
                <a:path extrusionOk="0" h="6199" w="6199">
                  <a:moveTo>
                    <a:pt x="3100" y="0"/>
                  </a:moveTo>
                  <a:cubicBezTo>
                    <a:pt x="2284" y="0"/>
                    <a:pt x="1501" y="327"/>
                    <a:pt x="914" y="914"/>
                  </a:cubicBezTo>
                  <a:cubicBezTo>
                    <a:pt x="327" y="1468"/>
                    <a:pt x="1" y="2284"/>
                    <a:pt x="1" y="3099"/>
                  </a:cubicBezTo>
                  <a:cubicBezTo>
                    <a:pt x="1" y="3915"/>
                    <a:pt x="327" y="4698"/>
                    <a:pt x="914" y="5285"/>
                  </a:cubicBezTo>
                  <a:cubicBezTo>
                    <a:pt x="1501" y="5872"/>
                    <a:pt x="2284" y="6198"/>
                    <a:pt x="3100" y="6198"/>
                  </a:cubicBezTo>
                  <a:cubicBezTo>
                    <a:pt x="3915" y="6198"/>
                    <a:pt x="4731" y="5872"/>
                    <a:pt x="5285" y="5285"/>
                  </a:cubicBezTo>
                  <a:cubicBezTo>
                    <a:pt x="5872" y="4698"/>
                    <a:pt x="6198" y="3915"/>
                    <a:pt x="6198" y="3099"/>
                  </a:cubicBezTo>
                  <a:cubicBezTo>
                    <a:pt x="6198" y="2284"/>
                    <a:pt x="5872" y="1468"/>
                    <a:pt x="5285" y="914"/>
                  </a:cubicBezTo>
                  <a:cubicBezTo>
                    <a:pt x="4731" y="327"/>
                    <a:pt x="3915" y="0"/>
                    <a:pt x="310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212025" y="1063400"/>
              <a:ext cx="154975" cy="154975"/>
            </a:xfrm>
            <a:custGeom>
              <a:rect b="b" l="l" r="r" t="t"/>
              <a:pathLst>
                <a:path extrusionOk="0" h="6199" w="6199">
                  <a:moveTo>
                    <a:pt x="3099" y="0"/>
                  </a:moveTo>
                  <a:cubicBezTo>
                    <a:pt x="2284" y="0"/>
                    <a:pt x="1468" y="327"/>
                    <a:pt x="914" y="914"/>
                  </a:cubicBezTo>
                  <a:cubicBezTo>
                    <a:pt x="327" y="1468"/>
                    <a:pt x="1" y="2284"/>
                    <a:pt x="1" y="3099"/>
                  </a:cubicBezTo>
                  <a:cubicBezTo>
                    <a:pt x="1" y="3915"/>
                    <a:pt x="327" y="4698"/>
                    <a:pt x="914" y="5285"/>
                  </a:cubicBezTo>
                  <a:cubicBezTo>
                    <a:pt x="1468" y="5872"/>
                    <a:pt x="2284" y="6198"/>
                    <a:pt x="3099" y="6198"/>
                  </a:cubicBezTo>
                  <a:cubicBezTo>
                    <a:pt x="3915" y="6198"/>
                    <a:pt x="4698" y="5872"/>
                    <a:pt x="5285" y="5285"/>
                  </a:cubicBezTo>
                  <a:cubicBezTo>
                    <a:pt x="5872" y="4698"/>
                    <a:pt x="6198" y="3915"/>
                    <a:pt x="6198" y="3099"/>
                  </a:cubicBezTo>
                  <a:cubicBezTo>
                    <a:pt x="6198" y="2284"/>
                    <a:pt x="5872" y="1468"/>
                    <a:pt x="5285" y="914"/>
                  </a:cubicBezTo>
                  <a:cubicBezTo>
                    <a:pt x="4698" y="327"/>
                    <a:pt x="3915" y="0"/>
                    <a:pt x="30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687450" y="985925"/>
              <a:ext cx="154975" cy="154975"/>
            </a:xfrm>
            <a:custGeom>
              <a:rect b="b" l="l" r="r" t="t"/>
              <a:pathLst>
                <a:path extrusionOk="0" h="6199" w="6199">
                  <a:moveTo>
                    <a:pt x="3100" y="0"/>
                  </a:moveTo>
                  <a:cubicBezTo>
                    <a:pt x="2284" y="0"/>
                    <a:pt x="1469" y="327"/>
                    <a:pt x="914" y="914"/>
                  </a:cubicBezTo>
                  <a:cubicBezTo>
                    <a:pt x="327" y="1468"/>
                    <a:pt x="1" y="2284"/>
                    <a:pt x="1" y="3099"/>
                  </a:cubicBezTo>
                  <a:cubicBezTo>
                    <a:pt x="1" y="3915"/>
                    <a:pt x="327" y="4698"/>
                    <a:pt x="914" y="5285"/>
                  </a:cubicBezTo>
                  <a:cubicBezTo>
                    <a:pt x="1469" y="5872"/>
                    <a:pt x="2284" y="6198"/>
                    <a:pt x="3100" y="6198"/>
                  </a:cubicBezTo>
                  <a:cubicBezTo>
                    <a:pt x="3915" y="6198"/>
                    <a:pt x="4698" y="5872"/>
                    <a:pt x="5285" y="5285"/>
                  </a:cubicBezTo>
                  <a:cubicBezTo>
                    <a:pt x="5873" y="4698"/>
                    <a:pt x="6199" y="3915"/>
                    <a:pt x="6199" y="3099"/>
                  </a:cubicBezTo>
                  <a:cubicBezTo>
                    <a:pt x="6199" y="2284"/>
                    <a:pt x="5873" y="1468"/>
                    <a:pt x="5285" y="914"/>
                  </a:cubicBezTo>
                  <a:cubicBezTo>
                    <a:pt x="4698" y="327"/>
                    <a:pt x="3915" y="0"/>
                    <a:pt x="310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644025" y="238125"/>
              <a:ext cx="4312375" cy="5219200"/>
            </a:xfrm>
            <a:custGeom>
              <a:rect b="b" l="l" r="r" t="t"/>
              <a:pathLst>
                <a:path extrusionOk="0" h="208768" w="172495">
                  <a:moveTo>
                    <a:pt x="157979" y="6198"/>
                  </a:moveTo>
                  <a:cubicBezTo>
                    <a:pt x="161012" y="6198"/>
                    <a:pt x="163589" y="8253"/>
                    <a:pt x="164274" y="11221"/>
                  </a:cubicBezTo>
                  <a:cubicBezTo>
                    <a:pt x="165612" y="17093"/>
                    <a:pt x="166297" y="23127"/>
                    <a:pt x="166297" y="29195"/>
                  </a:cubicBezTo>
                  <a:cubicBezTo>
                    <a:pt x="166297" y="73329"/>
                    <a:pt x="130382" y="109244"/>
                    <a:pt x="86248" y="109244"/>
                  </a:cubicBezTo>
                  <a:cubicBezTo>
                    <a:pt x="42113" y="109244"/>
                    <a:pt x="6198" y="73329"/>
                    <a:pt x="6198" y="29195"/>
                  </a:cubicBezTo>
                  <a:cubicBezTo>
                    <a:pt x="6198" y="23127"/>
                    <a:pt x="6883" y="17093"/>
                    <a:pt x="8221" y="11221"/>
                  </a:cubicBezTo>
                  <a:cubicBezTo>
                    <a:pt x="8906" y="8253"/>
                    <a:pt x="11483" y="6198"/>
                    <a:pt x="14516" y="6198"/>
                  </a:cubicBezTo>
                  <a:close/>
                  <a:moveTo>
                    <a:pt x="14516" y="0"/>
                  </a:moveTo>
                  <a:cubicBezTo>
                    <a:pt x="8580" y="0"/>
                    <a:pt x="3524" y="4045"/>
                    <a:pt x="2186" y="9819"/>
                  </a:cubicBezTo>
                  <a:cubicBezTo>
                    <a:pt x="718" y="16147"/>
                    <a:pt x="1" y="22671"/>
                    <a:pt x="1" y="29195"/>
                  </a:cubicBezTo>
                  <a:cubicBezTo>
                    <a:pt x="1" y="64620"/>
                    <a:pt x="21432" y="95087"/>
                    <a:pt x="52029" y="108363"/>
                  </a:cubicBezTo>
                  <a:cubicBezTo>
                    <a:pt x="52192" y="108559"/>
                    <a:pt x="72710" y="120106"/>
                    <a:pt x="72710" y="150345"/>
                  </a:cubicBezTo>
                  <a:lnTo>
                    <a:pt x="72710" y="152694"/>
                  </a:lnTo>
                  <a:cubicBezTo>
                    <a:pt x="72710" y="154390"/>
                    <a:pt x="74113" y="155792"/>
                    <a:pt x="75809" y="155792"/>
                  </a:cubicBezTo>
                  <a:cubicBezTo>
                    <a:pt x="77538" y="155792"/>
                    <a:pt x="78908" y="154390"/>
                    <a:pt x="78908" y="152694"/>
                  </a:cubicBezTo>
                  <a:lnTo>
                    <a:pt x="78908" y="150345"/>
                  </a:lnTo>
                  <a:cubicBezTo>
                    <a:pt x="78908" y="132795"/>
                    <a:pt x="73069" y="120954"/>
                    <a:pt x="66610" y="113191"/>
                  </a:cubicBezTo>
                  <a:lnTo>
                    <a:pt x="66610" y="113191"/>
                  </a:lnTo>
                  <a:cubicBezTo>
                    <a:pt x="72906" y="114659"/>
                    <a:pt x="79495" y="115442"/>
                    <a:pt x="86248" y="115442"/>
                  </a:cubicBezTo>
                  <a:cubicBezTo>
                    <a:pt x="93000" y="115442"/>
                    <a:pt x="99556" y="114659"/>
                    <a:pt x="105885" y="113191"/>
                  </a:cubicBezTo>
                  <a:lnTo>
                    <a:pt x="105885" y="113191"/>
                  </a:lnTo>
                  <a:cubicBezTo>
                    <a:pt x="99426" y="120922"/>
                    <a:pt x="93620" y="132730"/>
                    <a:pt x="93587" y="150182"/>
                  </a:cubicBezTo>
                  <a:lnTo>
                    <a:pt x="93587" y="178594"/>
                  </a:lnTo>
                  <a:cubicBezTo>
                    <a:pt x="93587" y="178659"/>
                    <a:pt x="93587" y="178724"/>
                    <a:pt x="93587" y="178789"/>
                  </a:cubicBezTo>
                  <a:cubicBezTo>
                    <a:pt x="93848" y="182997"/>
                    <a:pt x="97338" y="190141"/>
                    <a:pt x="108853" y="190141"/>
                  </a:cubicBezTo>
                  <a:lnTo>
                    <a:pt x="139222" y="190141"/>
                  </a:lnTo>
                  <a:cubicBezTo>
                    <a:pt x="142647" y="190141"/>
                    <a:pt x="145420" y="192914"/>
                    <a:pt x="145420" y="196339"/>
                  </a:cubicBezTo>
                  <a:cubicBezTo>
                    <a:pt x="145420" y="199764"/>
                    <a:pt x="142647" y="202569"/>
                    <a:pt x="139222" y="202569"/>
                  </a:cubicBezTo>
                  <a:lnTo>
                    <a:pt x="33273" y="202569"/>
                  </a:lnTo>
                  <a:cubicBezTo>
                    <a:pt x="29848" y="202569"/>
                    <a:pt x="27075" y="199764"/>
                    <a:pt x="27075" y="196339"/>
                  </a:cubicBezTo>
                  <a:cubicBezTo>
                    <a:pt x="27075" y="192914"/>
                    <a:pt x="29848" y="190141"/>
                    <a:pt x="33273" y="190141"/>
                  </a:cubicBezTo>
                  <a:lnTo>
                    <a:pt x="63642" y="190141"/>
                  </a:lnTo>
                  <a:cubicBezTo>
                    <a:pt x="75516" y="190141"/>
                    <a:pt x="78843" y="182573"/>
                    <a:pt x="78908" y="178594"/>
                  </a:cubicBezTo>
                  <a:cubicBezTo>
                    <a:pt x="78908" y="178561"/>
                    <a:pt x="78908" y="178561"/>
                    <a:pt x="78908" y="178529"/>
                  </a:cubicBezTo>
                  <a:lnTo>
                    <a:pt x="78908" y="161566"/>
                  </a:lnTo>
                  <a:cubicBezTo>
                    <a:pt x="78908" y="159870"/>
                    <a:pt x="77538" y="158467"/>
                    <a:pt x="75809" y="158467"/>
                  </a:cubicBezTo>
                  <a:cubicBezTo>
                    <a:pt x="74113" y="158467"/>
                    <a:pt x="72710" y="159870"/>
                    <a:pt x="72710" y="161566"/>
                  </a:cubicBezTo>
                  <a:lnTo>
                    <a:pt x="72710" y="178496"/>
                  </a:lnTo>
                  <a:cubicBezTo>
                    <a:pt x="72710" y="178920"/>
                    <a:pt x="72286" y="183911"/>
                    <a:pt x="63642" y="183911"/>
                  </a:cubicBezTo>
                  <a:lnTo>
                    <a:pt x="33273" y="183911"/>
                  </a:lnTo>
                  <a:cubicBezTo>
                    <a:pt x="26423" y="183911"/>
                    <a:pt x="20877" y="189489"/>
                    <a:pt x="20877" y="196339"/>
                  </a:cubicBezTo>
                  <a:cubicBezTo>
                    <a:pt x="20877" y="203189"/>
                    <a:pt x="26423" y="208767"/>
                    <a:pt x="33273" y="208767"/>
                  </a:cubicBezTo>
                  <a:lnTo>
                    <a:pt x="139222" y="208767"/>
                  </a:lnTo>
                  <a:cubicBezTo>
                    <a:pt x="146072" y="208767"/>
                    <a:pt x="151618" y="203189"/>
                    <a:pt x="151618" y="196339"/>
                  </a:cubicBezTo>
                  <a:cubicBezTo>
                    <a:pt x="151618" y="189489"/>
                    <a:pt x="146072" y="183911"/>
                    <a:pt x="139222" y="183911"/>
                  </a:cubicBezTo>
                  <a:lnTo>
                    <a:pt x="108853" y="183911"/>
                  </a:lnTo>
                  <a:cubicBezTo>
                    <a:pt x="100763" y="183911"/>
                    <a:pt x="99883" y="179572"/>
                    <a:pt x="99785" y="178496"/>
                  </a:cubicBezTo>
                  <a:lnTo>
                    <a:pt x="99785" y="150182"/>
                  </a:lnTo>
                  <a:cubicBezTo>
                    <a:pt x="99785" y="120367"/>
                    <a:pt x="120401" y="108494"/>
                    <a:pt x="120564" y="108331"/>
                  </a:cubicBezTo>
                  <a:cubicBezTo>
                    <a:pt x="151096" y="95022"/>
                    <a:pt x="172494" y="64555"/>
                    <a:pt x="172494" y="29195"/>
                  </a:cubicBezTo>
                  <a:cubicBezTo>
                    <a:pt x="172494" y="22671"/>
                    <a:pt x="171777" y="16147"/>
                    <a:pt x="170309" y="9819"/>
                  </a:cubicBezTo>
                  <a:cubicBezTo>
                    <a:pt x="168972" y="4045"/>
                    <a:pt x="163915" y="0"/>
                    <a:pt x="15797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3" name="Google Shape;133;p16"/>
          <p:cNvCxnSpPr/>
          <p:nvPr/>
        </p:nvCxnSpPr>
        <p:spPr>
          <a:xfrm flipH="1" rot="10800000">
            <a:off x="0" y="704825"/>
            <a:ext cx="2638500" cy="15000"/>
          </a:xfrm>
          <a:prstGeom prst="straightConnector1">
            <a:avLst/>
          </a:prstGeom>
          <a:noFill/>
          <a:ln cap="flat" cmpd="sng" w="762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/>
          <p:nvPr/>
        </p:nvSpPr>
        <p:spPr>
          <a:xfrm rot="-10311225">
            <a:off x="3978210" y="966243"/>
            <a:ext cx="1248237" cy="1219582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677651" y="1295657"/>
            <a:ext cx="1597032" cy="378649"/>
            <a:chOff x="3512551" y="2358282"/>
            <a:chExt cx="1597032" cy="378649"/>
          </a:xfrm>
        </p:grpSpPr>
        <p:grpSp>
          <p:nvGrpSpPr>
            <p:cNvPr id="136" name="Google Shape;136;p16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137" name="Google Shape;137;p16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6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16"/>
              <p:cNvCxnSpPr>
                <a:stCxn id="140" idx="6"/>
                <a:endCxn id="141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2" name="Google Shape;142;p16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cxnSp>
            <p:nvCxnSpPr>
              <p:cNvPr id="143" name="Google Shape;143;p16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" name="Google Shape;141;p16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16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cxnSp>
            <p:nvCxnSpPr>
              <p:cNvPr id="146" name="Google Shape;146;p16"/>
              <p:cNvCxnSpPr>
                <a:stCxn id="14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8" name="Google Shape;148;p16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16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cxnSp>
            <p:nvCxnSpPr>
              <p:cNvPr id="150" name="Google Shape;150;p16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1" name="Google Shape;151;p16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6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cxnSp>
            <p:nvCxnSpPr>
              <p:cNvPr id="154" name="Google Shape;154;p16"/>
              <p:cNvCxnSpPr>
                <a:stCxn id="155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0" name="Google Shape;140;p16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" name="Google Shape;156;p16"/>
          <p:cNvGrpSpPr/>
          <p:nvPr/>
        </p:nvGrpSpPr>
        <p:grpSpPr>
          <a:xfrm>
            <a:off x="691524" y="2134162"/>
            <a:ext cx="1570719" cy="294123"/>
            <a:chOff x="998425" y="1182125"/>
            <a:chExt cx="1065400" cy="199500"/>
          </a:xfrm>
        </p:grpSpPr>
        <p:sp>
          <p:nvSpPr>
            <p:cNvPr id="157" name="Google Shape;157;p16"/>
            <p:cNvSpPr/>
            <p:nvPr/>
          </p:nvSpPr>
          <p:spPr>
            <a:xfrm>
              <a:off x="998425" y="1182125"/>
              <a:ext cx="1065400" cy="199500"/>
            </a:xfrm>
            <a:custGeom>
              <a:rect b="b" l="l" r="r" t="t"/>
              <a:pathLst>
                <a:path extrusionOk="0" h="7980" w="42616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017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303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589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875200" y="1193175"/>
              <a:ext cx="177525" cy="177500"/>
            </a:xfrm>
            <a:custGeom>
              <a:rect b="b" l="l" r="r" t="t"/>
              <a:pathLst>
                <a:path extrusionOk="0" h="7100" w="7101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690567" y="3726925"/>
            <a:ext cx="1567778" cy="491677"/>
            <a:chOff x="5194708" y="3484366"/>
            <a:chExt cx="3148148" cy="987304"/>
          </a:xfrm>
        </p:grpSpPr>
        <p:grpSp>
          <p:nvGrpSpPr>
            <p:cNvPr id="163" name="Google Shape;163;p16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164" name="Google Shape;164;p16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6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168" name="Google Shape;168;p16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6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172" name="Google Shape;172;p16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" name="Google Shape;179;p16"/>
          <p:cNvGrpSpPr/>
          <p:nvPr/>
        </p:nvGrpSpPr>
        <p:grpSpPr>
          <a:xfrm>
            <a:off x="651176" y="2902536"/>
            <a:ext cx="1616964" cy="346256"/>
            <a:chOff x="1808063" y="4294338"/>
            <a:chExt cx="3370782" cy="721817"/>
          </a:xfrm>
        </p:grpSpPr>
        <p:sp>
          <p:nvSpPr>
            <p:cNvPr id="180" name="Google Shape;180;p16"/>
            <p:cNvSpPr/>
            <p:nvPr/>
          </p:nvSpPr>
          <p:spPr>
            <a:xfrm>
              <a:off x="1906300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79503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3137" y="4294338"/>
              <a:ext cx="721729" cy="360865"/>
            </a:xfrm>
            <a:custGeom>
              <a:rect b="b" l="l" r="r" t="t"/>
              <a:pathLst>
                <a:path extrusionOk="0" h="3951" w="7902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1808063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47096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456385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568813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231883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894395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560958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0" name="Google Shape;1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6"/>
          <p:cNvGrpSpPr/>
          <p:nvPr/>
        </p:nvGrpSpPr>
        <p:grpSpPr>
          <a:xfrm>
            <a:off x="3891924" y="294610"/>
            <a:ext cx="1420798" cy="2695658"/>
            <a:chOff x="2656082" y="2287427"/>
            <a:chExt cx="207582" cy="359594"/>
          </a:xfrm>
        </p:grpSpPr>
        <p:sp>
          <p:nvSpPr>
            <p:cNvPr id="192" name="Google Shape;192;p16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6"/>
          <p:cNvSpPr txBox="1"/>
          <p:nvPr/>
        </p:nvSpPr>
        <p:spPr>
          <a:xfrm>
            <a:off x="0" y="1589863"/>
            <a:ext cx="1504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869FB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PRECIO</a:t>
            </a:r>
            <a:endParaRPr sz="2500">
              <a:solidFill>
                <a:srgbClr val="869FB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1307275" y="2430100"/>
            <a:ext cx="205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869FB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CALIDAD</a:t>
            </a:r>
            <a:endParaRPr sz="2400">
              <a:solidFill>
                <a:srgbClr val="869FB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795450" y="3172600"/>
            <a:ext cx="1504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869FB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ORIGEN</a:t>
            </a:r>
            <a:endParaRPr sz="2300">
              <a:solidFill>
                <a:srgbClr val="869FB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-76200" y="2398663"/>
            <a:ext cx="1504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869FB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AÑO</a:t>
            </a:r>
            <a:endParaRPr sz="2200">
              <a:solidFill>
                <a:srgbClr val="869FB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1415125" y="1666075"/>
            <a:ext cx="1504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869FB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BODEGA</a:t>
            </a:r>
            <a:endParaRPr sz="1900">
              <a:solidFill>
                <a:srgbClr val="869FB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438975" y="852900"/>
            <a:ext cx="1567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869FB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VIÑEDO</a:t>
            </a:r>
            <a:endParaRPr sz="1700">
              <a:solidFill>
                <a:srgbClr val="869FB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498770" y="4361650"/>
            <a:ext cx="206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741B4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¡ VINO !</a:t>
            </a:r>
            <a:endParaRPr b="1" sz="3200">
              <a:solidFill>
                <a:srgbClr val="741B4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16"/>
          <p:cNvSpPr/>
          <p:nvPr/>
        </p:nvSpPr>
        <p:spPr>
          <a:xfrm rot="-280368">
            <a:off x="2543180" y="3476645"/>
            <a:ext cx="2076518" cy="1250533"/>
          </a:xfrm>
          <a:custGeom>
            <a:rect b="b" l="l" r="r" t="t"/>
            <a:pathLst>
              <a:path extrusionOk="0" h="41257" w="70485">
                <a:moveTo>
                  <a:pt x="0" y="38481"/>
                </a:moveTo>
                <a:cubicBezTo>
                  <a:pt x="17290" y="40951"/>
                  <a:pt x="38559" y="44820"/>
                  <a:pt x="52197" y="33909"/>
                </a:cubicBezTo>
                <a:cubicBezTo>
                  <a:pt x="62225" y="25887"/>
                  <a:pt x="70485" y="12842"/>
                  <a:pt x="70485" y="0"/>
                </a:cubicBez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Google Shape;204;p16"/>
          <p:cNvSpPr/>
          <p:nvPr/>
        </p:nvSpPr>
        <p:spPr>
          <a:xfrm rot="-403986">
            <a:off x="4599534" y="3414780"/>
            <a:ext cx="381009" cy="491663"/>
          </a:xfrm>
          <a:custGeom>
            <a:rect b="b" l="l" r="r" t="t"/>
            <a:pathLst>
              <a:path extrusionOk="0" h="12954" w="10287">
                <a:moveTo>
                  <a:pt x="0" y="0"/>
                </a:moveTo>
                <a:cubicBezTo>
                  <a:pt x="4268" y="3492"/>
                  <a:pt x="6979" y="8543"/>
                  <a:pt x="10287" y="12954"/>
                </a:cubicBez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Google Shape;205;p16"/>
          <p:cNvSpPr/>
          <p:nvPr/>
        </p:nvSpPr>
        <p:spPr>
          <a:xfrm>
            <a:off x="4191000" y="3441775"/>
            <a:ext cx="381000" cy="323850"/>
          </a:xfrm>
          <a:custGeom>
            <a:rect b="b" l="l" r="r" t="t"/>
            <a:pathLst>
              <a:path extrusionOk="0" h="12954" w="15240">
                <a:moveTo>
                  <a:pt x="15240" y="0"/>
                </a:moveTo>
                <a:cubicBezTo>
                  <a:pt x="9815" y="3875"/>
                  <a:pt x="5963" y="9972"/>
                  <a:pt x="0" y="12954"/>
                </a:cubicBez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Google Shape;206;p16"/>
          <p:cNvSpPr txBox="1"/>
          <p:nvPr/>
        </p:nvSpPr>
        <p:spPr>
          <a:xfrm rot="-5400000">
            <a:off x="3671950" y="3197400"/>
            <a:ext cx="3779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Departamento de Marketing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2570938" y="0"/>
            <a:ext cx="10311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741B47"/>
                </a:solidFill>
                <a:latin typeface="Impact"/>
                <a:ea typeface="Impact"/>
                <a:cs typeface="Impact"/>
                <a:sym typeface="Impact"/>
              </a:rPr>
              <a:t>ML</a:t>
            </a:r>
            <a:endParaRPr sz="5000">
              <a:solidFill>
                <a:srgbClr val="741B4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3432188" y="1715143"/>
            <a:ext cx="1832139" cy="1802742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rgbClr val="741B47">
              <a:alpha val="6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 rot="-8114898">
            <a:off x="3401042" y="1698055"/>
            <a:ext cx="1894414" cy="1747383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17"/>
          <p:cNvGrpSpPr/>
          <p:nvPr/>
        </p:nvGrpSpPr>
        <p:grpSpPr>
          <a:xfrm>
            <a:off x="6090266" y="161535"/>
            <a:ext cx="2916301" cy="1553620"/>
            <a:chOff x="233350" y="949250"/>
            <a:chExt cx="7137300" cy="3802300"/>
          </a:xfrm>
        </p:grpSpPr>
        <p:sp>
          <p:nvSpPr>
            <p:cNvPr id="215" name="Google Shape;215;p17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7"/>
          <p:cNvSpPr txBox="1"/>
          <p:nvPr/>
        </p:nvSpPr>
        <p:spPr>
          <a:xfrm>
            <a:off x="260900" y="220650"/>
            <a:ext cx="3322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ANÁLISIS INICIAL</a:t>
            </a:r>
            <a:endParaRPr sz="2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267" name="Google Shape;267;p17"/>
          <p:cNvCxnSpPr/>
          <p:nvPr/>
        </p:nvCxnSpPr>
        <p:spPr>
          <a:xfrm>
            <a:off x="0" y="719825"/>
            <a:ext cx="3105300" cy="0"/>
          </a:xfrm>
          <a:prstGeom prst="straightConnector1">
            <a:avLst/>
          </a:prstGeom>
          <a:noFill/>
          <a:ln cap="flat" cmpd="sng" w="762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17"/>
          <p:cNvSpPr txBox="1"/>
          <p:nvPr/>
        </p:nvSpPr>
        <p:spPr>
          <a:xfrm>
            <a:off x="3688300" y="2307900"/>
            <a:ext cx="1426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E.D.A.</a:t>
            </a:r>
            <a:endParaRPr sz="3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6134100" y="148050"/>
            <a:ext cx="342600" cy="337800"/>
          </a:xfrm>
          <a:prstGeom prst="teardrop">
            <a:avLst>
              <a:gd fmla="val 79953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8421300" y="1366000"/>
            <a:ext cx="225600" cy="186900"/>
          </a:xfrm>
          <a:prstGeom prst="teardrop">
            <a:avLst>
              <a:gd fmla="val 79953" name="adj"/>
            </a:avLst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7219650" y="536100"/>
            <a:ext cx="265200" cy="248400"/>
          </a:xfrm>
          <a:prstGeom prst="teardrop">
            <a:avLst>
              <a:gd fmla="val 79953" name="adj"/>
            </a:avLst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6741900" y="1172050"/>
            <a:ext cx="265200" cy="248400"/>
          </a:xfrm>
          <a:prstGeom prst="teardrop">
            <a:avLst>
              <a:gd fmla="val 79953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8556600" y="1219675"/>
            <a:ext cx="265200" cy="248400"/>
          </a:xfrm>
          <a:prstGeom prst="teardrop">
            <a:avLst>
              <a:gd fmla="val 79953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7327875" y="442650"/>
            <a:ext cx="225600" cy="186900"/>
          </a:xfrm>
          <a:prstGeom prst="teardrop">
            <a:avLst>
              <a:gd fmla="val 79953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 rot="671427">
            <a:off x="6790990" y="1364767"/>
            <a:ext cx="225691" cy="248342"/>
          </a:xfrm>
          <a:prstGeom prst="teardrop">
            <a:avLst>
              <a:gd fmla="val 79953" name="adj"/>
            </a:avLst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6379800" y="331200"/>
            <a:ext cx="430500" cy="409800"/>
          </a:xfrm>
          <a:prstGeom prst="teardrop">
            <a:avLst>
              <a:gd fmla="val 79953" name="adj"/>
            </a:avLst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17"/>
          <p:cNvGrpSpPr/>
          <p:nvPr/>
        </p:nvGrpSpPr>
        <p:grpSpPr>
          <a:xfrm>
            <a:off x="1651340" y="1125161"/>
            <a:ext cx="1387541" cy="159124"/>
            <a:chOff x="3200660" y="2180272"/>
            <a:chExt cx="2563824" cy="378237"/>
          </a:xfrm>
        </p:grpSpPr>
        <p:sp>
          <p:nvSpPr>
            <p:cNvPr id="278" name="Google Shape;278;p17"/>
            <p:cNvSpPr/>
            <p:nvPr/>
          </p:nvSpPr>
          <p:spPr>
            <a:xfrm>
              <a:off x="3200660" y="2180272"/>
              <a:ext cx="108240" cy="378237"/>
            </a:xfrm>
            <a:custGeom>
              <a:rect b="b" l="l" r="r" t="t"/>
              <a:pathLst>
                <a:path extrusionOk="0" h="37890" w="8543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3345104" y="2180272"/>
              <a:ext cx="108240" cy="378237"/>
            </a:xfrm>
            <a:custGeom>
              <a:rect b="b" l="l" r="r" t="t"/>
              <a:pathLst>
                <a:path extrusionOk="0" h="37890" w="8543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3489548" y="2180272"/>
              <a:ext cx="108240" cy="378237"/>
            </a:xfrm>
            <a:custGeom>
              <a:rect b="b" l="l" r="r" t="t"/>
              <a:pathLst>
                <a:path extrusionOk="0" h="37890" w="8543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3633992" y="2180272"/>
              <a:ext cx="108252" cy="378237"/>
            </a:xfrm>
            <a:custGeom>
              <a:rect b="b" l="l" r="r" t="t"/>
              <a:pathLst>
                <a:path extrusionOk="0" h="37890" w="8544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3778448" y="2180272"/>
              <a:ext cx="108240" cy="378097"/>
            </a:xfrm>
            <a:custGeom>
              <a:rect b="b" l="l" r="r" t="t"/>
              <a:pathLst>
                <a:path extrusionOk="0" h="37876" w="8543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3922892" y="2180272"/>
              <a:ext cx="108240" cy="378237"/>
            </a:xfrm>
            <a:custGeom>
              <a:rect b="b" l="l" r="r" t="t"/>
              <a:pathLst>
                <a:path extrusionOk="0" h="37890" w="8543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4067336" y="2180272"/>
              <a:ext cx="108240" cy="378237"/>
            </a:xfrm>
            <a:custGeom>
              <a:rect b="b" l="l" r="r" t="t"/>
              <a:pathLst>
                <a:path extrusionOk="0" h="37890" w="8543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211780" y="2180272"/>
              <a:ext cx="108252" cy="378237"/>
            </a:xfrm>
            <a:custGeom>
              <a:rect b="b" l="l" r="r" t="t"/>
              <a:pathLst>
                <a:path extrusionOk="0" h="37890" w="8544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4356236" y="2180272"/>
              <a:ext cx="108240" cy="378097"/>
            </a:xfrm>
            <a:custGeom>
              <a:rect b="b" l="l" r="r" t="t"/>
              <a:pathLst>
                <a:path extrusionOk="0" h="37876" w="8543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4500680" y="2180272"/>
              <a:ext cx="108240" cy="378237"/>
            </a:xfrm>
            <a:custGeom>
              <a:rect b="b" l="l" r="r" t="t"/>
              <a:pathLst>
                <a:path extrusionOk="0" h="37890" w="8543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4645124" y="2180272"/>
              <a:ext cx="108240" cy="378097"/>
            </a:xfrm>
            <a:custGeom>
              <a:rect b="b" l="l" r="r" t="t"/>
              <a:pathLst>
                <a:path extrusionOk="0" h="37876" w="8543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4789568" y="2180272"/>
              <a:ext cx="108240" cy="378237"/>
            </a:xfrm>
            <a:custGeom>
              <a:rect b="b" l="l" r="r" t="t"/>
              <a:pathLst>
                <a:path extrusionOk="0" h="37890" w="8543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4934012" y="2180272"/>
              <a:ext cx="108240" cy="378237"/>
            </a:xfrm>
            <a:custGeom>
              <a:rect b="b" l="l" r="r" t="t"/>
              <a:pathLst>
                <a:path extrusionOk="0" h="37890" w="8543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78456" y="2180272"/>
              <a:ext cx="108240" cy="378237"/>
            </a:xfrm>
            <a:custGeom>
              <a:rect b="b" l="l" r="r" t="t"/>
              <a:pathLst>
                <a:path extrusionOk="0" h="37890" w="8543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222900" y="2180272"/>
              <a:ext cx="108240" cy="378237"/>
            </a:xfrm>
            <a:custGeom>
              <a:rect b="b" l="l" r="r" t="t"/>
              <a:pathLst>
                <a:path extrusionOk="0" h="37890" w="8543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367343" y="2180272"/>
              <a:ext cx="108240" cy="378237"/>
            </a:xfrm>
            <a:custGeom>
              <a:rect b="b" l="l" r="r" t="t"/>
              <a:pathLst>
                <a:path extrusionOk="0" h="37890" w="8543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511787" y="2180272"/>
              <a:ext cx="108240" cy="378097"/>
            </a:xfrm>
            <a:custGeom>
              <a:rect b="b" l="l" r="r" t="t"/>
              <a:pathLst>
                <a:path extrusionOk="0" h="37876" w="8543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656231" y="2180272"/>
              <a:ext cx="108252" cy="378237"/>
            </a:xfrm>
            <a:custGeom>
              <a:rect b="b" l="l" r="r" t="t"/>
              <a:pathLst>
                <a:path extrusionOk="0" h="37890" w="8544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17"/>
          <p:cNvGrpSpPr/>
          <p:nvPr/>
        </p:nvGrpSpPr>
        <p:grpSpPr>
          <a:xfrm>
            <a:off x="1647865" y="1402986"/>
            <a:ext cx="1390502" cy="159625"/>
            <a:chOff x="3530150" y="2790075"/>
            <a:chExt cx="1962600" cy="225300"/>
          </a:xfrm>
        </p:grpSpPr>
        <p:sp>
          <p:nvSpPr>
            <p:cNvPr id="297" name="Google Shape;297;p17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rgbClr val="5F7D9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4054283" y="1153744"/>
            <a:ext cx="1433821" cy="191501"/>
            <a:chOff x="4273350" y="2080469"/>
            <a:chExt cx="1433821" cy="191501"/>
          </a:xfrm>
        </p:grpSpPr>
        <p:grpSp>
          <p:nvGrpSpPr>
            <p:cNvPr id="300" name="Google Shape;300;p17"/>
            <p:cNvGrpSpPr/>
            <p:nvPr/>
          </p:nvGrpSpPr>
          <p:grpSpPr>
            <a:xfrm>
              <a:off x="4273350" y="2080469"/>
              <a:ext cx="1433821" cy="0"/>
              <a:chOff x="5224975" y="2962250"/>
              <a:chExt cx="1544400" cy="0"/>
            </a:xfrm>
          </p:grpSpPr>
          <p:cxnSp>
            <p:nvCxnSpPr>
              <p:cNvPr id="301" name="Google Shape;301;p17"/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17"/>
              <p:cNvCxnSpPr/>
              <p:nvPr/>
            </p:nvCxnSpPr>
            <p:spPr>
              <a:xfrm>
                <a:off x="5225150" y="2962250"/>
                <a:ext cx="45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994A9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03" name="Google Shape;303;p17"/>
            <p:cNvGrpSpPr/>
            <p:nvPr/>
          </p:nvGrpSpPr>
          <p:grpSpPr>
            <a:xfrm>
              <a:off x="4273350" y="2271969"/>
              <a:ext cx="1433821" cy="0"/>
              <a:chOff x="5224975" y="2962250"/>
              <a:chExt cx="1544400" cy="0"/>
            </a:xfrm>
          </p:grpSpPr>
          <p:cxnSp>
            <p:nvCxnSpPr>
              <p:cNvPr id="304" name="Google Shape;304;p17"/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17"/>
              <p:cNvCxnSpPr/>
              <p:nvPr/>
            </p:nvCxnSpPr>
            <p:spPr>
              <a:xfrm>
                <a:off x="5225150" y="2962250"/>
                <a:ext cx="998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994A9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306" name="Google Shape;306;p17"/>
          <p:cNvGrpSpPr/>
          <p:nvPr/>
        </p:nvGrpSpPr>
        <p:grpSpPr>
          <a:xfrm>
            <a:off x="4055838" y="256311"/>
            <a:ext cx="1430711" cy="743389"/>
            <a:chOff x="5159450" y="1919950"/>
            <a:chExt cx="1541050" cy="862500"/>
          </a:xfrm>
        </p:grpSpPr>
        <p:sp>
          <p:nvSpPr>
            <p:cNvPr id="307" name="Google Shape;307;p17"/>
            <p:cNvSpPr/>
            <p:nvPr/>
          </p:nvSpPr>
          <p:spPr>
            <a:xfrm>
              <a:off x="5216414" y="2060033"/>
              <a:ext cx="1436820" cy="600250"/>
            </a:xfrm>
            <a:custGeom>
              <a:rect b="b" l="l" r="r" t="t"/>
              <a:pathLst>
                <a:path extrusionOk="0" h="69253" w="165771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cap="flat" cmpd="sng" w="19050">
              <a:solidFill>
                <a:srgbClr val="5F7D95"/>
              </a:solidFill>
              <a:prstDash val="solid"/>
              <a:round/>
              <a:headEnd len="med" w="med" type="oval"/>
              <a:tailEnd len="med" w="med" type="oval"/>
            </a:ln>
          </p:spPr>
        </p:sp>
        <p:grpSp>
          <p:nvGrpSpPr>
            <p:cNvPr id="308" name="Google Shape;308;p17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309" name="Google Shape;309;p17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17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11" name="Google Shape;311;p17"/>
          <p:cNvGrpSpPr/>
          <p:nvPr/>
        </p:nvGrpSpPr>
        <p:grpSpPr>
          <a:xfrm>
            <a:off x="399314" y="2217226"/>
            <a:ext cx="1450484" cy="1052087"/>
            <a:chOff x="5230575" y="1554475"/>
            <a:chExt cx="2137150" cy="1550150"/>
          </a:xfrm>
        </p:grpSpPr>
        <p:sp>
          <p:nvSpPr>
            <p:cNvPr id="312" name="Google Shape;312;p17"/>
            <p:cNvSpPr/>
            <p:nvPr/>
          </p:nvSpPr>
          <p:spPr>
            <a:xfrm>
              <a:off x="6296450" y="2863325"/>
              <a:ext cx="1071275" cy="157150"/>
            </a:xfrm>
            <a:custGeom>
              <a:rect b="b" l="l" r="r" t="t"/>
              <a:pathLst>
                <a:path extrusionOk="0" h="6286" w="42851">
                  <a:moveTo>
                    <a:pt x="0" y="1"/>
                  </a:moveTo>
                  <a:lnTo>
                    <a:pt x="0" y="6286"/>
                  </a:lnTo>
                  <a:lnTo>
                    <a:pt x="42851" y="6286"/>
                  </a:lnTo>
                  <a:lnTo>
                    <a:pt x="4285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230575" y="2863325"/>
              <a:ext cx="1071350" cy="157150"/>
            </a:xfrm>
            <a:custGeom>
              <a:rect b="b" l="l" r="r" t="t"/>
              <a:pathLst>
                <a:path extrusionOk="0" h="6286" w="42854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296450" y="2611125"/>
              <a:ext cx="1071275" cy="157150"/>
            </a:xfrm>
            <a:custGeom>
              <a:rect b="b" l="l" r="r" t="t"/>
              <a:pathLst>
                <a:path extrusionOk="0" h="6286" w="42851">
                  <a:moveTo>
                    <a:pt x="0" y="0"/>
                  </a:moveTo>
                  <a:lnTo>
                    <a:pt x="0" y="6285"/>
                  </a:lnTo>
                  <a:lnTo>
                    <a:pt x="42851" y="6285"/>
                  </a:lnTo>
                  <a:lnTo>
                    <a:pt x="4285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230575" y="2611125"/>
              <a:ext cx="1071350" cy="157150"/>
            </a:xfrm>
            <a:custGeom>
              <a:rect b="b" l="l" r="r" t="t"/>
              <a:pathLst>
                <a:path extrusionOk="0" h="6286" w="42854">
                  <a:moveTo>
                    <a:pt x="0" y="0"/>
                  </a:moveTo>
                  <a:lnTo>
                    <a:pt x="0" y="6285"/>
                  </a:lnTo>
                  <a:lnTo>
                    <a:pt x="42854" y="6285"/>
                  </a:lnTo>
                  <a:lnTo>
                    <a:pt x="4285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6296450" y="2358900"/>
              <a:ext cx="1071275" cy="157150"/>
            </a:xfrm>
            <a:custGeom>
              <a:rect b="b" l="l" r="r" t="t"/>
              <a:pathLst>
                <a:path extrusionOk="0" h="6286" w="42851">
                  <a:moveTo>
                    <a:pt x="0" y="1"/>
                  </a:moveTo>
                  <a:lnTo>
                    <a:pt x="0" y="6286"/>
                  </a:lnTo>
                  <a:lnTo>
                    <a:pt x="42851" y="6286"/>
                  </a:lnTo>
                  <a:lnTo>
                    <a:pt x="4285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230575" y="2358900"/>
              <a:ext cx="1071350" cy="157150"/>
            </a:xfrm>
            <a:custGeom>
              <a:rect b="b" l="l" r="r" t="t"/>
              <a:pathLst>
                <a:path extrusionOk="0" h="6286" w="42854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296450" y="2106700"/>
              <a:ext cx="989900" cy="157150"/>
            </a:xfrm>
            <a:custGeom>
              <a:rect b="b" l="l" r="r" t="t"/>
              <a:pathLst>
                <a:path extrusionOk="0" h="6286" w="39596">
                  <a:moveTo>
                    <a:pt x="0" y="0"/>
                  </a:moveTo>
                  <a:lnTo>
                    <a:pt x="0" y="6285"/>
                  </a:lnTo>
                  <a:lnTo>
                    <a:pt x="39596" y="6285"/>
                  </a:lnTo>
                  <a:lnTo>
                    <a:pt x="3959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474700" y="2106700"/>
              <a:ext cx="827225" cy="157150"/>
            </a:xfrm>
            <a:custGeom>
              <a:rect b="b" l="l" r="r" t="t"/>
              <a:pathLst>
                <a:path extrusionOk="0" h="6286" w="33089">
                  <a:moveTo>
                    <a:pt x="0" y="0"/>
                  </a:moveTo>
                  <a:lnTo>
                    <a:pt x="0" y="6285"/>
                  </a:lnTo>
                  <a:lnTo>
                    <a:pt x="33089" y="6285"/>
                  </a:lnTo>
                  <a:lnTo>
                    <a:pt x="3308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6296450" y="1854475"/>
              <a:ext cx="827225" cy="157175"/>
            </a:xfrm>
            <a:custGeom>
              <a:rect b="b" l="l" r="r" t="t"/>
              <a:pathLst>
                <a:path extrusionOk="0" h="6287" w="33089">
                  <a:moveTo>
                    <a:pt x="0" y="1"/>
                  </a:moveTo>
                  <a:lnTo>
                    <a:pt x="0" y="6286"/>
                  </a:lnTo>
                  <a:lnTo>
                    <a:pt x="33089" y="6286"/>
                  </a:lnTo>
                  <a:lnTo>
                    <a:pt x="3308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637425" y="1854475"/>
              <a:ext cx="664500" cy="157175"/>
            </a:xfrm>
            <a:custGeom>
              <a:rect b="b" l="l" r="r" t="t"/>
              <a:pathLst>
                <a:path extrusionOk="0" h="6287" w="26580">
                  <a:moveTo>
                    <a:pt x="1" y="1"/>
                  </a:moveTo>
                  <a:lnTo>
                    <a:pt x="1" y="6286"/>
                  </a:lnTo>
                  <a:lnTo>
                    <a:pt x="26580" y="6286"/>
                  </a:lnTo>
                  <a:lnTo>
                    <a:pt x="2658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6296450" y="1602275"/>
              <a:ext cx="501750" cy="157075"/>
            </a:xfrm>
            <a:custGeom>
              <a:rect b="b" l="l" r="r" t="t"/>
              <a:pathLst>
                <a:path extrusionOk="0" h="6283" w="20070">
                  <a:moveTo>
                    <a:pt x="0" y="1"/>
                  </a:moveTo>
                  <a:lnTo>
                    <a:pt x="0" y="6283"/>
                  </a:lnTo>
                  <a:lnTo>
                    <a:pt x="20069" y="6283"/>
                  </a:lnTo>
                  <a:lnTo>
                    <a:pt x="2006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800100" y="1602275"/>
              <a:ext cx="501825" cy="157075"/>
            </a:xfrm>
            <a:custGeom>
              <a:rect b="b" l="l" r="r" t="t"/>
              <a:pathLst>
                <a:path extrusionOk="0" h="6283" w="20073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6301225" y="1554475"/>
              <a:ext cx="25" cy="1550150"/>
            </a:xfrm>
            <a:custGeom>
              <a:rect b="b" l="l" r="r" t="t"/>
              <a:pathLst>
                <a:path extrusionOk="0" fill="none" h="62006" w="1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2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7"/>
          <p:cNvGrpSpPr/>
          <p:nvPr/>
        </p:nvGrpSpPr>
        <p:grpSpPr>
          <a:xfrm rot="10800000">
            <a:off x="3244377" y="4043491"/>
            <a:ext cx="1417383" cy="887946"/>
            <a:chOff x="5645403" y="2920021"/>
            <a:chExt cx="2650800" cy="2180614"/>
          </a:xfrm>
        </p:grpSpPr>
        <p:sp>
          <p:nvSpPr>
            <p:cNvPr id="326" name="Google Shape;326;p17"/>
            <p:cNvSpPr/>
            <p:nvPr/>
          </p:nvSpPr>
          <p:spPr>
            <a:xfrm>
              <a:off x="5772903" y="2920021"/>
              <a:ext cx="2523300" cy="469200"/>
            </a:xfrm>
            <a:prstGeom prst="rect">
              <a:avLst/>
            </a:prstGeom>
            <a:noFill/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p17"/>
            <p:cNvCxnSpPr>
              <a:stCxn id="326" idx="1"/>
            </p:cNvCxnSpPr>
            <p:nvPr/>
          </p:nvCxnSpPr>
          <p:spPr>
            <a:xfrm rot="10800000">
              <a:off x="5645403" y="3154021"/>
              <a:ext cx="127500" cy="600"/>
            </a:xfrm>
            <a:prstGeom prst="straightConnector1">
              <a:avLst/>
            </a:prstGeom>
            <a:noFill/>
            <a:ln cap="flat" cmpd="sng" w="9525">
              <a:solidFill>
                <a:srgbClr val="435D7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8" name="Google Shape;328;p17"/>
            <p:cNvSpPr/>
            <p:nvPr/>
          </p:nvSpPr>
          <p:spPr>
            <a:xfrm>
              <a:off x="6010040" y="3500932"/>
              <a:ext cx="2049000" cy="469200"/>
            </a:xfrm>
            <a:prstGeom prst="rect">
              <a:avLst/>
            </a:pr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" name="Google Shape;329;p17"/>
            <p:cNvCxnSpPr>
              <a:endCxn id="328" idx="3"/>
            </p:cNvCxnSpPr>
            <p:nvPr/>
          </p:nvCxnSpPr>
          <p:spPr>
            <a:xfrm rot="10800000">
              <a:off x="8059040" y="3735533"/>
              <a:ext cx="135300" cy="0"/>
            </a:xfrm>
            <a:prstGeom prst="straightConnector1">
              <a:avLst/>
            </a:prstGeom>
            <a:noFill/>
            <a:ln cap="flat" cmpd="sng" w="9525">
              <a:solidFill>
                <a:srgbClr val="5F7D9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0" name="Google Shape;330;p17"/>
            <p:cNvSpPr/>
            <p:nvPr/>
          </p:nvSpPr>
          <p:spPr>
            <a:xfrm>
              <a:off x="6299123" y="4066183"/>
              <a:ext cx="1470600" cy="469200"/>
            </a:xfrm>
            <a:prstGeom prst="rect">
              <a:avLst/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1" name="Google Shape;331;p17"/>
            <p:cNvCxnSpPr>
              <a:stCxn id="330" idx="1"/>
            </p:cNvCxnSpPr>
            <p:nvPr/>
          </p:nvCxnSpPr>
          <p:spPr>
            <a:xfrm rot="10800000">
              <a:off x="6175222" y="4300183"/>
              <a:ext cx="123900" cy="600"/>
            </a:xfrm>
            <a:prstGeom prst="straightConnector1">
              <a:avLst/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2" name="Google Shape;332;p17"/>
            <p:cNvSpPr/>
            <p:nvPr/>
          </p:nvSpPr>
          <p:spPr>
            <a:xfrm>
              <a:off x="6629161" y="4631435"/>
              <a:ext cx="810600" cy="469200"/>
            </a:xfrm>
            <a:prstGeom prst="rect">
              <a:avLst/>
            </a:pr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3" name="Google Shape;333;p17"/>
            <p:cNvCxnSpPr>
              <a:endCxn id="332" idx="3"/>
            </p:cNvCxnSpPr>
            <p:nvPr/>
          </p:nvCxnSpPr>
          <p:spPr>
            <a:xfrm flipH="1">
              <a:off x="7439761" y="4864535"/>
              <a:ext cx="104400" cy="1500"/>
            </a:xfrm>
            <a:prstGeom prst="straightConnector1">
              <a:avLst/>
            </a:prstGeom>
            <a:noFill/>
            <a:ln cap="flat" cmpd="sng" w="9525">
              <a:solidFill>
                <a:srgbClr val="BAC8D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4" name="Google Shape;334;p17"/>
          <p:cNvGrpSpPr/>
          <p:nvPr/>
        </p:nvGrpSpPr>
        <p:grpSpPr>
          <a:xfrm>
            <a:off x="399325" y="3974812"/>
            <a:ext cx="1248543" cy="1025319"/>
            <a:chOff x="5183758" y="1210600"/>
            <a:chExt cx="3605380" cy="2960783"/>
          </a:xfrm>
        </p:grpSpPr>
        <p:sp>
          <p:nvSpPr>
            <p:cNvPr id="335" name="Google Shape;335;p17"/>
            <p:cNvSpPr/>
            <p:nvPr/>
          </p:nvSpPr>
          <p:spPr>
            <a:xfrm>
              <a:off x="5479658" y="1210600"/>
              <a:ext cx="3108190" cy="632425"/>
            </a:xfrm>
            <a:custGeom>
              <a:rect b="b" l="l" r="r" t="t"/>
              <a:pathLst>
                <a:path extrusionOk="0" h="25297" w="117257">
                  <a:moveTo>
                    <a:pt x="1" y="0"/>
                  </a:moveTo>
                  <a:lnTo>
                    <a:pt x="14647" y="25297"/>
                  </a:lnTo>
                  <a:lnTo>
                    <a:pt x="102066" y="25297"/>
                  </a:lnTo>
                  <a:lnTo>
                    <a:pt x="11725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5769162" y="1842998"/>
              <a:ext cx="2424880" cy="631925"/>
            </a:xfrm>
            <a:custGeom>
              <a:rect b="b" l="l" r="r" t="t"/>
              <a:pathLst>
                <a:path extrusionOk="0" h="25277" w="91479">
                  <a:moveTo>
                    <a:pt x="1" y="1"/>
                  </a:moveTo>
                  <a:lnTo>
                    <a:pt x="14647" y="25276"/>
                  </a:lnTo>
                  <a:lnTo>
                    <a:pt x="76602" y="25276"/>
                  </a:lnTo>
                  <a:lnTo>
                    <a:pt x="9147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6065319" y="2474896"/>
              <a:ext cx="1739369" cy="632450"/>
            </a:xfrm>
            <a:custGeom>
              <a:rect b="b" l="l" r="r" t="t"/>
              <a:pathLst>
                <a:path extrusionOk="0" h="25298" w="65618">
                  <a:moveTo>
                    <a:pt x="1" y="0"/>
                  </a:moveTo>
                  <a:lnTo>
                    <a:pt x="14417" y="25297"/>
                  </a:lnTo>
                  <a:lnTo>
                    <a:pt x="50887" y="25297"/>
                  </a:lnTo>
                  <a:lnTo>
                    <a:pt x="6561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6354293" y="3107319"/>
              <a:ext cx="1061572" cy="632425"/>
            </a:xfrm>
            <a:custGeom>
              <a:rect b="b" l="l" r="r" t="t"/>
              <a:pathLst>
                <a:path extrusionOk="0" h="25297" w="40048">
                  <a:moveTo>
                    <a:pt x="0" y="0"/>
                  </a:moveTo>
                  <a:lnTo>
                    <a:pt x="14668" y="25297"/>
                  </a:lnTo>
                  <a:lnTo>
                    <a:pt x="25360" y="25297"/>
                  </a:lnTo>
                  <a:lnTo>
                    <a:pt x="4004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9" name="Google Shape;339;p17"/>
            <p:cNvCxnSpPr/>
            <p:nvPr/>
          </p:nvCxnSpPr>
          <p:spPr>
            <a:xfrm>
              <a:off x="5183758" y="2382654"/>
              <a:ext cx="922800" cy="0"/>
            </a:xfrm>
            <a:prstGeom prst="straightConnector1">
              <a:avLst/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340" name="Google Shape;340;p17"/>
            <p:cNvCxnSpPr/>
            <p:nvPr/>
          </p:nvCxnSpPr>
          <p:spPr>
            <a:xfrm rot="10800000">
              <a:off x="8225195" y="1765431"/>
              <a:ext cx="559200" cy="0"/>
            </a:xfrm>
            <a:prstGeom prst="straightConnector1">
              <a:avLst/>
            </a:prstGeom>
            <a:noFill/>
            <a:ln cap="flat" cmpd="sng" w="9525">
              <a:solidFill>
                <a:srgbClr val="BAC8D3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341" name="Google Shape;341;p17"/>
            <p:cNvCxnSpPr/>
            <p:nvPr/>
          </p:nvCxnSpPr>
          <p:spPr>
            <a:xfrm rot="10800000">
              <a:off x="7504838" y="2943528"/>
              <a:ext cx="1284300" cy="0"/>
            </a:xfrm>
            <a:prstGeom prst="straightConnector1">
              <a:avLst/>
            </a:prstGeom>
            <a:noFill/>
            <a:ln cap="flat" cmpd="sng" w="9525">
              <a:solidFill>
                <a:srgbClr val="5F7D95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342" name="Google Shape;342;p17"/>
            <p:cNvCxnSpPr/>
            <p:nvPr/>
          </p:nvCxnSpPr>
          <p:spPr>
            <a:xfrm>
              <a:off x="5759284" y="3630350"/>
              <a:ext cx="922800" cy="0"/>
            </a:xfrm>
            <a:prstGeom prst="straightConnector1">
              <a:avLst/>
            </a:prstGeom>
            <a:noFill/>
            <a:ln cap="flat" cmpd="sng" w="9525">
              <a:solidFill>
                <a:srgbClr val="435D74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43" name="Google Shape;343;p17"/>
            <p:cNvSpPr/>
            <p:nvPr/>
          </p:nvSpPr>
          <p:spPr>
            <a:xfrm>
              <a:off x="6601902" y="3746583"/>
              <a:ext cx="566400" cy="4248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7"/>
          <p:cNvGrpSpPr/>
          <p:nvPr/>
        </p:nvGrpSpPr>
        <p:grpSpPr>
          <a:xfrm>
            <a:off x="6258287" y="4103629"/>
            <a:ext cx="2664831" cy="843440"/>
            <a:chOff x="5916567" y="1099697"/>
            <a:chExt cx="2556683" cy="809211"/>
          </a:xfrm>
        </p:grpSpPr>
        <p:sp>
          <p:nvSpPr>
            <p:cNvPr id="345" name="Google Shape;345;p17"/>
            <p:cNvSpPr/>
            <p:nvPr/>
          </p:nvSpPr>
          <p:spPr>
            <a:xfrm>
              <a:off x="5916567" y="1105515"/>
              <a:ext cx="2329202" cy="797642"/>
            </a:xfrm>
            <a:custGeom>
              <a:rect b="b" l="l" r="r" t="t"/>
              <a:pathLst>
                <a:path extrusionOk="0" h="89122" w="260246">
                  <a:moveTo>
                    <a:pt x="260246" y="1"/>
                  </a:moveTo>
                  <a:lnTo>
                    <a:pt x="0" y="44559"/>
                  </a:lnTo>
                  <a:lnTo>
                    <a:pt x="260241" y="89121"/>
                  </a:lnTo>
                  <a:cubicBezTo>
                    <a:pt x="250030" y="85482"/>
                    <a:pt x="242259" y="66921"/>
                    <a:pt x="242259" y="44559"/>
                  </a:cubicBezTo>
                  <a:cubicBezTo>
                    <a:pt x="242259" y="22201"/>
                    <a:pt x="250039" y="3626"/>
                    <a:pt x="26024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719328" y="1353967"/>
              <a:ext cx="156983" cy="301221"/>
            </a:xfrm>
            <a:custGeom>
              <a:rect b="b" l="l" r="r" t="t"/>
              <a:pathLst>
                <a:path extrusionOk="0" h="33656" w="17540">
                  <a:moveTo>
                    <a:pt x="8770" y="1"/>
                  </a:moveTo>
                  <a:cubicBezTo>
                    <a:pt x="3929" y="1"/>
                    <a:pt x="0" y="7536"/>
                    <a:pt x="0" y="16826"/>
                  </a:cubicBezTo>
                  <a:cubicBezTo>
                    <a:pt x="0" y="26120"/>
                    <a:pt x="3929" y="33655"/>
                    <a:pt x="8770" y="33655"/>
                  </a:cubicBezTo>
                  <a:cubicBezTo>
                    <a:pt x="13616" y="33655"/>
                    <a:pt x="17540" y="26120"/>
                    <a:pt x="17540" y="16826"/>
                  </a:cubicBezTo>
                  <a:cubicBezTo>
                    <a:pt x="17540" y="7536"/>
                    <a:pt x="13616" y="1"/>
                    <a:pt x="877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7142762" y="1276612"/>
              <a:ext cx="217467" cy="455564"/>
            </a:xfrm>
            <a:custGeom>
              <a:rect b="b" l="l" r="r" t="t"/>
              <a:pathLst>
                <a:path extrusionOk="0" h="50901" w="24298">
                  <a:moveTo>
                    <a:pt x="12147" y="1"/>
                  </a:moveTo>
                  <a:cubicBezTo>
                    <a:pt x="8924" y="1"/>
                    <a:pt x="5836" y="2681"/>
                    <a:pt x="3558" y="7450"/>
                  </a:cubicBezTo>
                  <a:cubicBezTo>
                    <a:pt x="1280" y="12224"/>
                    <a:pt x="0" y="18697"/>
                    <a:pt x="0" y="25451"/>
                  </a:cubicBezTo>
                  <a:cubicBezTo>
                    <a:pt x="0" y="32200"/>
                    <a:pt x="1280" y="38673"/>
                    <a:pt x="3558" y="43447"/>
                  </a:cubicBezTo>
                  <a:cubicBezTo>
                    <a:pt x="5836" y="48216"/>
                    <a:pt x="8924" y="50901"/>
                    <a:pt x="12147" y="50901"/>
                  </a:cubicBezTo>
                  <a:cubicBezTo>
                    <a:pt x="15370" y="50901"/>
                    <a:pt x="18457" y="48216"/>
                    <a:pt x="20735" y="43447"/>
                  </a:cubicBezTo>
                  <a:cubicBezTo>
                    <a:pt x="23014" y="38673"/>
                    <a:pt x="24298" y="32200"/>
                    <a:pt x="24298" y="25451"/>
                  </a:cubicBezTo>
                  <a:cubicBezTo>
                    <a:pt x="24298" y="18697"/>
                    <a:pt x="23014" y="12224"/>
                    <a:pt x="20735" y="7450"/>
                  </a:cubicBezTo>
                  <a:cubicBezTo>
                    <a:pt x="18457" y="2681"/>
                    <a:pt x="15370" y="1"/>
                    <a:pt x="1214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7621211" y="1188419"/>
              <a:ext cx="293739" cy="631637"/>
            </a:xfrm>
            <a:custGeom>
              <a:rect b="b" l="l" r="r" t="t"/>
              <a:pathLst>
                <a:path extrusionOk="0" h="70574" w="32820">
                  <a:moveTo>
                    <a:pt x="16410" y="0"/>
                  </a:moveTo>
                  <a:cubicBezTo>
                    <a:pt x="12057" y="0"/>
                    <a:pt x="7884" y="3716"/>
                    <a:pt x="4806" y="10334"/>
                  </a:cubicBezTo>
                  <a:cubicBezTo>
                    <a:pt x="1728" y="16952"/>
                    <a:pt x="1" y="25925"/>
                    <a:pt x="1" y="35287"/>
                  </a:cubicBezTo>
                  <a:cubicBezTo>
                    <a:pt x="1" y="44644"/>
                    <a:pt x="1728" y="53622"/>
                    <a:pt x="4806" y="60239"/>
                  </a:cubicBezTo>
                  <a:cubicBezTo>
                    <a:pt x="7884" y="66857"/>
                    <a:pt x="12057" y="70573"/>
                    <a:pt x="16410" y="70573"/>
                  </a:cubicBezTo>
                  <a:cubicBezTo>
                    <a:pt x="20759" y="70573"/>
                    <a:pt x="24936" y="66857"/>
                    <a:pt x="28014" y="60239"/>
                  </a:cubicBezTo>
                  <a:cubicBezTo>
                    <a:pt x="31088" y="53622"/>
                    <a:pt x="32819" y="44644"/>
                    <a:pt x="32819" y="35287"/>
                  </a:cubicBezTo>
                  <a:cubicBezTo>
                    <a:pt x="32819" y="25925"/>
                    <a:pt x="31088" y="16952"/>
                    <a:pt x="28014" y="10334"/>
                  </a:cubicBezTo>
                  <a:cubicBezTo>
                    <a:pt x="24936" y="3716"/>
                    <a:pt x="20759" y="0"/>
                    <a:pt x="1641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8279421" y="1099697"/>
              <a:ext cx="54" cy="0"/>
            </a:xfrm>
            <a:custGeom>
              <a:rect b="b" l="l" r="r" t="t"/>
              <a:pathLst>
                <a:path extrusionOk="0" h="0" w="6">
                  <a:moveTo>
                    <a:pt x="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3E9E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8245760" y="1099697"/>
              <a:ext cx="33670" cy="5791"/>
            </a:xfrm>
            <a:custGeom>
              <a:rect b="b" l="l" r="r" t="t"/>
              <a:pathLst>
                <a:path extrusionOk="0" h="647" w="3762">
                  <a:moveTo>
                    <a:pt x="3662" y="0"/>
                  </a:moveTo>
                  <a:cubicBezTo>
                    <a:pt x="2415" y="0"/>
                    <a:pt x="1194" y="222"/>
                    <a:pt x="1" y="646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8085689" y="1099747"/>
              <a:ext cx="387562" cy="809161"/>
            </a:xfrm>
            <a:custGeom>
              <a:rect b="b" l="l" r="r" t="t"/>
              <a:pathLst>
                <a:path extrusionOk="0" h="90409" w="43303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372480" y="1417485"/>
              <a:ext cx="104679" cy="173370"/>
            </a:xfrm>
            <a:custGeom>
              <a:rect b="b" l="l" r="r" t="t"/>
              <a:pathLst>
                <a:path extrusionOk="0" h="19371" w="11696">
                  <a:moveTo>
                    <a:pt x="5850" y="1"/>
                  </a:moveTo>
                  <a:cubicBezTo>
                    <a:pt x="2618" y="1"/>
                    <a:pt x="1" y="4336"/>
                    <a:pt x="1" y="9684"/>
                  </a:cubicBezTo>
                  <a:cubicBezTo>
                    <a:pt x="1" y="15036"/>
                    <a:pt x="2618" y="19371"/>
                    <a:pt x="5850" y="19371"/>
                  </a:cubicBezTo>
                  <a:cubicBezTo>
                    <a:pt x="9078" y="19371"/>
                    <a:pt x="11695" y="15036"/>
                    <a:pt x="11695" y="9684"/>
                  </a:cubicBezTo>
                  <a:cubicBezTo>
                    <a:pt x="11695" y="4336"/>
                    <a:pt x="9078" y="1"/>
                    <a:pt x="585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7"/>
          <p:cNvGrpSpPr/>
          <p:nvPr/>
        </p:nvGrpSpPr>
        <p:grpSpPr>
          <a:xfrm>
            <a:off x="7256752" y="2104838"/>
            <a:ext cx="1299851" cy="1023338"/>
            <a:chOff x="5900602" y="1193063"/>
            <a:chExt cx="1299851" cy="1023338"/>
          </a:xfrm>
        </p:grpSpPr>
        <p:grpSp>
          <p:nvGrpSpPr>
            <p:cNvPr id="354" name="Google Shape;354;p17"/>
            <p:cNvGrpSpPr/>
            <p:nvPr/>
          </p:nvGrpSpPr>
          <p:grpSpPr>
            <a:xfrm>
              <a:off x="6743564" y="1193063"/>
              <a:ext cx="456889" cy="700379"/>
              <a:chOff x="6743564" y="1193063"/>
              <a:chExt cx="456889" cy="700379"/>
            </a:xfrm>
          </p:grpSpPr>
          <p:grpSp>
            <p:nvGrpSpPr>
              <p:cNvPr id="355" name="Google Shape;355;p17"/>
              <p:cNvGrpSpPr/>
              <p:nvPr/>
            </p:nvGrpSpPr>
            <p:grpSpPr>
              <a:xfrm>
                <a:off x="6743564" y="1690731"/>
                <a:ext cx="214402" cy="202710"/>
                <a:chOff x="6743564" y="1690731"/>
                <a:chExt cx="214402" cy="202710"/>
              </a:xfrm>
            </p:grpSpPr>
            <p:sp>
              <p:nvSpPr>
                <p:cNvPr id="356" name="Google Shape;356;p17"/>
                <p:cNvSpPr/>
                <p:nvPr/>
              </p:nvSpPr>
              <p:spPr>
                <a:xfrm rot="-5400000">
                  <a:off x="6796932" y="1637364"/>
                  <a:ext cx="107666" cy="214402"/>
                </a:xfrm>
                <a:custGeom>
                  <a:rect b="b" l="l" r="r" t="t"/>
                  <a:pathLst>
                    <a:path extrusionOk="0" h="24651" w="12379">
                      <a:moveTo>
                        <a:pt x="727" y="0"/>
                      </a:moveTo>
                      <a:cubicBezTo>
                        <a:pt x="483" y="0"/>
                        <a:pt x="243" y="4"/>
                        <a:pt x="1" y="7"/>
                      </a:cubicBezTo>
                      <a:lnTo>
                        <a:pt x="1" y="23223"/>
                      </a:lnTo>
                      <a:lnTo>
                        <a:pt x="727" y="24650"/>
                      </a:lnTo>
                      <a:lnTo>
                        <a:pt x="12378" y="1737"/>
                      </a:lnTo>
                      <a:cubicBezTo>
                        <a:pt x="8795" y="619"/>
                        <a:pt x="4857" y="0"/>
                        <a:pt x="727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CFD9E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7"/>
                <p:cNvSpPr/>
                <p:nvPr/>
              </p:nvSpPr>
              <p:spPr>
                <a:xfrm rot="-5400000">
                  <a:off x="6797058" y="1744962"/>
                  <a:ext cx="95046" cy="201912"/>
                </a:xfrm>
                <a:custGeom>
                  <a:rect b="b" l="l" r="r" t="t"/>
                  <a:pathLst>
                    <a:path extrusionOk="0" h="23215" w="10928">
                      <a:moveTo>
                        <a:pt x="10928" y="0"/>
                      </a:moveTo>
                      <a:cubicBezTo>
                        <a:pt x="8679" y="38"/>
                        <a:pt x="6494" y="261"/>
                        <a:pt x="4395" y="647"/>
                      </a:cubicBezTo>
                      <a:lnTo>
                        <a:pt x="4395" y="648"/>
                      </a:lnTo>
                      <a:cubicBezTo>
                        <a:pt x="3153" y="875"/>
                        <a:pt x="1943" y="1159"/>
                        <a:pt x="769" y="1499"/>
                      </a:cubicBezTo>
                      <a:cubicBezTo>
                        <a:pt x="691" y="1522"/>
                        <a:pt x="612" y="1544"/>
                        <a:pt x="535" y="1567"/>
                      </a:cubicBezTo>
                      <a:cubicBezTo>
                        <a:pt x="501" y="1576"/>
                        <a:pt x="469" y="1588"/>
                        <a:pt x="436" y="1596"/>
                      </a:cubicBezTo>
                      <a:cubicBezTo>
                        <a:pt x="404" y="1606"/>
                        <a:pt x="370" y="1617"/>
                        <a:pt x="338" y="1625"/>
                      </a:cubicBezTo>
                      <a:cubicBezTo>
                        <a:pt x="303" y="1637"/>
                        <a:pt x="270" y="1646"/>
                        <a:pt x="238" y="1657"/>
                      </a:cubicBezTo>
                      <a:cubicBezTo>
                        <a:pt x="159" y="1681"/>
                        <a:pt x="79" y="1704"/>
                        <a:pt x="1" y="1730"/>
                      </a:cubicBezTo>
                      <a:lnTo>
                        <a:pt x="10928" y="23215"/>
                      </a:lnTo>
                      <a:lnTo>
                        <a:pt x="10928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CFD9E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8" name="Google Shape;358;p17"/>
              <p:cNvGrpSpPr/>
              <p:nvPr/>
            </p:nvGrpSpPr>
            <p:grpSpPr>
              <a:xfrm>
                <a:off x="6915505" y="1193063"/>
                <a:ext cx="284947" cy="589637"/>
                <a:chOff x="6915505" y="1193063"/>
                <a:chExt cx="284947" cy="589637"/>
              </a:xfrm>
            </p:grpSpPr>
            <p:sp>
              <p:nvSpPr>
                <p:cNvPr id="359" name="Google Shape;359;p17"/>
                <p:cNvSpPr/>
                <p:nvPr/>
              </p:nvSpPr>
              <p:spPr>
                <a:xfrm>
                  <a:off x="6915505" y="1193063"/>
                  <a:ext cx="284947" cy="63648"/>
                </a:xfrm>
                <a:custGeom>
                  <a:rect b="b" l="l" r="r" t="t"/>
                  <a:pathLst>
                    <a:path extrusionOk="0" h="7318" w="32762">
                      <a:moveTo>
                        <a:pt x="0" y="1"/>
                      </a:moveTo>
                      <a:lnTo>
                        <a:pt x="0" y="7318"/>
                      </a:lnTo>
                      <a:lnTo>
                        <a:pt x="32762" y="7318"/>
                      </a:lnTo>
                      <a:lnTo>
                        <a:pt x="32762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CFD9E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60" name="Google Shape;360;p17"/>
                <p:cNvCxnSpPr/>
                <p:nvPr/>
              </p:nvCxnSpPr>
              <p:spPr>
                <a:xfrm rot="10800000">
                  <a:off x="6938275" y="1279600"/>
                  <a:ext cx="0" cy="503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FD9E0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</p:grpSp>
        <p:grpSp>
          <p:nvGrpSpPr>
            <p:cNvPr id="361" name="Google Shape;361;p17"/>
            <p:cNvGrpSpPr/>
            <p:nvPr/>
          </p:nvGrpSpPr>
          <p:grpSpPr>
            <a:xfrm>
              <a:off x="6520337" y="1193063"/>
              <a:ext cx="341815" cy="801589"/>
              <a:chOff x="6520337" y="1193063"/>
              <a:chExt cx="341815" cy="801589"/>
            </a:xfrm>
          </p:grpSpPr>
          <p:grpSp>
            <p:nvGrpSpPr>
              <p:cNvPr id="362" name="Google Shape;362;p17"/>
              <p:cNvGrpSpPr/>
              <p:nvPr/>
            </p:nvGrpSpPr>
            <p:grpSpPr>
              <a:xfrm>
                <a:off x="6520337" y="1589527"/>
                <a:ext cx="213950" cy="405125"/>
                <a:chOff x="6520337" y="1589527"/>
                <a:chExt cx="213950" cy="405125"/>
              </a:xfrm>
            </p:grpSpPr>
            <p:sp>
              <p:nvSpPr>
                <p:cNvPr id="363" name="Google Shape;363;p17"/>
                <p:cNvSpPr/>
                <p:nvPr/>
              </p:nvSpPr>
              <p:spPr>
                <a:xfrm rot="-5400000">
                  <a:off x="6522864" y="1587001"/>
                  <a:ext cx="208853" cy="213906"/>
                </a:xfrm>
                <a:custGeom>
                  <a:rect b="b" l="l" r="r" t="t"/>
                  <a:pathLst>
                    <a:path extrusionOk="0" h="24594" w="24013">
                      <a:moveTo>
                        <a:pt x="725" y="0"/>
                      </a:moveTo>
                      <a:cubicBezTo>
                        <a:pt x="482" y="0"/>
                        <a:pt x="241" y="3"/>
                        <a:pt x="0" y="5"/>
                      </a:cubicBezTo>
                      <a:lnTo>
                        <a:pt x="0" y="22597"/>
                      </a:lnTo>
                      <a:cubicBezTo>
                        <a:pt x="118" y="22596"/>
                        <a:pt x="222" y="22595"/>
                        <a:pt x="312" y="22595"/>
                      </a:cubicBezTo>
                      <a:cubicBezTo>
                        <a:pt x="582" y="22595"/>
                        <a:pt x="725" y="22600"/>
                        <a:pt x="725" y="22600"/>
                      </a:cubicBezTo>
                      <a:cubicBezTo>
                        <a:pt x="725" y="22600"/>
                        <a:pt x="872" y="22595"/>
                        <a:pt x="1149" y="22595"/>
                      </a:cubicBezTo>
                      <a:cubicBezTo>
                        <a:pt x="2638" y="22595"/>
                        <a:pt x="7882" y="22740"/>
                        <a:pt x="14103" y="24594"/>
                      </a:cubicBezTo>
                      <a:lnTo>
                        <a:pt x="24013" y="5327"/>
                      </a:lnTo>
                      <a:cubicBezTo>
                        <a:pt x="24013" y="5327"/>
                        <a:pt x="16917" y="0"/>
                        <a:pt x="725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A5B7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7"/>
                <p:cNvSpPr/>
                <p:nvPr/>
              </p:nvSpPr>
              <p:spPr>
                <a:xfrm rot="-5400000">
                  <a:off x="6529204" y="1789569"/>
                  <a:ext cx="196250" cy="213915"/>
                </a:xfrm>
                <a:custGeom>
                  <a:rect b="b" l="l" r="r" t="t"/>
                  <a:pathLst>
                    <a:path extrusionOk="0" h="24595" w="22564">
                      <a:moveTo>
                        <a:pt x="22564" y="1"/>
                      </a:moveTo>
                      <a:cubicBezTo>
                        <a:pt x="15114" y="73"/>
                        <a:pt x="9649" y="1280"/>
                        <a:pt x="5965" y="2527"/>
                      </a:cubicBezTo>
                      <a:lnTo>
                        <a:pt x="5965" y="2528"/>
                      </a:lnTo>
                      <a:cubicBezTo>
                        <a:pt x="2949" y="3548"/>
                        <a:pt x="1124" y="4595"/>
                        <a:pt x="385" y="5067"/>
                      </a:cubicBezTo>
                      <a:cubicBezTo>
                        <a:pt x="382" y="5067"/>
                        <a:pt x="382" y="5068"/>
                        <a:pt x="380" y="5068"/>
                      </a:cubicBezTo>
                      <a:cubicBezTo>
                        <a:pt x="373" y="5074"/>
                        <a:pt x="366" y="5078"/>
                        <a:pt x="358" y="5083"/>
                      </a:cubicBezTo>
                      <a:cubicBezTo>
                        <a:pt x="344" y="5091"/>
                        <a:pt x="329" y="5100"/>
                        <a:pt x="316" y="5110"/>
                      </a:cubicBezTo>
                      <a:cubicBezTo>
                        <a:pt x="315" y="5112"/>
                        <a:pt x="313" y="5113"/>
                        <a:pt x="312" y="5113"/>
                      </a:cubicBezTo>
                      <a:cubicBezTo>
                        <a:pt x="293" y="5125"/>
                        <a:pt x="275" y="5136"/>
                        <a:pt x="258" y="5148"/>
                      </a:cubicBezTo>
                      <a:cubicBezTo>
                        <a:pt x="255" y="5150"/>
                        <a:pt x="251" y="5152"/>
                        <a:pt x="248" y="5155"/>
                      </a:cubicBezTo>
                      <a:cubicBezTo>
                        <a:pt x="240" y="5160"/>
                        <a:pt x="232" y="5166"/>
                        <a:pt x="224" y="5171"/>
                      </a:cubicBezTo>
                      <a:lnTo>
                        <a:pt x="191" y="5193"/>
                      </a:lnTo>
                      <a:cubicBezTo>
                        <a:pt x="189" y="5193"/>
                        <a:pt x="189" y="5195"/>
                        <a:pt x="188" y="5195"/>
                      </a:cubicBezTo>
                      <a:lnTo>
                        <a:pt x="171" y="5206"/>
                      </a:lnTo>
                      <a:cubicBezTo>
                        <a:pt x="162" y="5211"/>
                        <a:pt x="153" y="5217"/>
                        <a:pt x="146" y="5222"/>
                      </a:cubicBezTo>
                      <a:cubicBezTo>
                        <a:pt x="144" y="5224"/>
                        <a:pt x="144" y="5225"/>
                        <a:pt x="141" y="5225"/>
                      </a:cubicBezTo>
                      <a:cubicBezTo>
                        <a:pt x="137" y="5230"/>
                        <a:pt x="131" y="5231"/>
                        <a:pt x="127" y="5236"/>
                      </a:cubicBezTo>
                      <a:cubicBezTo>
                        <a:pt x="118" y="5243"/>
                        <a:pt x="109" y="5247"/>
                        <a:pt x="102" y="5253"/>
                      </a:cubicBezTo>
                      <a:cubicBezTo>
                        <a:pt x="95" y="5260"/>
                        <a:pt x="88" y="5265"/>
                        <a:pt x="80" y="5269"/>
                      </a:cubicBezTo>
                      <a:cubicBezTo>
                        <a:pt x="39" y="5297"/>
                        <a:pt x="15" y="5316"/>
                        <a:pt x="6" y="5323"/>
                      </a:cubicBezTo>
                      <a:lnTo>
                        <a:pt x="3" y="5324"/>
                      </a:lnTo>
                      <a:lnTo>
                        <a:pt x="0" y="5326"/>
                      </a:lnTo>
                      <a:lnTo>
                        <a:pt x="9910" y="24594"/>
                      </a:lnTo>
                      <a:cubicBezTo>
                        <a:pt x="10017" y="24561"/>
                        <a:pt x="10124" y="24530"/>
                        <a:pt x="10231" y="24499"/>
                      </a:cubicBezTo>
                      <a:cubicBezTo>
                        <a:pt x="10284" y="24482"/>
                        <a:pt x="10339" y="24466"/>
                        <a:pt x="10392" y="24451"/>
                      </a:cubicBezTo>
                      <a:cubicBezTo>
                        <a:pt x="10473" y="24428"/>
                        <a:pt x="10553" y="24403"/>
                        <a:pt x="10633" y="24381"/>
                      </a:cubicBezTo>
                      <a:cubicBezTo>
                        <a:pt x="10664" y="24373"/>
                        <a:pt x="10691" y="24364"/>
                        <a:pt x="10721" y="24357"/>
                      </a:cubicBezTo>
                      <a:cubicBezTo>
                        <a:pt x="10786" y="24339"/>
                        <a:pt x="10855" y="24320"/>
                        <a:pt x="10920" y="24303"/>
                      </a:cubicBezTo>
                      <a:cubicBezTo>
                        <a:pt x="10930" y="24298"/>
                        <a:pt x="10943" y="24297"/>
                        <a:pt x="10955" y="24293"/>
                      </a:cubicBezTo>
                      <a:cubicBezTo>
                        <a:pt x="11032" y="24274"/>
                        <a:pt x="11111" y="24252"/>
                        <a:pt x="11188" y="24231"/>
                      </a:cubicBezTo>
                      <a:cubicBezTo>
                        <a:pt x="11192" y="24230"/>
                        <a:pt x="11200" y="24227"/>
                        <a:pt x="11206" y="24226"/>
                      </a:cubicBezTo>
                      <a:cubicBezTo>
                        <a:pt x="11307" y="24198"/>
                        <a:pt x="11409" y="24172"/>
                        <a:pt x="11511" y="24146"/>
                      </a:cubicBezTo>
                      <a:cubicBezTo>
                        <a:pt x="11613" y="24118"/>
                        <a:pt x="11715" y="24093"/>
                        <a:pt x="11816" y="24067"/>
                      </a:cubicBezTo>
                      <a:cubicBezTo>
                        <a:pt x="11877" y="24052"/>
                        <a:pt x="11938" y="24036"/>
                        <a:pt x="11998" y="24022"/>
                      </a:cubicBezTo>
                      <a:cubicBezTo>
                        <a:pt x="12071" y="24004"/>
                        <a:pt x="12143" y="23987"/>
                        <a:pt x="12216" y="23969"/>
                      </a:cubicBezTo>
                      <a:cubicBezTo>
                        <a:pt x="17046" y="22790"/>
                        <a:pt x="20998" y="22614"/>
                        <a:pt x="22564" y="22595"/>
                      </a:cubicBezTo>
                      <a:lnTo>
                        <a:pt x="22564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A5B7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17"/>
              <p:cNvGrpSpPr/>
              <p:nvPr/>
            </p:nvGrpSpPr>
            <p:grpSpPr>
              <a:xfrm>
                <a:off x="6577204" y="1193063"/>
                <a:ext cx="284947" cy="453562"/>
                <a:chOff x="6577204" y="1193063"/>
                <a:chExt cx="284947" cy="453562"/>
              </a:xfrm>
            </p:grpSpPr>
            <p:sp>
              <p:nvSpPr>
                <p:cNvPr id="366" name="Google Shape;366;p17"/>
                <p:cNvSpPr/>
                <p:nvPr/>
              </p:nvSpPr>
              <p:spPr>
                <a:xfrm>
                  <a:off x="6577204" y="1193063"/>
                  <a:ext cx="284947" cy="63648"/>
                </a:xfrm>
                <a:custGeom>
                  <a:rect b="b" l="l" r="r" t="t"/>
                  <a:pathLst>
                    <a:path extrusionOk="0" h="7318" w="32762">
                      <a:moveTo>
                        <a:pt x="0" y="1"/>
                      </a:moveTo>
                      <a:lnTo>
                        <a:pt x="0" y="7318"/>
                      </a:lnTo>
                      <a:lnTo>
                        <a:pt x="32762" y="7318"/>
                      </a:lnTo>
                      <a:lnTo>
                        <a:pt x="32762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A5B7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67" name="Google Shape;367;p17"/>
                <p:cNvCxnSpPr/>
                <p:nvPr/>
              </p:nvCxnSpPr>
              <p:spPr>
                <a:xfrm rot="10800000">
                  <a:off x="6677825" y="1279425"/>
                  <a:ext cx="0" cy="36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5B7C6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</p:grpSp>
        <p:grpSp>
          <p:nvGrpSpPr>
            <p:cNvPr id="368" name="Google Shape;368;p17"/>
            <p:cNvGrpSpPr/>
            <p:nvPr/>
          </p:nvGrpSpPr>
          <p:grpSpPr>
            <a:xfrm>
              <a:off x="6238903" y="1193063"/>
              <a:ext cx="300475" cy="901782"/>
              <a:chOff x="6238903" y="1193063"/>
              <a:chExt cx="300475" cy="901782"/>
            </a:xfrm>
          </p:grpSpPr>
          <p:grpSp>
            <p:nvGrpSpPr>
              <p:cNvPr id="369" name="Google Shape;369;p17"/>
              <p:cNvGrpSpPr/>
              <p:nvPr/>
            </p:nvGrpSpPr>
            <p:grpSpPr>
              <a:xfrm>
                <a:off x="6290865" y="1489315"/>
                <a:ext cx="248514" cy="605530"/>
                <a:chOff x="6290865" y="1489315"/>
                <a:chExt cx="248514" cy="605530"/>
              </a:xfrm>
            </p:grpSpPr>
            <p:sp>
              <p:nvSpPr>
                <p:cNvPr id="370" name="Google Shape;370;p17"/>
                <p:cNvSpPr/>
                <p:nvPr/>
              </p:nvSpPr>
              <p:spPr>
                <a:xfrm rot="-5400000">
                  <a:off x="6260589" y="1519591"/>
                  <a:ext cx="309066" cy="248514"/>
                </a:xfrm>
                <a:custGeom>
                  <a:rect b="b" l="l" r="r" t="t"/>
                  <a:pathLst>
                    <a:path extrusionOk="0" h="28573" w="35535">
                      <a:moveTo>
                        <a:pt x="727" y="0"/>
                      </a:moveTo>
                      <a:cubicBezTo>
                        <a:pt x="484" y="0"/>
                        <a:pt x="241" y="2"/>
                        <a:pt x="0" y="3"/>
                      </a:cubicBezTo>
                      <a:lnTo>
                        <a:pt x="0" y="22994"/>
                      </a:lnTo>
                      <a:cubicBezTo>
                        <a:pt x="259" y="22992"/>
                        <a:pt x="501" y="22989"/>
                        <a:pt x="727" y="22989"/>
                      </a:cubicBezTo>
                      <a:cubicBezTo>
                        <a:pt x="5078" y="22989"/>
                        <a:pt x="15152" y="23439"/>
                        <a:pt x="25134" y="28572"/>
                      </a:cubicBezTo>
                      <a:lnTo>
                        <a:pt x="35534" y="9632"/>
                      </a:lnTo>
                      <a:cubicBezTo>
                        <a:pt x="35534" y="9632"/>
                        <a:pt x="21952" y="0"/>
                        <a:pt x="727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17"/>
                <p:cNvSpPr/>
                <p:nvPr/>
              </p:nvSpPr>
              <p:spPr>
                <a:xfrm rot="-5400000">
                  <a:off x="6266916" y="1822383"/>
                  <a:ext cx="296437" cy="248488"/>
                </a:xfrm>
                <a:custGeom>
                  <a:rect b="b" l="l" r="r" t="t"/>
                  <a:pathLst>
                    <a:path extrusionOk="0" h="28570" w="34083">
                      <a:moveTo>
                        <a:pt x="34083" y="0"/>
                      </a:moveTo>
                      <a:cubicBezTo>
                        <a:pt x="22684" y="120"/>
                        <a:pt x="13548" y="2997"/>
                        <a:pt x="7617" y="5579"/>
                      </a:cubicBezTo>
                      <a:cubicBezTo>
                        <a:pt x="5629" y="6444"/>
                        <a:pt x="3999" y="7274"/>
                        <a:pt x="2767" y="7955"/>
                      </a:cubicBezTo>
                      <a:cubicBezTo>
                        <a:pt x="2743" y="7970"/>
                        <a:pt x="2717" y="7985"/>
                        <a:pt x="2693" y="7996"/>
                      </a:cubicBezTo>
                      <a:cubicBezTo>
                        <a:pt x="2692" y="7996"/>
                        <a:pt x="2689" y="7999"/>
                        <a:pt x="2687" y="7999"/>
                      </a:cubicBezTo>
                      <a:cubicBezTo>
                        <a:pt x="2454" y="8127"/>
                        <a:pt x="2237" y="8251"/>
                        <a:pt x="2034" y="8368"/>
                      </a:cubicBezTo>
                      <a:lnTo>
                        <a:pt x="1958" y="8411"/>
                      </a:lnTo>
                      <a:cubicBezTo>
                        <a:pt x="1952" y="8416"/>
                        <a:pt x="1949" y="8418"/>
                        <a:pt x="1943" y="8421"/>
                      </a:cubicBezTo>
                      <a:cubicBezTo>
                        <a:pt x="1913" y="8437"/>
                        <a:pt x="1884" y="8455"/>
                        <a:pt x="1854" y="8472"/>
                      </a:cubicBezTo>
                      <a:cubicBezTo>
                        <a:pt x="1844" y="8478"/>
                        <a:pt x="1834" y="8483"/>
                        <a:pt x="1825" y="8488"/>
                      </a:cubicBezTo>
                      <a:cubicBezTo>
                        <a:pt x="1718" y="8552"/>
                        <a:pt x="1616" y="8612"/>
                        <a:pt x="1517" y="8670"/>
                      </a:cubicBezTo>
                      <a:cubicBezTo>
                        <a:pt x="1476" y="8697"/>
                        <a:pt x="1435" y="8720"/>
                        <a:pt x="1396" y="8743"/>
                      </a:cubicBezTo>
                      <a:cubicBezTo>
                        <a:pt x="1349" y="8771"/>
                        <a:pt x="1305" y="8799"/>
                        <a:pt x="1262" y="8823"/>
                      </a:cubicBezTo>
                      <a:cubicBezTo>
                        <a:pt x="1246" y="8832"/>
                        <a:pt x="1230" y="8844"/>
                        <a:pt x="1214" y="8852"/>
                      </a:cubicBezTo>
                      <a:cubicBezTo>
                        <a:pt x="1166" y="8882"/>
                        <a:pt x="1119" y="8911"/>
                        <a:pt x="1072" y="8938"/>
                      </a:cubicBezTo>
                      <a:cubicBezTo>
                        <a:pt x="1042" y="8956"/>
                        <a:pt x="1013" y="8973"/>
                        <a:pt x="985" y="8991"/>
                      </a:cubicBezTo>
                      <a:cubicBezTo>
                        <a:pt x="941" y="9018"/>
                        <a:pt x="901" y="9043"/>
                        <a:pt x="860" y="9069"/>
                      </a:cubicBezTo>
                      <a:cubicBezTo>
                        <a:pt x="845" y="9078"/>
                        <a:pt x="832" y="9087"/>
                        <a:pt x="821" y="9094"/>
                      </a:cubicBezTo>
                      <a:cubicBezTo>
                        <a:pt x="794" y="9112"/>
                        <a:pt x="771" y="9126"/>
                        <a:pt x="748" y="9141"/>
                      </a:cubicBezTo>
                      <a:cubicBezTo>
                        <a:pt x="733" y="9148"/>
                        <a:pt x="720" y="9157"/>
                        <a:pt x="706" y="9166"/>
                      </a:cubicBezTo>
                      <a:cubicBezTo>
                        <a:pt x="692" y="9174"/>
                        <a:pt x="678" y="9182"/>
                        <a:pt x="665" y="9192"/>
                      </a:cubicBezTo>
                      <a:cubicBezTo>
                        <a:pt x="643" y="9206"/>
                        <a:pt x="621" y="9218"/>
                        <a:pt x="599" y="9233"/>
                      </a:cubicBezTo>
                      <a:cubicBezTo>
                        <a:pt x="582" y="9244"/>
                        <a:pt x="567" y="9254"/>
                        <a:pt x="551" y="9265"/>
                      </a:cubicBezTo>
                      <a:cubicBezTo>
                        <a:pt x="534" y="9275"/>
                        <a:pt x="518" y="9283"/>
                        <a:pt x="502" y="9295"/>
                      </a:cubicBezTo>
                      <a:cubicBezTo>
                        <a:pt x="483" y="9305"/>
                        <a:pt x="465" y="9318"/>
                        <a:pt x="446" y="9330"/>
                      </a:cubicBezTo>
                      <a:cubicBezTo>
                        <a:pt x="305" y="9422"/>
                        <a:pt x="196" y="9493"/>
                        <a:pt x="122" y="9544"/>
                      </a:cubicBezTo>
                      <a:lnTo>
                        <a:pt x="104" y="9556"/>
                      </a:lnTo>
                      <a:cubicBezTo>
                        <a:pt x="72" y="9578"/>
                        <a:pt x="46" y="9595"/>
                        <a:pt x="30" y="9607"/>
                      </a:cubicBezTo>
                      <a:cubicBezTo>
                        <a:pt x="28" y="9608"/>
                        <a:pt x="24" y="9610"/>
                        <a:pt x="23" y="9611"/>
                      </a:cubicBezTo>
                      <a:cubicBezTo>
                        <a:pt x="17" y="9615"/>
                        <a:pt x="14" y="9618"/>
                        <a:pt x="9" y="9621"/>
                      </a:cubicBezTo>
                      <a:cubicBezTo>
                        <a:pt x="8" y="9623"/>
                        <a:pt x="7" y="9624"/>
                        <a:pt x="5" y="9624"/>
                      </a:cubicBezTo>
                      <a:lnTo>
                        <a:pt x="1" y="9629"/>
                      </a:lnTo>
                      <a:lnTo>
                        <a:pt x="10402" y="28569"/>
                      </a:lnTo>
                      <a:lnTo>
                        <a:pt x="10669" y="28432"/>
                      </a:lnTo>
                      <a:cubicBezTo>
                        <a:pt x="10734" y="28399"/>
                        <a:pt x="10803" y="28365"/>
                        <a:pt x="10868" y="28333"/>
                      </a:cubicBezTo>
                      <a:cubicBezTo>
                        <a:pt x="10913" y="28309"/>
                        <a:pt x="10960" y="28287"/>
                        <a:pt x="11007" y="28263"/>
                      </a:cubicBezTo>
                      <a:cubicBezTo>
                        <a:pt x="11052" y="28242"/>
                        <a:pt x="11095" y="28220"/>
                        <a:pt x="11141" y="28198"/>
                      </a:cubicBezTo>
                      <a:cubicBezTo>
                        <a:pt x="11264" y="28138"/>
                        <a:pt x="11387" y="28079"/>
                        <a:pt x="11510" y="28020"/>
                      </a:cubicBezTo>
                      <a:cubicBezTo>
                        <a:pt x="11570" y="27991"/>
                        <a:pt x="11633" y="27962"/>
                        <a:pt x="11694" y="27933"/>
                      </a:cubicBezTo>
                      <a:cubicBezTo>
                        <a:pt x="11754" y="27904"/>
                        <a:pt x="11816" y="27875"/>
                        <a:pt x="11877" y="27846"/>
                      </a:cubicBezTo>
                      <a:cubicBezTo>
                        <a:pt x="20843" y="23637"/>
                        <a:pt x="29650" y="23043"/>
                        <a:pt x="34083" y="22991"/>
                      </a:cubicBezTo>
                      <a:lnTo>
                        <a:pt x="34083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2" name="Google Shape;372;p17"/>
              <p:cNvGrpSpPr/>
              <p:nvPr/>
            </p:nvGrpSpPr>
            <p:grpSpPr>
              <a:xfrm>
                <a:off x="6238903" y="1193063"/>
                <a:ext cx="284947" cy="327512"/>
                <a:chOff x="6238903" y="1193063"/>
                <a:chExt cx="284947" cy="327512"/>
              </a:xfrm>
            </p:grpSpPr>
            <p:sp>
              <p:nvSpPr>
                <p:cNvPr id="373" name="Google Shape;373;p17"/>
                <p:cNvSpPr/>
                <p:nvPr/>
              </p:nvSpPr>
              <p:spPr>
                <a:xfrm>
                  <a:off x="6238903" y="1193063"/>
                  <a:ext cx="284947" cy="63648"/>
                </a:xfrm>
                <a:custGeom>
                  <a:rect b="b" l="l" r="r" t="t"/>
                  <a:pathLst>
                    <a:path extrusionOk="0" h="7318" w="32762">
                      <a:moveTo>
                        <a:pt x="0" y="0"/>
                      </a:moveTo>
                      <a:lnTo>
                        <a:pt x="0" y="7317"/>
                      </a:lnTo>
                      <a:lnTo>
                        <a:pt x="32762" y="7317"/>
                      </a:lnTo>
                      <a:lnTo>
                        <a:pt x="32762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4" name="Google Shape;374;p17"/>
                <p:cNvCxnSpPr/>
                <p:nvPr/>
              </p:nvCxnSpPr>
              <p:spPr>
                <a:xfrm rot="10800000">
                  <a:off x="6431250" y="1279375"/>
                  <a:ext cx="0" cy="2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</p:grpSp>
        <p:grpSp>
          <p:nvGrpSpPr>
            <p:cNvPr id="375" name="Google Shape;375;p17"/>
            <p:cNvGrpSpPr/>
            <p:nvPr/>
          </p:nvGrpSpPr>
          <p:grpSpPr>
            <a:xfrm>
              <a:off x="5900602" y="1193063"/>
              <a:ext cx="444345" cy="1023338"/>
              <a:chOff x="5900602" y="1193063"/>
              <a:chExt cx="444345" cy="1023338"/>
            </a:xfrm>
          </p:grpSpPr>
          <p:grpSp>
            <p:nvGrpSpPr>
              <p:cNvPr id="376" name="Google Shape;376;p17"/>
              <p:cNvGrpSpPr/>
              <p:nvPr/>
            </p:nvGrpSpPr>
            <p:grpSpPr>
              <a:xfrm>
                <a:off x="6046501" y="1367785"/>
                <a:ext cx="298446" cy="848616"/>
                <a:chOff x="6046501" y="1367785"/>
                <a:chExt cx="298446" cy="848616"/>
              </a:xfrm>
            </p:grpSpPr>
            <p:sp>
              <p:nvSpPr>
                <p:cNvPr id="377" name="Google Shape;377;p17"/>
                <p:cNvSpPr/>
                <p:nvPr/>
              </p:nvSpPr>
              <p:spPr>
                <a:xfrm rot="-5400000">
                  <a:off x="5980418" y="1433868"/>
                  <a:ext cx="430613" cy="298446"/>
                </a:xfrm>
                <a:custGeom>
                  <a:rect b="b" l="l" r="r" t="t"/>
                  <a:pathLst>
                    <a:path extrusionOk="0" h="34314" w="49510">
                      <a:moveTo>
                        <a:pt x="722" y="0"/>
                      </a:moveTo>
                      <a:cubicBezTo>
                        <a:pt x="481" y="0"/>
                        <a:pt x="241" y="0"/>
                        <a:pt x="1" y="3"/>
                      </a:cubicBezTo>
                      <a:lnTo>
                        <a:pt x="1" y="24234"/>
                      </a:lnTo>
                      <a:cubicBezTo>
                        <a:pt x="243" y="24230"/>
                        <a:pt x="428" y="24229"/>
                        <a:pt x="550" y="24229"/>
                      </a:cubicBezTo>
                      <a:cubicBezTo>
                        <a:pt x="648" y="24229"/>
                        <a:pt x="706" y="24230"/>
                        <a:pt x="722" y="24230"/>
                      </a:cubicBezTo>
                      <a:lnTo>
                        <a:pt x="729" y="24230"/>
                      </a:lnTo>
                      <a:cubicBezTo>
                        <a:pt x="773" y="24230"/>
                        <a:pt x="1173" y="24214"/>
                        <a:pt x="1871" y="24214"/>
                      </a:cubicBezTo>
                      <a:cubicBezTo>
                        <a:pt x="6340" y="24214"/>
                        <a:pt x="23046" y="24853"/>
                        <a:pt x="37171" y="34314"/>
                      </a:cubicBezTo>
                      <a:lnTo>
                        <a:pt x="49510" y="11872"/>
                      </a:lnTo>
                      <a:cubicBezTo>
                        <a:pt x="49510" y="11872"/>
                        <a:pt x="31299" y="3"/>
                        <a:pt x="729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657E9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17"/>
                <p:cNvSpPr/>
                <p:nvPr/>
              </p:nvSpPr>
              <p:spPr>
                <a:xfrm rot="-5400000">
                  <a:off x="5986745" y="1858198"/>
                  <a:ext cx="417984" cy="298420"/>
                </a:xfrm>
                <a:custGeom>
                  <a:rect b="b" l="l" r="r" t="t"/>
                  <a:pathLst>
                    <a:path extrusionOk="0" h="34311" w="48058">
                      <a:moveTo>
                        <a:pt x="48058" y="0"/>
                      </a:moveTo>
                      <a:cubicBezTo>
                        <a:pt x="40706" y="47"/>
                        <a:pt x="34078" y="776"/>
                        <a:pt x="28261" y="1849"/>
                      </a:cubicBezTo>
                      <a:cubicBezTo>
                        <a:pt x="20919" y="3208"/>
                        <a:pt x="14865" y="5126"/>
                        <a:pt x="10271" y="6917"/>
                      </a:cubicBezTo>
                      <a:cubicBezTo>
                        <a:pt x="5004" y="8972"/>
                        <a:pt x="1653" y="10865"/>
                        <a:pt x="474" y="11571"/>
                      </a:cubicBezTo>
                      <a:cubicBezTo>
                        <a:pt x="462" y="11578"/>
                        <a:pt x="449" y="11585"/>
                        <a:pt x="439" y="11593"/>
                      </a:cubicBezTo>
                      <a:cubicBezTo>
                        <a:pt x="427" y="11600"/>
                        <a:pt x="417" y="11606"/>
                        <a:pt x="406" y="11613"/>
                      </a:cubicBezTo>
                      <a:cubicBezTo>
                        <a:pt x="384" y="11628"/>
                        <a:pt x="365" y="11638"/>
                        <a:pt x="344" y="11651"/>
                      </a:cubicBezTo>
                      <a:cubicBezTo>
                        <a:pt x="328" y="11661"/>
                        <a:pt x="311" y="11671"/>
                        <a:pt x="296" y="11680"/>
                      </a:cubicBezTo>
                      <a:cubicBezTo>
                        <a:pt x="285" y="11689"/>
                        <a:pt x="273" y="11696"/>
                        <a:pt x="260" y="11703"/>
                      </a:cubicBezTo>
                      <a:cubicBezTo>
                        <a:pt x="251" y="11709"/>
                        <a:pt x="242" y="11715"/>
                        <a:pt x="235" y="11719"/>
                      </a:cubicBezTo>
                      <a:cubicBezTo>
                        <a:pt x="126" y="11788"/>
                        <a:pt x="53" y="11833"/>
                        <a:pt x="20" y="11855"/>
                      </a:cubicBezTo>
                      <a:cubicBezTo>
                        <a:pt x="18" y="11856"/>
                        <a:pt x="14" y="11858"/>
                        <a:pt x="12" y="11861"/>
                      </a:cubicBezTo>
                      <a:cubicBezTo>
                        <a:pt x="4" y="11865"/>
                        <a:pt x="1" y="11869"/>
                        <a:pt x="1" y="11869"/>
                      </a:cubicBezTo>
                      <a:lnTo>
                        <a:pt x="12338" y="34311"/>
                      </a:lnTo>
                      <a:cubicBezTo>
                        <a:pt x="12429" y="34252"/>
                        <a:pt x="12518" y="34194"/>
                        <a:pt x="12608" y="34136"/>
                      </a:cubicBezTo>
                      <a:cubicBezTo>
                        <a:pt x="12655" y="34107"/>
                        <a:pt x="12700" y="34076"/>
                        <a:pt x="12747" y="34047"/>
                      </a:cubicBezTo>
                      <a:cubicBezTo>
                        <a:pt x="12789" y="34021"/>
                        <a:pt x="12830" y="33996"/>
                        <a:pt x="12869" y="33970"/>
                      </a:cubicBezTo>
                      <a:cubicBezTo>
                        <a:pt x="12927" y="33932"/>
                        <a:pt x="12986" y="33896"/>
                        <a:pt x="13045" y="33858"/>
                      </a:cubicBezTo>
                      <a:cubicBezTo>
                        <a:pt x="13124" y="33808"/>
                        <a:pt x="13204" y="33759"/>
                        <a:pt x="13283" y="33709"/>
                      </a:cubicBezTo>
                      <a:cubicBezTo>
                        <a:pt x="13363" y="33661"/>
                        <a:pt x="13441" y="33612"/>
                        <a:pt x="13521" y="33562"/>
                      </a:cubicBezTo>
                      <a:cubicBezTo>
                        <a:pt x="13601" y="33513"/>
                        <a:pt x="13679" y="33465"/>
                        <a:pt x="13759" y="33417"/>
                      </a:cubicBezTo>
                      <a:cubicBezTo>
                        <a:pt x="13842" y="33367"/>
                        <a:pt x="13922" y="33319"/>
                        <a:pt x="14003" y="33270"/>
                      </a:cubicBezTo>
                      <a:cubicBezTo>
                        <a:pt x="14082" y="33222"/>
                        <a:pt x="14159" y="33175"/>
                        <a:pt x="14238" y="33130"/>
                      </a:cubicBezTo>
                      <a:cubicBezTo>
                        <a:pt x="14318" y="33082"/>
                        <a:pt x="14398" y="33037"/>
                        <a:pt x="14478" y="32990"/>
                      </a:cubicBezTo>
                      <a:cubicBezTo>
                        <a:pt x="14558" y="32943"/>
                        <a:pt x="14638" y="32897"/>
                        <a:pt x="14718" y="32852"/>
                      </a:cubicBezTo>
                      <a:cubicBezTo>
                        <a:pt x="14798" y="32804"/>
                        <a:pt x="14879" y="32758"/>
                        <a:pt x="14959" y="32713"/>
                      </a:cubicBezTo>
                      <a:cubicBezTo>
                        <a:pt x="15120" y="32622"/>
                        <a:pt x="15280" y="32531"/>
                        <a:pt x="15444" y="32441"/>
                      </a:cubicBezTo>
                      <a:cubicBezTo>
                        <a:pt x="15521" y="32397"/>
                        <a:pt x="15598" y="32357"/>
                        <a:pt x="15674" y="32314"/>
                      </a:cubicBezTo>
                      <a:cubicBezTo>
                        <a:pt x="15698" y="32301"/>
                        <a:pt x="15723" y="32287"/>
                        <a:pt x="15746" y="32274"/>
                      </a:cubicBezTo>
                      <a:cubicBezTo>
                        <a:pt x="15888" y="32196"/>
                        <a:pt x="16029" y="32119"/>
                        <a:pt x="16172" y="32045"/>
                      </a:cubicBezTo>
                      <a:cubicBezTo>
                        <a:pt x="29547" y="24910"/>
                        <a:pt x="44618" y="24279"/>
                        <a:pt x="48058" y="24228"/>
                      </a:cubicBezTo>
                      <a:lnTo>
                        <a:pt x="48058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657E9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9" name="Google Shape;379;p17"/>
              <p:cNvGrpSpPr/>
              <p:nvPr/>
            </p:nvGrpSpPr>
            <p:grpSpPr>
              <a:xfrm>
                <a:off x="5900602" y="1193063"/>
                <a:ext cx="284947" cy="182312"/>
                <a:chOff x="5900602" y="1193063"/>
                <a:chExt cx="284947" cy="182312"/>
              </a:xfrm>
            </p:grpSpPr>
            <p:sp>
              <p:nvSpPr>
                <p:cNvPr id="380" name="Google Shape;380;p17"/>
                <p:cNvSpPr/>
                <p:nvPr/>
              </p:nvSpPr>
              <p:spPr>
                <a:xfrm>
                  <a:off x="5900602" y="1193063"/>
                  <a:ext cx="284947" cy="63648"/>
                </a:xfrm>
                <a:custGeom>
                  <a:rect b="b" l="l" r="r" t="t"/>
                  <a:pathLst>
                    <a:path extrusionOk="0" h="7318" w="32762">
                      <a:moveTo>
                        <a:pt x="0" y="0"/>
                      </a:moveTo>
                      <a:lnTo>
                        <a:pt x="0" y="7318"/>
                      </a:lnTo>
                      <a:lnTo>
                        <a:pt x="32762" y="7318"/>
                      </a:lnTo>
                      <a:lnTo>
                        <a:pt x="32762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657E9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81" name="Google Shape;381;p17"/>
                <p:cNvCxnSpPr/>
                <p:nvPr/>
              </p:nvCxnSpPr>
              <p:spPr>
                <a:xfrm rot="10800000">
                  <a:off x="6156950" y="1279675"/>
                  <a:ext cx="0" cy="95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57E93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</p:grpSp>
      </p:grpSp>
      <p:grpSp>
        <p:nvGrpSpPr>
          <p:cNvPr id="382" name="Google Shape;382;p17"/>
          <p:cNvGrpSpPr/>
          <p:nvPr/>
        </p:nvGrpSpPr>
        <p:grpSpPr>
          <a:xfrm>
            <a:off x="5591197" y="2923433"/>
            <a:ext cx="1219413" cy="1051365"/>
            <a:chOff x="7287122" y="1165658"/>
            <a:chExt cx="1219413" cy="1051365"/>
          </a:xfrm>
        </p:grpSpPr>
        <p:grpSp>
          <p:nvGrpSpPr>
            <p:cNvPr id="383" name="Google Shape;383;p17"/>
            <p:cNvGrpSpPr/>
            <p:nvPr/>
          </p:nvGrpSpPr>
          <p:grpSpPr>
            <a:xfrm>
              <a:off x="7287122" y="1969723"/>
              <a:ext cx="1219413" cy="247300"/>
              <a:chOff x="7287122" y="1969723"/>
              <a:chExt cx="1219413" cy="247300"/>
            </a:xfrm>
          </p:grpSpPr>
          <p:sp>
            <p:nvSpPr>
              <p:cNvPr id="384" name="Google Shape;384;p17"/>
              <p:cNvSpPr/>
              <p:nvPr/>
            </p:nvSpPr>
            <p:spPr>
              <a:xfrm flipH="1">
                <a:off x="8366247" y="1969723"/>
                <a:ext cx="140288" cy="247300"/>
              </a:xfrm>
              <a:custGeom>
                <a:rect b="b" l="l" r="r" t="t"/>
                <a:pathLst>
                  <a:path extrusionOk="0" h="26428" w="14992">
                    <a:moveTo>
                      <a:pt x="31" y="0"/>
                    </a:moveTo>
                    <a:cubicBezTo>
                      <a:pt x="25" y="0"/>
                      <a:pt x="19" y="0"/>
                      <a:pt x="13" y="0"/>
                    </a:cubicBezTo>
                    <a:lnTo>
                      <a:pt x="0" y="0"/>
                    </a:lnTo>
                    <a:lnTo>
                      <a:pt x="0" y="26407"/>
                    </a:lnTo>
                    <a:lnTo>
                      <a:pt x="13" y="26427"/>
                    </a:lnTo>
                    <a:lnTo>
                      <a:pt x="14992" y="1860"/>
                    </a:lnTo>
                    <a:cubicBezTo>
                      <a:pt x="10391" y="663"/>
                      <a:pt x="5335" y="0"/>
                      <a:pt x="3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5" name="Google Shape;385;p17"/>
              <p:cNvGrpSpPr/>
              <p:nvPr/>
            </p:nvGrpSpPr>
            <p:grpSpPr>
              <a:xfrm>
                <a:off x="7287122" y="2063892"/>
                <a:ext cx="1151753" cy="73428"/>
                <a:chOff x="7287122" y="2063892"/>
                <a:chExt cx="1151753" cy="73428"/>
              </a:xfrm>
            </p:grpSpPr>
            <p:sp>
              <p:nvSpPr>
                <p:cNvPr id="386" name="Google Shape;386;p17"/>
                <p:cNvSpPr/>
                <p:nvPr/>
              </p:nvSpPr>
              <p:spPr>
                <a:xfrm flipH="1">
                  <a:off x="7287122" y="2063892"/>
                  <a:ext cx="507103" cy="73428"/>
                </a:xfrm>
                <a:custGeom>
                  <a:rect b="b" l="l" r="r" t="t"/>
                  <a:pathLst>
                    <a:path extrusionOk="0" h="7847" w="35124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CFD9E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87" name="Google Shape;387;p17"/>
                <p:cNvCxnSpPr/>
                <p:nvPr/>
              </p:nvCxnSpPr>
              <p:spPr>
                <a:xfrm rot="10800000">
                  <a:off x="7818475" y="2100600"/>
                  <a:ext cx="620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FD9E0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</p:grpSp>
        <p:grpSp>
          <p:nvGrpSpPr>
            <p:cNvPr id="388" name="Google Shape;388;p17"/>
            <p:cNvGrpSpPr/>
            <p:nvPr/>
          </p:nvGrpSpPr>
          <p:grpSpPr>
            <a:xfrm>
              <a:off x="7287122" y="1712201"/>
              <a:ext cx="1219403" cy="246767"/>
              <a:chOff x="7287122" y="1712201"/>
              <a:chExt cx="1219403" cy="246767"/>
            </a:xfrm>
          </p:grpSpPr>
          <p:sp>
            <p:nvSpPr>
              <p:cNvPr id="389" name="Google Shape;389;p17"/>
              <p:cNvSpPr/>
              <p:nvPr/>
            </p:nvSpPr>
            <p:spPr>
              <a:xfrm flipH="1">
                <a:off x="8226249" y="1712201"/>
                <a:ext cx="280276" cy="246767"/>
              </a:xfrm>
              <a:custGeom>
                <a:rect b="b" l="l" r="r" t="t"/>
                <a:pathLst>
                  <a:path extrusionOk="0" h="26371" w="29952">
                    <a:moveTo>
                      <a:pt x="1" y="0"/>
                    </a:moveTo>
                    <a:lnTo>
                      <a:pt x="1" y="24234"/>
                    </a:lnTo>
                    <a:lnTo>
                      <a:pt x="14" y="24234"/>
                    </a:lnTo>
                    <a:cubicBezTo>
                      <a:pt x="14" y="24234"/>
                      <a:pt x="203" y="24229"/>
                      <a:pt x="558" y="24229"/>
                    </a:cubicBezTo>
                    <a:cubicBezTo>
                      <a:pt x="2473" y="24229"/>
                      <a:pt x="9215" y="24384"/>
                      <a:pt x="17213" y="26370"/>
                    </a:cubicBezTo>
                    <a:lnTo>
                      <a:pt x="29952" y="5713"/>
                    </a:lnTo>
                    <a:cubicBezTo>
                      <a:pt x="29952" y="5713"/>
                      <a:pt x="20827" y="0"/>
                      <a:pt x="1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17"/>
              <p:cNvGrpSpPr/>
              <p:nvPr/>
            </p:nvGrpSpPr>
            <p:grpSpPr>
              <a:xfrm>
                <a:off x="7287122" y="1842861"/>
                <a:ext cx="1005303" cy="73419"/>
                <a:chOff x="7287122" y="1842861"/>
                <a:chExt cx="1005303" cy="73419"/>
              </a:xfrm>
            </p:grpSpPr>
            <p:sp>
              <p:nvSpPr>
                <p:cNvPr id="391" name="Google Shape;391;p17"/>
                <p:cNvSpPr/>
                <p:nvPr/>
              </p:nvSpPr>
              <p:spPr>
                <a:xfrm flipH="1">
                  <a:off x="7287122" y="1842861"/>
                  <a:ext cx="507103" cy="73419"/>
                </a:xfrm>
                <a:custGeom>
                  <a:rect b="b" l="l" r="r" t="t"/>
                  <a:pathLst>
                    <a:path extrusionOk="0" h="7846" w="35124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A5B7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92" name="Google Shape;392;p17"/>
                <p:cNvCxnSpPr/>
                <p:nvPr/>
              </p:nvCxnSpPr>
              <p:spPr>
                <a:xfrm rot="10800000">
                  <a:off x="7818425" y="1879575"/>
                  <a:ext cx="47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5B7C6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</p:grpSp>
        <p:grpSp>
          <p:nvGrpSpPr>
            <p:cNvPr id="393" name="Google Shape;393;p17"/>
            <p:cNvGrpSpPr/>
            <p:nvPr/>
          </p:nvGrpSpPr>
          <p:grpSpPr>
            <a:xfrm>
              <a:off x="7287122" y="1447520"/>
              <a:ext cx="1219403" cy="286667"/>
              <a:chOff x="7287122" y="1447520"/>
              <a:chExt cx="1219403" cy="286667"/>
            </a:xfrm>
          </p:grpSpPr>
          <p:sp>
            <p:nvSpPr>
              <p:cNvPr id="394" name="Google Shape;394;p17"/>
              <p:cNvSpPr/>
              <p:nvPr/>
            </p:nvSpPr>
            <p:spPr>
              <a:xfrm flipH="1">
                <a:off x="8087665" y="1447520"/>
                <a:ext cx="418860" cy="286667"/>
              </a:xfrm>
              <a:custGeom>
                <a:rect b="b" l="l" r="r" t="t"/>
                <a:pathLst>
                  <a:path extrusionOk="0" h="30635" w="44762">
                    <a:moveTo>
                      <a:pt x="1" y="1"/>
                    </a:moveTo>
                    <a:lnTo>
                      <a:pt x="1" y="24648"/>
                    </a:lnTo>
                    <a:lnTo>
                      <a:pt x="14" y="24648"/>
                    </a:lnTo>
                    <a:cubicBezTo>
                      <a:pt x="5607" y="24648"/>
                      <a:pt x="18560" y="25130"/>
                      <a:pt x="31390" y="30635"/>
                    </a:cubicBezTo>
                    <a:lnTo>
                      <a:pt x="44761" y="10327"/>
                    </a:lnTo>
                    <a:cubicBezTo>
                      <a:pt x="44761" y="10327"/>
                      <a:pt x="27304" y="1"/>
                      <a:pt x="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5" name="Google Shape;395;p17"/>
              <p:cNvGrpSpPr/>
              <p:nvPr/>
            </p:nvGrpSpPr>
            <p:grpSpPr>
              <a:xfrm>
                <a:off x="7287122" y="1581977"/>
                <a:ext cx="852803" cy="73428"/>
                <a:chOff x="7287122" y="1581977"/>
                <a:chExt cx="852803" cy="73428"/>
              </a:xfrm>
            </p:grpSpPr>
            <p:sp>
              <p:nvSpPr>
                <p:cNvPr id="396" name="Google Shape;396;p17"/>
                <p:cNvSpPr/>
                <p:nvPr/>
              </p:nvSpPr>
              <p:spPr>
                <a:xfrm flipH="1">
                  <a:off x="7287122" y="1581977"/>
                  <a:ext cx="507103" cy="73428"/>
                </a:xfrm>
                <a:custGeom>
                  <a:rect b="b" l="l" r="r" t="t"/>
                  <a:pathLst>
                    <a:path extrusionOk="0" h="7847" w="35124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97" name="Google Shape;397;p17"/>
                <p:cNvCxnSpPr/>
                <p:nvPr/>
              </p:nvCxnSpPr>
              <p:spPr>
                <a:xfrm rot="10800000">
                  <a:off x="7818325" y="1618700"/>
                  <a:ext cx="321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</p:grpSp>
        <p:grpSp>
          <p:nvGrpSpPr>
            <p:cNvPr id="398" name="Google Shape;398;p17"/>
            <p:cNvGrpSpPr/>
            <p:nvPr/>
          </p:nvGrpSpPr>
          <p:grpSpPr>
            <a:xfrm>
              <a:off x="7287122" y="1165658"/>
              <a:ext cx="1219403" cy="344253"/>
              <a:chOff x="7287122" y="1165658"/>
              <a:chExt cx="1219403" cy="344253"/>
            </a:xfrm>
          </p:grpSpPr>
          <p:sp>
            <p:nvSpPr>
              <p:cNvPr id="399" name="Google Shape;399;p17"/>
              <p:cNvSpPr/>
              <p:nvPr/>
            </p:nvSpPr>
            <p:spPr>
              <a:xfrm flipH="1">
                <a:off x="7919557" y="1165658"/>
                <a:ext cx="586968" cy="344253"/>
              </a:xfrm>
              <a:custGeom>
                <a:rect b="b" l="l" r="r" t="t"/>
                <a:pathLst>
                  <a:path extrusionOk="0" h="36789" w="62727">
                    <a:moveTo>
                      <a:pt x="1" y="1"/>
                    </a:moveTo>
                    <a:lnTo>
                      <a:pt x="1" y="25976"/>
                    </a:lnTo>
                    <a:lnTo>
                      <a:pt x="17" y="25976"/>
                    </a:lnTo>
                    <a:cubicBezTo>
                      <a:pt x="74" y="25976"/>
                      <a:pt x="588" y="25960"/>
                      <a:pt x="1487" y="25960"/>
                    </a:cubicBezTo>
                    <a:cubicBezTo>
                      <a:pt x="7235" y="25960"/>
                      <a:pt x="28709" y="26646"/>
                      <a:pt x="46867" y="36789"/>
                    </a:cubicBezTo>
                    <a:lnTo>
                      <a:pt x="62726" y="12728"/>
                    </a:lnTo>
                    <a:cubicBezTo>
                      <a:pt x="62726" y="12728"/>
                      <a:pt x="39312" y="2"/>
                      <a:pt x="1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0" name="Google Shape;400;p17"/>
              <p:cNvGrpSpPr/>
              <p:nvPr/>
            </p:nvGrpSpPr>
            <p:grpSpPr>
              <a:xfrm>
                <a:off x="7287122" y="1341025"/>
                <a:ext cx="695703" cy="73419"/>
                <a:chOff x="7287122" y="1341025"/>
                <a:chExt cx="695703" cy="73419"/>
              </a:xfrm>
            </p:grpSpPr>
            <p:sp>
              <p:nvSpPr>
                <p:cNvPr id="401" name="Google Shape;401;p17"/>
                <p:cNvSpPr/>
                <p:nvPr/>
              </p:nvSpPr>
              <p:spPr>
                <a:xfrm flipH="1">
                  <a:off x="7287122" y="1341025"/>
                  <a:ext cx="507103" cy="73419"/>
                </a:xfrm>
                <a:custGeom>
                  <a:rect b="b" l="l" r="r" t="t"/>
                  <a:pathLst>
                    <a:path extrusionOk="0" h="7846" w="35124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869FB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02" name="Google Shape;402;p17"/>
                <p:cNvCxnSpPr/>
                <p:nvPr/>
              </p:nvCxnSpPr>
              <p:spPr>
                <a:xfrm rot="10800000">
                  <a:off x="7818425" y="1377750"/>
                  <a:ext cx="16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869FB1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</p:grpSp>
      </p:grpSp>
      <p:sp>
        <p:nvSpPr>
          <p:cNvPr id="403" name="Google Shape;403;p17"/>
          <p:cNvSpPr/>
          <p:nvPr/>
        </p:nvSpPr>
        <p:spPr>
          <a:xfrm rot="-822454">
            <a:off x="2216796" y="2498791"/>
            <a:ext cx="1049578" cy="235453"/>
          </a:xfrm>
          <a:custGeom>
            <a:rect b="b" l="l" r="r" t="t"/>
            <a:pathLst>
              <a:path extrusionOk="0" h="8001" w="31623">
                <a:moveTo>
                  <a:pt x="31623" y="8001"/>
                </a:moveTo>
                <a:cubicBezTo>
                  <a:pt x="23132" y="1209"/>
                  <a:pt x="10315" y="3438"/>
                  <a:pt x="0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4" name="Google Shape;404;p17"/>
          <p:cNvSpPr/>
          <p:nvPr/>
        </p:nvSpPr>
        <p:spPr>
          <a:xfrm>
            <a:off x="2918725" y="1715225"/>
            <a:ext cx="533400" cy="342900"/>
          </a:xfrm>
          <a:custGeom>
            <a:rect b="b" l="l" r="r" t="t"/>
            <a:pathLst>
              <a:path extrusionOk="0" h="13716" w="21336">
                <a:moveTo>
                  <a:pt x="0" y="0"/>
                </a:moveTo>
                <a:cubicBezTo>
                  <a:pt x="7341" y="4195"/>
                  <a:pt x="14301" y="9026"/>
                  <a:pt x="21336" y="13716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5" name="Google Shape;405;p17"/>
          <p:cNvSpPr/>
          <p:nvPr/>
        </p:nvSpPr>
        <p:spPr>
          <a:xfrm>
            <a:off x="5143500" y="1495425"/>
            <a:ext cx="62800" cy="381000"/>
          </a:xfrm>
          <a:custGeom>
            <a:rect b="b" l="l" r="r" t="t"/>
            <a:pathLst>
              <a:path extrusionOk="0" h="15240" w="2512">
                <a:moveTo>
                  <a:pt x="1905" y="0"/>
                </a:moveTo>
                <a:cubicBezTo>
                  <a:pt x="3147" y="4967"/>
                  <a:pt x="2290" y="10661"/>
                  <a:pt x="0" y="1524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Google Shape;406;p17"/>
          <p:cNvSpPr/>
          <p:nvPr/>
        </p:nvSpPr>
        <p:spPr>
          <a:xfrm>
            <a:off x="5486400" y="2362200"/>
            <a:ext cx="1685925" cy="98350"/>
          </a:xfrm>
          <a:custGeom>
            <a:rect b="b" l="l" r="r" t="t"/>
            <a:pathLst>
              <a:path extrusionOk="0" h="3934" w="67437">
                <a:moveTo>
                  <a:pt x="0" y="0"/>
                </a:moveTo>
                <a:cubicBezTo>
                  <a:pt x="17183" y="0"/>
                  <a:pt x="34252" y="3429"/>
                  <a:pt x="51435" y="3429"/>
                </a:cubicBezTo>
                <a:cubicBezTo>
                  <a:pt x="56771" y="3429"/>
                  <a:pt x="62375" y="4735"/>
                  <a:pt x="67437" y="30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Google Shape;407;p17"/>
          <p:cNvSpPr/>
          <p:nvPr/>
        </p:nvSpPr>
        <p:spPr>
          <a:xfrm>
            <a:off x="5276850" y="3143250"/>
            <a:ext cx="228600" cy="238125"/>
          </a:xfrm>
          <a:custGeom>
            <a:rect b="b" l="l" r="r" t="t"/>
            <a:pathLst>
              <a:path extrusionOk="0" h="9525" w="9144">
                <a:moveTo>
                  <a:pt x="0" y="0"/>
                </a:moveTo>
                <a:cubicBezTo>
                  <a:pt x="3774" y="2264"/>
                  <a:pt x="5207" y="7557"/>
                  <a:pt x="9144" y="9525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8" name="Google Shape;408;p17"/>
          <p:cNvSpPr/>
          <p:nvPr/>
        </p:nvSpPr>
        <p:spPr>
          <a:xfrm>
            <a:off x="1790700" y="3400425"/>
            <a:ext cx="1628841" cy="695342"/>
          </a:xfrm>
          <a:custGeom>
            <a:rect b="b" l="l" r="r" t="t"/>
            <a:pathLst>
              <a:path extrusionOk="0" h="14478" w="46863">
                <a:moveTo>
                  <a:pt x="46863" y="0"/>
                </a:moveTo>
                <a:cubicBezTo>
                  <a:pt x="37280" y="3833"/>
                  <a:pt x="27668" y="7992"/>
                  <a:pt x="17526" y="9906"/>
                </a:cubicBezTo>
                <a:cubicBezTo>
                  <a:pt x="11593" y="11025"/>
                  <a:pt x="4269" y="10209"/>
                  <a:pt x="0" y="1447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9" name="Google Shape;409;p17"/>
          <p:cNvSpPr/>
          <p:nvPr/>
        </p:nvSpPr>
        <p:spPr>
          <a:xfrm>
            <a:off x="4419117" y="3619500"/>
            <a:ext cx="38575" cy="552450"/>
          </a:xfrm>
          <a:custGeom>
            <a:rect b="b" l="l" r="r" t="t"/>
            <a:pathLst>
              <a:path extrusionOk="0" h="22098" w="1543">
                <a:moveTo>
                  <a:pt x="400" y="0"/>
                </a:moveTo>
                <a:cubicBezTo>
                  <a:pt x="1719" y="7257"/>
                  <a:pt x="-1756" y="15501"/>
                  <a:pt x="1543" y="2209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Google Shape;410;p17"/>
          <p:cNvSpPr/>
          <p:nvPr/>
        </p:nvSpPr>
        <p:spPr>
          <a:xfrm>
            <a:off x="5476875" y="1323975"/>
            <a:ext cx="962025" cy="695325"/>
          </a:xfrm>
          <a:custGeom>
            <a:rect b="b" l="l" r="r" t="t"/>
            <a:pathLst>
              <a:path extrusionOk="0" h="27813" w="38481">
                <a:moveTo>
                  <a:pt x="0" y="27813"/>
                </a:moveTo>
                <a:cubicBezTo>
                  <a:pt x="8489" y="20385"/>
                  <a:pt x="18217" y="14506"/>
                  <a:pt x="27432" y="8001"/>
                </a:cubicBezTo>
                <a:cubicBezTo>
                  <a:pt x="31147" y="5379"/>
                  <a:pt x="36447" y="4067"/>
                  <a:pt x="38481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1" name="Google Shape;411;p17"/>
          <p:cNvSpPr txBox="1"/>
          <p:nvPr/>
        </p:nvSpPr>
        <p:spPr>
          <a:xfrm>
            <a:off x="5052150" y="4171950"/>
            <a:ext cx="9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7E9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</a:t>
            </a:r>
            <a:endParaRPr>
              <a:solidFill>
                <a:srgbClr val="667E9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7E9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>
              <a:solidFill>
                <a:srgbClr val="667E9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17"/>
          <p:cNvSpPr txBox="1"/>
          <p:nvPr/>
        </p:nvSpPr>
        <p:spPr>
          <a:xfrm rot="5400000">
            <a:off x="2329525" y="4116225"/>
            <a:ext cx="12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7E9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endParaRPr>
              <a:solidFill>
                <a:srgbClr val="667E9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7E9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engineering</a:t>
            </a:r>
            <a:endParaRPr>
              <a:solidFill>
                <a:srgbClr val="667E9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17"/>
          <p:cNvSpPr txBox="1"/>
          <p:nvPr/>
        </p:nvSpPr>
        <p:spPr>
          <a:xfrm>
            <a:off x="7038675" y="3174388"/>
            <a:ext cx="138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F7D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</a:t>
            </a:r>
            <a:endParaRPr>
              <a:solidFill>
                <a:srgbClr val="5F7D9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F7D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cleaning</a:t>
            </a:r>
            <a:endParaRPr>
              <a:solidFill>
                <a:srgbClr val="5F7D9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17"/>
          <p:cNvSpPr txBox="1"/>
          <p:nvPr/>
        </p:nvSpPr>
        <p:spPr>
          <a:xfrm>
            <a:off x="129725" y="1003200"/>
            <a:ext cx="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57E9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outliers</a:t>
            </a:r>
            <a:endParaRPr>
              <a:solidFill>
                <a:srgbClr val="657E9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5" name="Google Shape;415;p17"/>
          <p:cNvSpPr txBox="1"/>
          <p:nvPr/>
        </p:nvSpPr>
        <p:spPr>
          <a:xfrm>
            <a:off x="2203838" y="2680675"/>
            <a:ext cx="124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57E9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confusion matrix</a:t>
            </a:r>
            <a:endParaRPr>
              <a:solidFill>
                <a:srgbClr val="657E9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Google Shape;416;p17"/>
          <p:cNvSpPr txBox="1"/>
          <p:nvPr/>
        </p:nvSpPr>
        <p:spPr>
          <a:xfrm rot="-5400000">
            <a:off x="3276513" y="806950"/>
            <a:ext cx="87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F7D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box plot</a:t>
            </a:r>
            <a:endParaRPr>
              <a:solidFill>
                <a:srgbClr val="5F7D9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p17"/>
          <p:cNvSpPr txBox="1"/>
          <p:nvPr/>
        </p:nvSpPr>
        <p:spPr>
          <a:xfrm>
            <a:off x="5822388" y="1876425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5B7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 plot</a:t>
            </a:r>
            <a:endParaRPr>
              <a:solidFill>
                <a:srgbClr val="A5B7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129725" y="3266850"/>
            <a:ext cx="11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57E9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scatte</a:t>
            </a:r>
            <a:r>
              <a:rPr lang="es">
                <a:solidFill>
                  <a:srgbClr val="657E9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plot</a:t>
            </a:r>
            <a:endParaRPr>
              <a:solidFill>
                <a:srgbClr val="657E9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p17"/>
          <p:cNvSpPr txBox="1"/>
          <p:nvPr/>
        </p:nvSpPr>
        <p:spPr>
          <a:xfrm>
            <a:off x="973488" y="1442950"/>
            <a:ext cx="87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FD9E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analysis</a:t>
            </a:r>
            <a:endParaRPr>
              <a:solidFill>
                <a:srgbClr val="CFD9E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17"/>
          <p:cNvSpPr txBox="1"/>
          <p:nvPr/>
        </p:nvSpPr>
        <p:spPr>
          <a:xfrm rot="5400000">
            <a:off x="5476875" y="809250"/>
            <a:ext cx="9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FD9E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groupby</a:t>
            </a:r>
            <a:endParaRPr>
              <a:solidFill>
                <a:srgbClr val="CFD9E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17"/>
          <p:cNvSpPr txBox="1"/>
          <p:nvPr/>
        </p:nvSpPr>
        <p:spPr>
          <a:xfrm rot="5400000">
            <a:off x="8095025" y="2901483"/>
            <a:ext cx="14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F7D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heatmap</a:t>
            </a:r>
            <a:endParaRPr>
              <a:solidFill>
                <a:srgbClr val="5F7D9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/>
          <p:nvPr/>
        </p:nvSpPr>
        <p:spPr>
          <a:xfrm flipH="1">
            <a:off x="0" y="150"/>
            <a:ext cx="9144000" cy="5143500"/>
          </a:xfrm>
          <a:prstGeom prst="rtTriangle">
            <a:avLst/>
          </a:prstGeom>
          <a:solidFill>
            <a:srgbClr val="741B47">
              <a:alpha val="644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8"/>
          <p:cNvSpPr txBox="1"/>
          <p:nvPr/>
        </p:nvSpPr>
        <p:spPr>
          <a:xfrm>
            <a:off x="2342375" y="898200"/>
            <a:ext cx="35220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REGRESIÓN </a:t>
            </a:r>
            <a:r>
              <a:rPr lang="es" sz="3400">
                <a:solidFill>
                  <a:srgbClr val="FFFFFF"/>
                </a:solidFill>
              </a:rPr>
              <a:t>?</a:t>
            </a:r>
            <a:endParaRPr sz="3400">
              <a:solidFill>
                <a:srgbClr val="FFFFFF"/>
              </a:solidFill>
            </a:endParaRPr>
          </a:p>
        </p:txBody>
      </p:sp>
      <p:cxnSp>
        <p:nvCxnSpPr>
          <p:cNvPr id="428" name="Google Shape;428;p18"/>
          <p:cNvCxnSpPr/>
          <p:nvPr/>
        </p:nvCxnSpPr>
        <p:spPr>
          <a:xfrm>
            <a:off x="0" y="719825"/>
            <a:ext cx="3105300" cy="0"/>
          </a:xfrm>
          <a:prstGeom prst="straightConnector1">
            <a:avLst/>
          </a:prstGeom>
          <a:noFill/>
          <a:ln cap="flat" cmpd="sng" w="762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18"/>
          <p:cNvSpPr txBox="1"/>
          <p:nvPr/>
        </p:nvSpPr>
        <p:spPr>
          <a:xfrm>
            <a:off x="3840500" y="3824050"/>
            <a:ext cx="40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CLASIFICACIÓN </a:t>
            </a:r>
            <a:r>
              <a:rPr lang="es" sz="3400">
                <a:solidFill>
                  <a:schemeClr val="lt1"/>
                </a:solidFill>
              </a:rPr>
              <a:t>?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430" name="Google Shape;430;p18"/>
          <p:cNvSpPr txBox="1"/>
          <p:nvPr/>
        </p:nvSpPr>
        <p:spPr>
          <a:xfrm>
            <a:off x="-369350" y="192125"/>
            <a:ext cx="40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DEFINIR EL PROBLEMA</a:t>
            </a:r>
            <a:endParaRPr sz="2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431" name="Google Shape;431;p18"/>
          <p:cNvGrpSpPr/>
          <p:nvPr/>
        </p:nvGrpSpPr>
        <p:grpSpPr>
          <a:xfrm>
            <a:off x="955265" y="2120626"/>
            <a:ext cx="1389359" cy="1326443"/>
            <a:chOff x="7390435" y="3680868"/>
            <a:chExt cx="372073" cy="355243"/>
          </a:xfrm>
        </p:grpSpPr>
        <p:sp>
          <p:nvSpPr>
            <p:cNvPr id="432" name="Google Shape;432;p18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18"/>
          <p:cNvGrpSpPr/>
          <p:nvPr/>
        </p:nvGrpSpPr>
        <p:grpSpPr>
          <a:xfrm>
            <a:off x="7349496" y="1442094"/>
            <a:ext cx="1471133" cy="1781915"/>
            <a:chOff x="5184517" y="2459481"/>
            <a:chExt cx="252062" cy="305122"/>
          </a:xfrm>
        </p:grpSpPr>
        <p:sp>
          <p:nvSpPr>
            <p:cNvPr id="439" name="Google Shape;439;p18"/>
            <p:cNvSpPr/>
            <p:nvPr/>
          </p:nvSpPr>
          <p:spPr>
            <a:xfrm>
              <a:off x="5383486" y="2674747"/>
              <a:ext cx="13273" cy="13305"/>
            </a:xfrm>
            <a:custGeom>
              <a:rect b="b" l="l" r="r" t="t"/>
              <a:pathLst>
                <a:path extrusionOk="0" h="418" w="417">
                  <a:moveTo>
                    <a:pt x="203" y="0"/>
                  </a:moveTo>
                  <a:cubicBezTo>
                    <a:pt x="107" y="0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5350128" y="2724402"/>
              <a:ext cx="11395" cy="11395"/>
            </a:xfrm>
            <a:custGeom>
              <a:rect b="b" l="l" r="r" t="t"/>
              <a:pathLst>
                <a:path extrusionOk="0" h="358" w="358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62"/>
                    <a:pt x="96" y="357"/>
                    <a:pt x="179" y="357"/>
                  </a:cubicBezTo>
                  <a:cubicBezTo>
                    <a:pt x="274" y="357"/>
                    <a:pt x="358" y="286"/>
                    <a:pt x="358" y="179"/>
                  </a:cubicBezTo>
                  <a:cubicBezTo>
                    <a:pt x="358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5254638" y="2666376"/>
              <a:ext cx="11395" cy="11427"/>
            </a:xfrm>
            <a:custGeom>
              <a:rect b="b" l="l" r="r" t="t"/>
              <a:pathLst>
                <a:path extrusionOk="0" h="359" w="358">
                  <a:moveTo>
                    <a:pt x="193" y="1"/>
                  </a:moveTo>
                  <a:cubicBezTo>
                    <a:pt x="188" y="1"/>
                    <a:pt x="183" y="1"/>
                    <a:pt x="179" y="2"/>
                  </a:cubicBezTo>
                  <a:cubicBezTo>
                    <a:pt x="83" y="2"/>
                    <a:pt x="0" y="97"/>
                    <a:pt x="0" y="180"/>
                  </a:cubicBezTo>
                  <a:cubicBezTo>
                    <a:pt x="0" y="275"/>
                    <a:pt x="71" y="359"/>
                    <a:pt x="179" y="359"/>
                  </a:cubicBezTo>
                  <a:cubicBezTo>
                    <a:pt x="262" y="359"/>
                    <a:pt x="357" y="287"/>
                    <a:pt x="357" y="180"/>
                  </a:cubicBezTo>
                  <a:cubicBezTo>
                    <a:pt x="357" y="90"/>
                    <a:pt x="273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5273959" y="2724402"/>
              <a:ext cx="11395" cy="11395"/>
            </a:xfrm>
            <a:custGeom>
              <a:rect b="b" l="l" r="r" t="t"/>
              <a:pathLst>
                <a:path extrusionOk="0" h="358" w="358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cubicBezTo>
                    <a:pt x="0" y="262"/>
                    <a:pt x="84" y="357"/>
                    <a:pt x="179" y="357"/>
                  </a:cubicBezTo>
                  <a:cubicBezTo>
                    <a:pt x="274" y="357"/>
                    <a:pt x="357" y="286"/>
                    <a:pt x="357" y="179"/>
                  </a:cubicBez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5308049" y="2678917"/>
              <a:ext cx="14451" cy="14037"/>
            </a:xfrm>
            <a:custGeom>
              <a:rect b="b" l="l" r="r" t="t"/>
              <a:pathLst>
                <a:path extrusionOk="0" h="441" w="454">
                  <a:moveTo>
                    <a:pt x="227" y="0"/>
                  </a:moveTo>
                  <a:cubicBezTo>
                    <a:pt x="108" y="0"/>
                    <a:pt x="1" y="108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46" y="441"/>
                    <a:pt x="453" y="346"/>
                    <a:pt x="453" y="227"/>
                  </a:cubicBezTo>
                  <a:cubicBezTo>
                    <a:pt x="453" y="84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5184517" y="2459481"/>
              <a:ext cx="252062" cy="305122"/>
            </a:xfrm>
            <a:custGeom>
              <a:rect b="b" l="l" r="r" t="t"/>
              <a:pathLst>
                <a:path extrusionOk="0" h="9586" w="7919">
                  <a:moveTo>
                    <a:pt x="2597" y="5657"/>
                  </a:moveTo>
                  <a:cubicBezTo>
                    <a:pt x="3126" y="5657"/>
                    <a:pt x="3630" y="5793"/>
                    <a:pt x="4096" y="6061"/>
                  </a:cubicBezTo>
                  <a:cubicBezTo>
                    <a:pt x="4607" y="6347"/>
                    <a:pt x="5099" y="6442"/>
                    <a:pt x="5531" y="6442"/>
                  </a:cubicBezTo>
                  <a:cubicBezTo>
                    <a:pt x="5853" y="6442"/>
                    <a:pt x="6143" y="6389"/>
                    <a:pt x="6382" y="6323"/>
                  </a:cubicBezTo>
                  <a:cubicBezTo>
                    <a:pt x="6751" y="6228"/>
                    <a:pt x="7037" y="6061"/>
                    <a:pt x="7204" y="5954"/>
                  </a:cubicBezTo>
                  <a:lnTo>
                    <a:pt x="7204" y="5954"/>
                  </a:lnTo>
                  <a:cubicBezTo>
                    <a:pt x="7525" y="7037"/>
                    <a:pt x="7263" y="8204"/>
                    <a:pt x="6442" y="9038"/>
                  </a:cubicBezTo>
                  <a:cubicBezTo>
                    <a:pt x="6275" y="9204"/>
                    <a:pt x="6037" y="9299"/>
                    <a:pt x="5799" y="9299"/>
                  </a:cubicBezTo>
                  <a:lnTo>
                    <a:pt x="2560" y="9299"/>
                  </a:lnTo>
                  <a:cubicBezTo>
                    <a:pt x="2322" y="9299"/>
                    <a:pt x="2084" y="9204"/>
                    <a:pt x="1917" y="9038"/>
                  </a:cubicBezTo>
                  <a:cubicBezTo>
                    <a:pt x="1179" y="8276"/>
                    <a:pt x="834" y="7180"/>
                    <a:pt x="1120" y="6025"/>
                  </a:cubicBezTo>
                  <a:cubicBezTo>
                    <a:pt x="1239" y="5966"/>
                    <a:pt x="1560" y="5811"/>
                    <a:pt x="1989" y="5716"/>
                  </a:cubicBezTo>
                  <a:cubicBezTo>
                    <a:pt x="2195" y="5677"/>
                    <a:pt x="2398" y="5657"/>
                    <a:pt x="2597" y="5657"/>
                  </a:cubicBezTo>
                  <a:close/>
                  <a:moveTo>
                    <a:pt x="2834" y="1"/>
                  </a:moveTo>
                  <a:cubicBezTo>
                    <a:pt x="2632" y="1"/>
                    <a:pt x="2465" y="167"/>
                    <a:pt x="2465" y="370"/>
                  </a:cubicBezTo>
                  <a:lnTo>
                    <a:pt x="2465" y="703"/>
                  </a:lnTo>
                  <a:cubicBezTo>
                    <a:pt x="2465" y="906"/>
                    <a:pt x="2632" y="1072"/>
                    <a:pt x="2834" y="1072"/>
                  </a:cubicBezTo>
                  <a:lnTo>
                    <a:pt x="3036" y="1072"/>
                  </a:lnTo>
                  <a:lnTo>
                    <a:pt x="3036" y="2239"/>
                  </a:lnTo>
                  <a:cubicBezTo>
                    <a:pt x="3036" y="2311"/>
                    <a:pt x="3096" y="2370"/>
                    <a:pt x="3167" y="2370"/>
                  </a:cubicBezTo>
                  <a:cubicBezTo>
                    <a:pt x="3239" y="2370"/>
                    <a:pt x="3298" y="2311"/>
                    <a:pt x="3298" y="2239"/>
                  </a:cubicBezTo>
                  <a:lnTo>
                    <a:pt x="3298" y="1072"/>
                  </a:lnTo>
                  <a:lnTo>
                    <a:pt x="4977" y="1072"/>
                  </a:lnTo>
                  <a:lnTo>
                    <a:pt x="4977" y="3406"/>
                  </a:lnTo>
                  <a:cubicBezTo>
                    <a:pt x="4977" y="3620"/>
                    <a:pt x="5096" y="3799"/>
                    <a:pt x="5311" y="3882"/>
                  </a:cubicBezTo>
                  <a:cubicBezTo>
                    <a:pt x="6144" y="4216"/>
                    <a:pt x="6763" y="4882"/>
                    <a:pt x="7097" y="5692"/>
                  </a:cubicBezTo>
                  <a:cubicBezTo>
                    <a:pt x="6966" y="5775"/>
                    <a:pt x="6668" y="5954"/>
                    <a:pt x="6275" y="6061"/>
                  </a:cubicBezTo>
                  <a:cubicBezTo>
                    <a:pt x="6015" y="6135"/>
                    <a:pt x="5758" y="6172"/>
                    <a:pt x="5506" y="6172"/>
                  </a:cubicBezTo>
                  <a:cubicBezTo>
                    <a:pt x="5064" y="6172"/>
                    <a:pt x="4636" y="6058"/>
                    <a:pt x="4227" y="5823"/>
                  </a:cubicBezTo>
                  <a:cubicBezTo>
                    <a:pt x="3710" y="5528"/>
                    <a:pt x="3145" y="5385"/>
                    <a:pt x="2580" y="5385"/>
                  </a:cubicBezTo>
                  <a:cubicBezTo>
                    <a:pt x="2117" y="5385"/>
                    <a:pt x="1654" y="5481"/>
                    <a:pt x="1215" y="5668"/>
                  </a:cubicBezTo>
                  <a:cubicBezTo>
                    <a:pt x="1524" y="4870"/>
                    <a:pt x="2155" y="4216"/>
                    <a:pt x="2989" y="3882"/>
                  </a:cubicBezTo>
                  <a:cubicBezTo>
                    <a:pt x="3179" y="3811"/>
                    <a:pt x="3322" y="3620"/>
                    <a:pt x="3322" y="3406"/>
                  </a:cubicBezTo>
                  <a:lnTo>
                    <a:pt x="3322" y="2930"/>
                  </a:lnTo>
                  <a:cubicBezTo>
                    <a:pt x="3322" y="2858"/>
                    <a:pt x="3263" y="2799"/>
                    <a:pt x="3179" y="2799"/>
                  </a:cubicBezTo>
                  <a:cubicBezTo>
                    <a:pt x="3108" y="2799"/>
                    <a:pt x="3048" y="2858"/>
                    <a:pt x="3048" y="2930"/>
                  </a:cubicBezTo>
                  <a:lnTo>
                    <a:pt x="3048" y="3406"/>
                  </a:lnTo>
                  <a:cubicBezTo>
                    <a:pt x="3048" y="3501"/>
                    <a:pt x="2989" y="3585"/>
                    <a:pt x="2894" y="3620"/>
                  </a:cubicBezTo>
                  <a:cubicBezTo>
                    <a:pt x="608" y="4525"/>
                    <a:pt x="0" y="7490"/>
                    <a:pt x="1703" y="9228"/>
                  </a:cubicBezTo>
                  <a:cubicBezTo>
                    <a:pt x="1929" y="9454"/>
                    <a:pt x="2227" y="9585"/>
                    <a:pt x="2560" y="9585"/>
                  </a:cubicBezTo>
                  <a:lnTo>
                    <a:pt x="5799" y="9585"/>
                  </a:lnTo>
                  <a:cubicBezTo>
                    <a:pt x="6108" y="9585"/>
                    <a:pt x="6430" y="9454"/>
                    <a:pt x="6656" y="9228"/>
                  </a:cubicBezTo>
                  <a:cubicBezTo>
                    <a:pt x="7870" y="7990"/>
                    <a:pt x="7918" y="6132"/>
                    <a:pt x="6989" y="4835"/>
                  </a:cubicBezTo>
                  <a:cubicBezTo>
                    <a:pt x="6608" y="4287"/>
                    <a:pt x="6073" y="3870"/>
                    <a:pt x="5442" y="3620"/>
                  </a:cubicBezTo>
                  <a:cubicBezTo>
                    <a:pt x="5358" y="3585"/>
                    <a:pt x="5299" y="3501"/>
                    <a:pt x="5299" y="3406"/>
                  </a:cubicBezTo>
                  <a:lnTo>
                    <a:pt x="5299" y="1072"/>
                  </a:lnTo>
                  <a:lnTo>
                    <a:pt x="5489" y="1072"/>
                  </a:lnTo>
                  <a:cubicBezTo>
                    <a:pt x="5692" y="1072"/>
                    <a:pt x="5858" y="906"/>
                    <a:pt x="5858" y="703"/>
                  </a:cubicBezTo>
                  <a:lnTo>
                    <a:pt x="5858" y="370"/>
                  </a:lnTo>
                  <a:cubicBezTo>
                    <a:pt x="5858" y="167"/>
                    <a:pt x="5692" y="1"/>
                    <a:pt x="5489" y="1"/>
                  </a:cubicBezTo>
                  <a:lnTo>
                    <a:pt x="4739" y="1"/>
                  </a:lnTo>
                  <a:cubicBezTo>
                    <a:pt x="4668" y="1"/>
                    <a:pt x="4608" y="60"/>
                    <a:pt x="4608" y="132"/>
                  </a:cubicBezTo>
                  <a:cubicBezTo>
                    <a:pt x="4608" y="215"/>
                    <a:pt x="4668" y="275"/>
                    <a:pt x="4739" y="275"/>
                  </a:cubicBezTo>
                  <a:lnTo>
                    <a:pt x="5489" y="275"/>
                  </a:lnTo>
                  <a:cubicBezTo>
                    <a:pt x="5537" y="275"/>
                    <a:pt x="5573" y="310"/>
                    <a:pt x="5573" y="358"/>
                  </a:cubicBezTo>
                  <a:lnTo>
                    <a:pt x="5573" y="691"/>
                  </a:lnTo>
                  <a:cubicBezTo>
                    <a:pt x="5573" y="727"/>
                    <a:pt x="5537" y="775"/>
                    <a:pt x="5489" y="775"/>
                  </a:cubicBezTo>
                  <a:lnTo>
                    <a:pt x="2834" y="775"/>
                  </a:lnTo>
                  <a:cubicBezTo>
                    <a:pt x="2798" y="775"/>
                    <a:pt x="2751" y="727"/>
                    <a:pt x="2751" y="691"/>
                  </a:cubicBezTo>
                  <a:lnTo>
                    <a:pt x="2751" y="358"/>
                  </a:lnTo>
                  <a:cubicBezTo>
                    <a:pt x="2751" y="310"/>
                    <a:pt x="2798" y="275"/>
                    <a:pt x="2834" y="275"/>
                  </a:cubicBezTo>
                  <a:lnTo>
                    <a:pt x="4060" y="275"/>
                  </a:lnTo>
                  <a:cubicBezTo>
                    <a:pt x="4132" y="275"/>
                    <a:pt x="4191" y="215"/>
                    <a:pt x="4191" y="132"/>
                  </a:cubicBezTo>
                  <a:cubicBezTo>
                    <a:pt x="4191" y="60"/>
                    <a:pt x="4132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/>
          <p:nvPr/>
        </p:nvSpPr>
        <p:spPr>
          <a:xfrm rot="9667075">
            <a:off x="7549755" y="2134075"/>
            <a:ext cx="1435383" cy="1279813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9"/>
          <p:cNvSpPr/>
          <p:nvPr/>
        </p:nvSpPr>
        <p:spPr>
          <a:xfrm rot="8466229">
            <a:off x="7191808" y="3712067"/>
            <a:ext cx="1502405" cy="1229758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9"/>
          <p:cNvSpPr/>
          <p:nvPr/>
        </p:nvSpPr>
        <p:spPr>
          <a:xfrm rot="-2377379">
            <a:off x="7308683" y="3709260"/>
            <a:ext cx="1423164" cy="1225274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"/>
          <p:cNvSpPr/>
          <p:nvPr/>
        </p:nvSpPr>
        <p:spPr>
          <a:xfrm rot="820214">
            <a:off x="2356712" y="3678792"/>
            <a:ext cx="1502346" cy="1229761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9"/>
          <p:cNvSpPr/>
          <p:nvPr/>
        </p:nvSpPr>
        <p:spPr>
          <a:xfrm rot="5724865">
            <a:off x="8016195" y="473006"/>
            <a:ext cx="893935" cy="796732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9"/>
          <p:cNvSpPr/>
          <p:nvPr/>
        </p:nvSpPr>
        <p:spPr>
          <a:xfrm rot="-10382375">
            <a:off x="376058" y="3733428"/>
            <a:ext cx="1278712" cy="1198062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9"/>
          <p:cNvSpPr/>
          <p:nvPr/>
        </p:nvSpPr>
        <p:spPr>
          <a:xfrm rot="-10225074">
            <a:off x="5304679" y="3441472"/>
            <a:ext cx="1350805" cy="1416878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9"/>
          <p:cNvSpPr/>
          <p:nvPr/>
        </p:nvSpPr>
        <p:spPr>
          <a:xfrm rot="9377526">
            <a:off x="4301118" y="395400"/>
            <a:ext cx="1039516" cy="907032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rgbClr val="741B47">
              <a:alpha val="6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9"/>
          <p:cNvSpPr/>
          <p:nvPr/>
        </p:nvSpPr>
        <p:spPr>
          <a:xfrm rot="2700000">
            <a:off x="492182" y="1684863"/>
            <a:ext cx="1777452" cy="1454860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rgbClr val="741B47">
              <a:alpha val="6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9"/>
          <p:cNvSpPr/>
          <p:nvPr/>
        </p:nvSpPr>
        <p:spPr>
          <a:xfrm rot="3113487">
            <a:off x="5670369" y="553669"/>
            <a:ext cx="2036525" cy="1666937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rgbClr val="741B47">
              <a:alpha val="6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9"/>
          <p:cNvSpPr txBox="1"/>
          <p:nvPr/>
        </p:nvSpPr>
        <p:spPr>
          <a:xfrm>
            <a:off x="1292798" y="280300"/>
            <a:ext cx="291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CLASIFICACIÓN</a:t>
            </a:r>
            <a:endParaRPr sz="2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460" name="Google Shape;460;p19"/>
          <p:cNvCxnSpPr/>
          <p:nvPr/>
        </p:nvCxnSpPr>
        <p:spPr>
          <a:xfrm>
            <a:off x="56938" y="767988"/>
            <a:ext cx="3739500" cy="12900"/>
          </a:xfrm>
          <a:prstGeom prst="straightConnector1">
            <a:avLst/>
          </a:prstGeom>
          <a:noFill/>
          <a:ln cap="flat" cmpd="sng" w="762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19"/>
          <p:cNvSpPr txBox="1"/>
          <p:nvPr/>
        </p:nvSpPr>
        <p:spPr>
          <a:xfrm>
            <a:off x="-568175" y="669575"/>
            <a:ext cx="5262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VARIOS MODELOS EMPLEADOS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p19"/>
          <p:cNvSpPr/>
          <p:nvPr/>
        </p:nvSpPr>
        <p:spPr>
          <a:xfrm>
            <a:off x="3280492" y="1540193"/>
            <a:ext cx="2111728" cy="2100519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solidFill>
            <a:srgbClr val="741B47">
              <a:alpha val="6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9"/>
          <p:cNvSpPr txBox="1"/>
          <p:nvPr/>
        </p:nvSpPr>
        <p:spPr>
          <a:xfrm>
            <a:off x="3379539" y="1742584"/>
            <a:ext cx="19305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REGRESIÓN LOGÍSTICA</a:t>
            </a:r>
            <a:endParaRPr sz="2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4" name="Google Shape;464;p19"/>
          <p:cNvSpPr/>
          <p:nvPr/>
        </p:nvSpPr>
        <p:spPr>
          <a:xfrm rot="-8096327">
            <a:off x="3192229" y="1558483"/>
            <a:ext cx="2195135" cy="2026554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9"/>
          <p:cNvSpPr txBox="1"/>
          <p:nvPr/>
        </p:nvSpPr>
        <p:spPr>
          <a:xfrm>
            <a:off x="5466850" y="294950"/>
            <a:ext cx="23685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GRADIENT 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BOOSTING 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CLASSIFIER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" name="Google Shape;466;p19"/>
          <p:cNvSpPr txBox="1"/>
          <p:nvPr/>
        </p:nvSpPr>
        <p:spPr>
          <a:xfrm>
            <a:off x="563213" y="1796250"/>
            <a:ext cx="19353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FOREST 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CLASSIFIER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" name="Google Shape;467;p19"/>
          <p:cNvSpPr txBox="1"/>
          <p:nvPr/>
        </p:nvSpPr>
        <p:spPr>
          <a:xfrm>
            <a:off x="4508800" y="348425"/>
            <a:ext cx="762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SVC</a:t>
            </a:r>
            <a:endParaRPr sz="2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19"/>
          <p:cNvSpPr txBox="1"/>
          <p:nvPr/>
        </p:nvSpPr>
        <p:spPr>
          <a:xfrm>
            <a:off x="458025" y="3721805"/>
            <a:ext cx="11496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BOOST </a:t>
            </a:r>
            <a:r>
              <a:rPr lang="e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9" name="Google Shape;469;p19"/>
          <p:cNvSpPr txBox="1"/>
          <p:nvPr/>
        </p:nvSpPr>
        <p:spPr>
          <a:xfrm>
            <a:off x="7521512" y="2124763"/>
            <a:ext cx="14919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XG 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BOOST  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CLASSIFIER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0" name="Google Shape;470;p19"/>
          <p:cNvSpPr txBox="1"/>
          <p:nvPr/>
        </p:nvSpPr>
        <p:spPr>
          <a:xfrm>
            <a:off x="7817650" y="440575"/>
            <a:ext cx="121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KNN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1" name="Google Shape;471;p19"/>
          <p:cNvSpPr txBox="1"/>
          <p:nvPr/>
        </p:nvSpPr>
        <p:spPr>
          <a:xfrm>
            <a:off x="7410450" y="3857125"/>
            <a:ext cx="121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NAIVE 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BAYES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2" name="Google Shape;472;p19"/>
          <p:cNvSpPr txBox="1"/>
          <p:nvPr/>
        </p:nvSpPr>
        <p:spPr>
          <a:xfrm>
            <a:off x="2193714" y="3656612"/>
            <a:ext cx="17154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</a:t>
            </a:r>
            <a:endParaRPr sz="1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TREE</a:t>
            </a:r>
            <a:endParaRPr sz="1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p19"/>
          <p:cNvSpPr txBox="1"/>
          <p:nvPr/>
        </p:nvSpPr>
        <p:spPr>
          <a:xfrm>
            <a:off x="5392225" y="3778950"/>
            <a:ext cx="13221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 GRADIENT </a:t>
            </a:r>
            <a:endParaRPr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BOOSTING </a:t>
            </a:r>
            <a:endParaRPr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CLASSIFIER</a:t>
            </a:r>
            <a:endParaRPr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4" name="Google Shape;474;p19"/>
          <p:cNvSpPr/>
          <p:nvPr/>
        </p:nvSpPr>
        <p:spPr>
          <a:xfrm rot="-7729701">
            <a:off x="5652623" y="507255"/>
            <a:ext cx="2006466" cy="1759763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9"/>
          <p:cNvSpPr/>
          <p:nvPr/>
        </p:nvSpPr>
        <p:spPr>
          <a:xfrm rot="-7668676">
            <a:off x="424778" y="1656126"/>
            <a:ext cx="1756579" cy="1512425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6" name="Google Shape;476;p19"/>
          <p:cNvSpPr/>
          <p:nvPr/>
        </p:nvSpPr>
        <p:spPr>
          <a:xfrm rot="-675537">
            <a:off x="4359774" y="287926"/>
            <a:ext cx="1018179" cy="944485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9"/>
          <p:cNvSpPr/>
          <p:nvPr/>
        </p:nvSpPr>
        <p:spPr>
          <a:xfrm rot="2620284">
            <a:off x="5300848" y="3408881"/>
            <a:ext cx="1358460" cy="1482063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9"/>
          <p:cNvSpPr/>
          <p:nvPr/>
        </p:nvSpPr>
        <p:spPr>
          <a:xfrm rot="3236216">
            <a:off x="354315" y="3580548"/>
            <a:ext cx="1272091" cy="1418311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9"/>
          <p:cNvSpPr/>
          <p:nvPr/>
        </p:nvSpPr>
        <p:spPr>
          <a:xfrm rot="-4309897">
            <a:off x="8034123" y="299586"/>
            <a:ext cx="869687" cy="972425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9"/>
          <p:cNvSpPr/>
          <p:nvPr/>
        </p:nvSpPr>
        <p:spPr>
          <a:xfrm rot="-10023209">
            <a:off x="2291381" y="3633423"/>
            <a:ext cx="1480602" cy="1296033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9"/>
          <p:cNvSpPr/>
          <p:nvPr/>
        </p:nvSpPr>
        <p:spPr>
          <a:xfrm rot="47642">
            <a:off x="7496565" y="2093871"/>
            <a:ext cx="1453293" cy="1305238"/>
          </a:xfrm>
          <a:custGeom>
            <a:rect b="b" l="l" r="r" t="t"/>
            <a:pathLst>
              <a:path extrusionOk="0" h="43471" w="47388">
                <a:moveTo>
                  <a:pt x="29077" y="1"/>
                </a:moveTo>
                <a:cubicBezTo>
                  <a:pt x="21669" y="1"/>
                  <a:pt x="13689" y="3587"/>
                  <a:pt x="8754" y="8571"/>
                </a:cubicBezTo>
                <a:cubicBezTo>
                  <a:pt x="7873" y="9453"/>
                  <a:pt x="7052" y="10395"/>
                  <a:pt x="6292" y="11429"/>
                </a:cubicBezTo>
                <a:cubicBezTo>
                  <a:pt x="3678" y="15046"/>
                  <a:pt x="1885" y="19240"/>
                  <a:pt x="1094" y="23678"/>
                </a:cubicBezTo>
                <a:cubicBezTo>
                  <a:pt x="0" y="29909"/>
                  <a:pt x="1034" y="36383"/>
                  <a:pt x="6049" y="40304"/>
                </a:cubicBezTo>
                <a:cubicBezTo>
                  <a:pt x="9028" y="42629"/>
                  <a:pt x="12749" y="43471"/>
                  <a:pt x="16520" y="43471"/>
                </a:cubicBezTo>
                <a:cubicBezTo>
                  <a:pt x="19405" y="43471"/>
                  <a:pt x="22320" y="42978"/>
                  <a:pt x="24955" y="42280"/>
                </a:cubicBezTo>
                <a:cubicBezTo>
                  <a:pt x="26566" y="41855"/>
                  <a:pt x="28147" y="41338"/>
                  <a:pt x="29697" y="40699"/>
                </a:cubicBezTo>
                <a:cubicBezTo>
                  <a:pt x="35867" y="38237"/>
                  <a:pt x="41308" y="33678"/>
                  <a:pt x="44226" y="27721"/>
                </a:cubicBezTo>
                <a:cubicBezTo>
                  <a:pt x="47174" y="21763"/>
                  <a:pt x="47387" y="14347"/>
                  <a:pt x="44196" y="8511"/>
                </a:cubicBezTo>
                <a:cubicBezTo>
                  <a:pt x="40888" y="2431"/>
                  <a:pt x="35176" y="1"/>
                  <a:pt x="29077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9"/>
          <p:cNvSpPr txBox="1"/>
          <p:nvPr/>
        </p:nvSpPr>
        <p:spPr>
          <a:xfrm>
            <a:off x="6165875" y="1735550"/>
            <a:ext cx="104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54,23%</a:t>
            </a:r>
            <a:endParaRPr sz="1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3" name="Google Shape;483;p19"/>
          <p:cNvSpPr txBox="1"/>
          <p:nvPr/>
        </p:nvSpPr>
        <p:spPr>
          <a:xfrm>
            <a:off x="4233613" y="691800"/>
            <a:ext cx="1175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52,26</a:t>
            </a:r>
            <a:r>
              <a:rPr lang="es" sz="1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%</a:t>
            </a:r>
            <a:endParaRPr sz="15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4" name="Google Shape;484;p19"/>
          <p:cNvSpPr txBox="1"/>
          <p:nvPr/>
        </p:nvSpPr>
        <p:spPr>
          <a:xfrm>
            <a:off x="771913" y="2627675"/>
            <a:ext cx="136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52,17%</a:t>
            </a:r>
            <a:endParaRPr sz="1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5" name="Google Shape;485;p19"/>
          <p:cNvSpPr txBox="1"/>
          <p:nvPr/>
        </p:nvSpPr>
        <p:spPr>
          <a:xfrm>
            <a:off x="7550938" y="2831113"/>
            <a:ext cx="104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51,87%</a:t>
            </a:r>
            <a:endParaRPr sz="1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6" name="Google Shape;486;p19"/>
          <p:cNvSpPr txBox="1"/>
          <p:nvPr/>
        </p:nvSpPr>
        <p:spPr>
          <a:xfrm>
            <a:off x="831620" y="3864200"/>
            <a:ext cx="9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19,59</a:t>
            </a:r>
            <a:r>
              <a:rPr lang="es" sz="1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%</a:t>
            </a:r>
            <a:endParaRPr sz="15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7" name="Google Shape;487;p19"/>
          <p:cNvSpPr txBox="1"/>
          <p:nvPr/>
        </p:nvSpPr>
        <p:spPr>
          <a:xfrm>
            <a:off x="7420250" y="4389063"/>
            <a:ext cx="104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43,7</a:t>
            </a:r>
            <a:r>
              <a:rPr lang="es" sz="1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%</a:t>
            </a:r>
            <a:endParaRPr sz="1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8" name="Google Shape;488;p19"/>
          <p:cNvSpPr txBox="1"/>
          <p:nvPr/>
        </p:nvSpPr>
        <p:spPr>
          <a:xfrm>
            <a:off x="2685450" y="4399488"/>
            <a:ext cx="104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47,05%</a:t>
            </a:r>
            <a:endParaRPr sz="1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9" name="Google Shape;489;p19"/>
          <p:cNvSpPr txBox="1"/>
          <p:nvPr/>
        </p:nvSpPr>
        <p:spPr>
          <a:xfrm>
            <a:off x="8106450" y="768000"/>
            <a:ext cx="858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47,15%</a:t>
            </a:r>
            <a:endParaRPr sz="1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0" name="Google Shape;490;p19"/>
          <p:cNvSpPr txBox="1"/>
          <p:nvPr/>
        </p:nvSpPr>
        <p:spPr>
          <a:xfrm>
            <a:off x="5855250" y="3478900"/>
            <a:ext cx="80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12,11%</a:t>
            </a:r>
            <a:endParaRPr sz="15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1" name="Google Shape;491;p19"/>
          <p:cNvSpPr txBox="1"/>
          <p:nvPr/>
        </p:nvSpPr>
        <p:spPr>
          <a:xfrm>
            <a:off x="3797175" y="3011550"/>
            <a:ext cx="104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56,69%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6" name="Google Shape;496;p20"/>
          <p:cNvCxnSpPr/>
          <p:nvPr/>
        </p:nvCxnSpPr>
        <p:spPr>
          <a:xfrm>
            <a:off x="0" y="719825"/>
            <a:ext cx="3105300" cy="0"/>
          </a:xfrm>
          <a:prstGeom prst="straightConnector1">
            <a:avLst/>
          </a:prstGeom>
          <a:noFill/>
          <a:ln cap="flat" cmpd="sng" w="762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20"/>
          <p:cNvSpPr txBox="1"/>
          <p:nvPr/>
        </p:nvSpPr>
        <p:spPr>
          <a:xfrm>
            <a:off x="780875" y="221125"/>
            <a:ext cx="2645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PREDICCIONES</a:t>
            </a:r>
            <a:endParaRPr sz="2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98" name="Google Shape;498;p20"/>
          <p:cNvPicPr preferRelativeResize="0"/>
          <p:nvPr/>
        </p:nvPicPr>
        <p:blipFill rotWithShape="1">
          <a:blip r:embed="rId3">
            <a:alphaModFix/>
          </a:blip>
          <a:srcRect b="3719" l="0" r="0" t="3515"/>
          <a:stretch/>
        </p:blipFill>
        <p:spPr>
          <a:xfrm>
            <a:off x="6376225" y="551125"/>
            <a:ext cx="2257650" cy="448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0"/>
          <p:cNvPicPr preferRelativeResize="0"/>
          <p:nvPr/>
        </p:nvPicPr>
        <p:blipFill rotWithShape="1">
          <a:blip r:embed="rId4">
            <a:alphaModFix/>
          </a:blip>
          <a:srcRect b="0" l="0" r="0" t="6059"/>
          <a:stretch/>
        </p:blipFill>
        <p:spPr>
          <a:xfrm>
            <a:off x="3760400" y="1306900"/>
            <a:ext cx="2210050" cy="36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0"/>
          <p:cNvSpPr/>
          <p:nvPr/>
        </p:nvSpPr>
        <p:spPr>
          <a:xfrm>
            <a:off x="3689275" y="1453100"/>
            <a:ext cx="2354700" cy="130500"/>
          </a:xfrm>
          <a:prstGeom prst="rect">
            <a:avLst/>
          </a:prstGeom>
          <a:solidFill>
            <a:srgbClr val="741B47">
              <a:alpha val="644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0"/>
          <p:cNvSpPr/>
          <p:nvPr/>
        </p:nvSpPr>
        <p:spPr>
          <a:xfrm>
            <a:off x="3689275" y="1772150"/>
            <a:ext cx="2354700" cy="130500"/>
          </a:xfrm>
          <a:prstGeom prst="rect">
            <a:avLst/>
          </a:prstGeom>
          <a:solidFill>
            <a:srgbClr val="741B47">
              <a:alpha val="644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3689275" y="2966513"/>
            <a:ext cx="2354700" cy="130500"/>
          </a:xfrm>
          <a:prstGeom prst="rect">
            <a:avLst/>
          </a:prstGeom>
          <a:solidFill>
            <a:srgbClr val="741B47">
              <a:alpha val="644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3689275" y="2613125"/>
            <a:ext cx="2354700" cy="130500"/>
          </a:xfrm>
          <a:prstGeom prst="rect">
            <a:avLst/>
          </a:prstGeom>
          <a:solidFill>
            <a:srgbClr val="741B47">
              <a:alpha val="644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3653300" y="3930459"/>
            <a:ext cx="2354700" cy="486000"/>
          </a:xfrm>
          <a:prstGeom prst="rect">
            <a:avLst/>
          </a:prstGeom>
          <a:solidFill>
            <a:srgbClr val="741B47">
              <a:alpha val="644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3689275" y="4756638"/>
            <a:ext cx="2354700" cy="130500"/>
          </a:xfrm>
          <a:prstGeom prst="rect">
            <a:avLst/>
          </a:prstGeom>
          <a:solidFill>
            <a:srgbClr val="741B47">
              <a:alpha val="644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6327700" y="1073050"/>
            <a:ext cx="2354700" cy="130500"/>
          </a:xfrm>
          <a:prstGeom prst="rect">
            <a:avLst/>
          </a:prstGeom>
          <a:solidFill>
            <a:srgbClr val="741B47">
              <a:alpha val="644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0"/>
          <p:cNvSpPr/>
          <p:nvPr/>
        </p:nvSpPr>
        <p:spPr>
          <a:xfrm>
            <a:off x="6327700" y="1717850"/>
            <a:ext cx="2354700" cy="362100"/>
          </a:xfrm>
          <a:prstGeom prst="rect">
            <a:avLst/>
          </a:prstGeom>
          <a:solidFill>
            <a:srgbClr val="741B47">
              <a:alpha val="644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6327700" y="2233075"/>
            <a:ext cx="2354700" cy="332400"/>
          </a:xfrm>
          <a:prstGeom prst="rect">
            <a:avLst/>
          </a:prstGeom>
          <a:solidFill>
            <a:srgbClr val="741B47">
              <a:alpha val="644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6327700" y="3732475"/>
            <a:ext cx="2354700" cy="977700"/>
          </a:xfrm>
          <a:prstGeom prst="rect">
            <a:avLst/>
          </a:prstGeom>
          <a:solidFill>
            <a:srgbClr val="741B47">
              <a:alpha val="644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0"/>
          <p:cNvSpPr txBox="1"/>
          <p:nvPr/>
        </p:nvSpPr>
        <p:spPr>
          <a:xfrm>
            <a:off x="4747750" y="868600"/>
            <a:ext cx="1222800" cy="362100"/>
          </a:xfrm>
          <a:prstGeom prst="rect">
            <a:avLst/>
          </a:prstGeom>
          <a:solidFill>
            <a:srgbClr val="741B47">
              <a:alpha val="6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PREDICCIONES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11" name="Google Shape;511;p20"/>
          <p:cNvSpPr txBox="1"/>
          <p:nvPr/>
        </p:nvSpPr>
        <p:spPr>
          <a:xfrm>
            <a:off x="379125" y="1787900"/>
            <a:ext cx="29778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PRECISION</a:t>
            </a:r>
            <a:r>
              <a:rPr lang="e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0.60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ACCURACY </a:t>
            </a:r>
            <a:r>
              <a:rPr lang="e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0.57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RECALL </a:t>
            </a:r>
            <a:r>
              <a:rPr lang="e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0.57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F1   </a:t>
            </a:r>
            <a:r>
              <a:rPr lang="e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0.58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20"/>
          <p:cNvSpPr txBox="1"/>
          <p:nvPr/>
        </p:nvSpPr>
        <p:spPr>
          <a:xfrm>
            <a:off x="347300" y="1102100"/>
            <a:ext cx="322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 con </a:t>
            </a:r>
            <a:endParaRPr sz="1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Pipeline y Grid search:</a:t>
            </a:r>
            <a:endParaRPr sz="1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3" name="Google Shape;513;p20"/>
          <p:cNvSpPr txBox="1"/>
          <p:nvPr/>
        </p:nvSpPr>
        <p:spPr>
          <a:xfrm>
            <a:off x="3760400" y="868600"/>
            <a:ext cx="895500" cy="362100"/>
          </a:xfrm>
          <a:prstGeom prst="rect">
            <a:avLst/>
          </a:prstGeom>
          <a:solidFill>
            <a:srgbClr val="741B47">
              <a:alpha val="6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REAL 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14" name="Google Shape;514;p20"/>
          <p:cNvSpPr txBox="1"/>
          <p:nvPr/>
        </p:nvSpPr>
        <p:spPr>
          <a:xfrm>
            <a:off x="7400000" y="119025"/>
            <a:ext cx="1222800" cy="362100"/>
          </a:xfrm>
          <a:prstGeom prst="rect">
            <a:avLst/>
          </a:prstGeom>
          <a:solidFill>
            <a:srgbClr val="741B47">
              <a:alpha val="6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PREDICCIONES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15" name="Google Shape;515;p20"/>
          <p:cNvSpPr txBox="1"/>
          <p:nvPr/>
        </p:nvSpPr>
        <p:spPr>
          <a:xfrm>
            <a:off x="6387300" y="119025"/>
            <a:ext cx="895500" cy="362100"/>
          </a:xfrm>
          <a:prstGeom prst="rect">
            <a:avLst/>
          </a:prstGeom>
          <a:solidFill>
            <a:srgbClr val="741B47">
              <a:alpha val="6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REAL 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2400"/>
            <a:ext cx="70426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