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6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60" r:id="rId6"/>
    <p:sldId id="271" r:id="rId7"/>
    <p:sldId id="272" r:id="rId8"/>
    <p:sldId id="351" r:id="rId9"/>
    <p:sldId id="360" r:id="rId10"/>
    <p:sldId id="362" r:id="rId11"/>
    <p:sldId id="270" r:id="rId12"/>
    <p:sldId id="274" r:id="rId13"/>
    <p:sldId id="366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352" r:id="rId22"/>
    <p:sldId id="282" r:id="rId23"/>
    <p:sldId id="284" r:id="rId24"/>
    <p:sldId id="287" r:id="rId25"/>
    <p:sldId id="285" r:id="rId26"/>
    <p:sldId id="286" r:id="rId27"/>
    <p:sldId id="288" r:id="rId28"/>
    <p:sldId id="345" r:id="rId29"/>
    <p:sldId id="367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353" r:id="rId39"/>
    <p:sldId id="346" r:id="rId40"/>
    <p:sldId id="300" r:id="rId41"/>
    <p:sldId id="301" r:id="rId42"/>
    <p:sldId id="302" r:id="rId43"/>
    <p:sldId id="368" r:id="rId44"/>
    <p:sldId id="347" r:id="rId45"/>
    <p:sldId id="304" r:id="rId46"/>
    <p:sldId id="331" r:id="rId47"/>
    <p:sldId id="305" r:id="rId48"/>
    <p:sldId id="332" r:id="rId49"/>
    <p:sldId id="306" r:id="rId50"/>
    <p:sldId id="307" r:id="rId51"/>
    <p:sldId id="349" r:id="rId52"/>
    <p:sldId id="309" r:id="rId53"/>
    <p:sldId id="310" r:id="rId54"/>
    <p:sldId id="363" r:id="rId55"/>
    <p:sldId id="364" r:id="rId56"/>
    <p:sldId id="355" r:id="rId57"/>
    <p:sldId id="356" r:id="rId58"/>
    <p:sldId id="357" r:id="rId59"/>
    <p:sldId id="365" r:id="rId60"/>
    <p:sldId id="312" r:id="rId61"/>
    <p:sldId id="354" r:id="rId62"/>
    <p:sldId id="358" r:id="rId63"/>
    <p:sldId id="313" r:id="rId64"/>
    <p:sldId id="359" r:id="rId65"/>
    <p:sldId id="316" r:id="rId66"/>
    <p:sldId id="317" r:id="rId67"/>
    <p:sldId id="348" r:id="rId68"/>
    <p:sldId id="369" r:id="rId69"/>
    <p:sldId id="319" r:id="rId70"/>
    <p:sldId id="320" r:id="rId71"/>
    <p:sldId id="321" r:id="rId72"/>
    <p:sldId id="322" r:id="rId73"/>
    <p:sldId id="350" r:id="rId74"/>
    <p:sldId id="336" r:id="rId75"/>
    <p:sldId id="324" r:id="rId76"/>
    <p:sldId id="337" r:id="rId77"/>
    <p:sldId id="338" r:id="rId78"/>
    <p:sldId id="340" r:id="rId79"/>
    <p:sldId id="339" r:id="rId80"/>
    <p:sldId id="341" r:id="rId81"/>
    <p:sldId id="342" r:id="rId82"/>
    <p:sldId id="327" r:id="rId83"/>
    <p:sldId id="343" r:id="rId84"/>
    <p:sldId id="328" r:id="rId85"/>
    <p:sldId id="329" r:id="rId86"/>
    <p:sldId id="330" r:id="rId87"/>
    <p:sldId id="344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95" Type="http://schemas.openxmlformats.org/officeDocument/2006/relationships/customXml" Target="../customXml/item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4.png"/><Relationship Id="rId2" Type="http://schemas.openxmlformats.org/officeDocument/2006/relationships/image" Target="../media/image7.svg"/><Relationship Id="rId1" Type="http://schemas.openxmlformats.org/officeDocument/2006/relationships/image" Target="../media/image35.png"/><Relationship Id="rId6" Type="http://schemas.openxmlformats.org/officeDocument/2006/relationships/image" Target="../media/image13.svg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4.png"/><Relationship Id="rId2" Type="http://schemas.openxmlformats.org/officeDocument/2006/relationships/image" Target="../media/image7.svg"/><Relationship Id="rId1" Type="http://schemas.openxmlformats.org/officeDocument/2006/relationships/image" Target="../media/image35.png"/><Relationship Id="rId6" Type="http://schemas.openxmlformats.org/officeDocument/2006/relationships/image" Target="../media/image13.svg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FF0F3-82CB-4322-B3C3-015C618305D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4E115C-FB37-4019-A784-B88AAF4DEF4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OpenCV Library</a:t>
          </a:r>
        </a:p>
      </dgm:t>
    </dgm:pt>
    <dgm:pt modelId="{1EA68977-DAAE-4371-9953-FF813CF2109F}" type="parTrans" cxnId="{446D88B9-3DED-4E6C-AD1C-6FF1D8FC6DC3}">
      <dgm:prSet/>
      <dgm:spPr/>
      <dgm:t>
        <a:bodyPr/>
        <a:lstStyle/>
        <a:p>
          <a:endParaRPr lang="en-US"/>
        </a:p>
      </dgm:t>
    </dgm:pt>
    <dgm:pt modelId="{BF5636BF-ED1F-46D2-94C6-681CCC09C79D}" type="sibTrans" cxnId="{446D88B9-3DED-4E6C-AD1C-6FF1D8FC6DC3}">
      <dgm:prSet/>
      <dgm:spPr/>
      <dgm:t>
        <a:bodyPr/>
        <a:lstStyle/>
        <a:p>
          <a:endParaRPr lang="en-US"/>
        </a:p>
      </dgm:t>
    </dgm:pt>
    <dgm:pt modelId="{D698AEEE-3039-4D6C-B9AF-C0780F8B0C2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Android Studio</a:t>
          </a:r>
        </a:p>
      </dgm:t>
    </dgm:pt>
    <dgm:pt modelId="{97E3FC40-7F79-4D44-A374-E083985C3813}" type="parTrans" cxnId="{ACF98361-4355-4AD2-B1B9-63E643486F54}">
      <dgm:prSet/>
      <dgm:spPr/>
      <dgm:t>
        <a:bodyPr/>
        <a:lstStyle/>
        <a:p>
          <a:endParaRPr lang="en-US"/>
        </a:p>
      </dgm:t>
    </dgm:pt>
    <dgm:pt modelId="{6A6B1517-9AB7-4207-AFF9-D8C4A93B362A}" type="sibTrans" cxnId="{ACF98361-4355-4AD2-B1B9-63E643486F54}">
      <dgm:prSet/>
      <dgm:spPr/>
      <dgm:t>
        <a:bodyPr/>
        <a:lstStyle/>
        <a:p>
          <a:endParaRPr lang="en-US"/>
        </a:p>
      </dgm:t>
    </dgm:pt>
    <dgm:pt modelId="{3DE851A9-8CDC-40B1-8594-D9D533DBC4B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Flutter</a:t>
          </a:r>
        </a:p>
      </dgm:t>
    </dgm:pt>
    <dgm:pt modelId="{4D58D49D-A345-4A1E-87F7-9A2F7A6B2762}" type="parTrans" cxnId="{A8FDE403-F1F1-492D-B994-56C2535DBC89}">
      <dgm:prSet/>
      <dgm:spPr/>
      <dgm:t>
        <a:bodyPr/>
        <a:lstStyle/>
        <a:p>
          <a:endParaRPr lang="en-US"/>
        </a:p>
      </dgm:t>
    </dgm:pt>
    <dgm:pt modelId="{8951317E-71B9-4879-BF03-A717E238AD77}" type="sibTrans" cxnId="{A8FDE403-F1F1-492D-B994-56C2535DBC89}">
      <dgm:prSet/>
      <dgm:spPr/>
      <dgm:t>
        <a:bodyPr/>
        <a:lstStyle/>
        <a:p>
          <a:endParaRPr lang="en-US"/>
        </a:p>
      </dgm:t>
    </dgm:pt>
    <dgm:pt modelId="{9574F776-E7C3-4490-B341-0720368611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MongoDB</a:t>
          </a:r>
        </a:p>
      </dgm:t>
    </dgm:pt>
    <dgm:pt modelId="{FF5894BC-CFB4-46FC-AA5D-5D554CCFA033}" type="parTrans" cxnId="{98BAC609-FB85-4376-AC86-815D602CBDFE}">
      <dgm:prSet/>
      <dgm:spPr/>
      <dgm:t>
        <a:bodyPr/>
        <a:lstStyle/>
        <a:p>
          <a:endParaRPr lang="en-US"/>
        </a:p>
      </dgm:t>
    </dgm:pt>
    <dgm:pt modelId="{D23253BA-8486-4AE9-8319-128139D3335A}" type="sibTrans" cxnId="{98BAC609-FB85-4376-AC86-815D602CBDFE}">
      <dgm:prSet/>
      <dgm:spPr/>
      <dgm:t>
        <a:bodyPr/>
        <a:lstStyle/>
        <a:p>
          <a:endParaRPr lang="en-US"/>
        </a:p>
      </dgm:t>
    </dgm:pt>
    <dgm:pt modelId="{B88EAA55-0B70-49AF-A9C6-F2FBD2EC3EE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Nodejs</a:t>
          </a:r>
        </a:p>
      </dgm:t>
    </dgm:pt>
    <dgm:pt modelId="{33854657-B8FD-49E1-B5F5-5CDB1D17C068}" type="parTrans" cxnId="{B341C26A-C737-4CE9-9A9D-CBB119C68690}">
      <dgm:prSet/>
      <dgm:spPr/>
      <dgm:t>
        <a:bodyPr/>
        <a:lstStyle/>
        <a:p>
          <a:endParaRPr lang="en-US"/>
        </a:p>
      </dgm:t>
    </dgm:pt>
    <dgm:pt modelId="{A3DB9FD8-44B2-4E84-B7C3-26746D7067CF}" type="sibTrans" cxnId="{B341C26A-C737-4CE9-9A9D-CBB119C68690}">
      <dgm:prSet/>
      <dgm:spPr/>
      <dgm:t>
        <a:bodyPr/>
        <a:lstStyle/>
        <a:p>
          <a:endParaRPr lang="en-US"/>
        </a:p>
      </dgm:t>
    </dgm:pt>
    <dgm:pt modelId="{69FC8C3D-4D02-40D8-8106-FAE845C2D285}" type="pres">
      <dgm:prSet presAssocID="{C06FF0F3-82CB-4322-B3C3-015C618305D8}" presName="root" presStyleCnt="0">
        <dgm:presLayoutVars>
          <dgm:dir/>
          <dgm:resizeHandles val="exact"/>
        </dgm:presLayoutVars>
      </dgm:prSet>
      <dgm:spPr/>
    </dgm:pt>
    <dgm:pt modelId="{985EE27E-BFBB-4D8F-B1C0-2984AC2372D5}" type="pres">
      <dgm:prSet presAssocID="{1A4E115C-FB37-4019-A784-B88AAF4DEF41}" presName="compNode" presStyleCnt="0"/>
      <dgm:spPr/>
    </dgm:pt>
    <dgm:pt modelId="{B94CD887-34C4-4889-A820-B8FD713E1BD9}" type="pres">
      <dgm:prSet presAssocID="{1A4E115C-FB37-4019-A784-B88AAF4DEF4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5495336-8251-4A65-ACC3-A7F4D25C4662}" type="pres">
      <dgm:prSet presAssocID="{1A4E115C-FB37-4019-A784-B88AAF4DEF41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23F317-DA95-4265-B66A-F47E723AD9F4}" type="pres">
      <dgm:prSet presAssocID="{1A4E115C-FB37-4019-A784-B88AAF4DEF41}" presName="spaceRect" presStyleCnt="0"/>
      <dgm:spPr/>
    </dgm:pt>
    <dgm:pt modelId="{2FE73E1E-4AD9-400D-8C7B-B219D41A69E9}" type="pres">
      <dgm:prSet presAssocID="{1A4E115C-FB37-4019-A784-B88AAF4DEF41}" presName="textRect" presStyleLbl="revTx" presStyleIdx="0" presStyleCnt="5">
        <dgm:presLayoutVars>
          <dgm:chMax val="1"/>
          <dgm:chPref val="1"/>
        </dgm:presLayoutVars>
      </dgm:prSet>
      <dgm:spPr/>
    </dgm:pt>
    <dgm:pt modelId="{6526DF2E-BBAE-4691-B330-3FD0E427604B}" type="pres">
      <dgm:prSet presAssocID="{BF5636BF-ED1F-46D2-94C6-681CCC09C79D}" presName="sibTrans" presStyleCnt="0"/>
      <dgm:spPr/>
    </dgm:pt>
    <dgm:pt modelId="{F31F6771-C163-41BF-9625-3E7F8F4E6729}" type="pres">
      <dgm:prSet presAssocID="{D698AEEE-3039-4D6C-B9AF-C0780F8B0C25}" presName="compNode" presStyleCnt="0"/>
      <dgm:spPr/>
    </dgm:pt>
    <dgm:pt modelId="{69AA2FEA-BEBC-4E8E-BC2A-01718C67B438}" type="pres">
      <dgm:prSet presAssocID="{D698AEEE-3039-4D6C-B9AF-C0780F8B0C2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7D51049-2AD7-4B01-96D7-6FE6309ECEA5}" type="pres">
      <dgm:prSet presAssocID="{D698AEEE-3039-4D6C-B9AF-C0780F8B0C25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83A69DD-5FC1-4B8C-BEA8-3A4B36F79833}" type="pres">
      <dgm:prSet presAssocID="{D698AEEE-3039-4D6C-B9AF-C0780F8B0C25}" presName="spaceRect" presStyleCnt="0"/>
      <dgm:spPr/>
    </dgm:pt>
    <dgm:pt modelId="{70864128-5FD7-4144-B34A-A346056C5D07}" type="pres">
      <dgm:prSet presAssocID="{D698AEEE-3039-4D6C-B9AF-C0780F8B0C25}" presName="textRect" presStyleLbl="revTx" presStyleIdx="1" presStyleCnt="5">
        <dgm:presLayoutVars>
          <dgm:chMax val="1"/>
          <dgm:chPref val="1"/>
        </dgm:presLayoutVars>
      </dgm:prSet>
      <dgm:spPr/>
    </dgm:pt>
    <dgm:pt modelId="{4CAB475C-CC87-4F65-8883-FAC8D4DB55EA}" type="pres">
      <dgm:prSet presAssocID="{6A6B1517-9AB7-4207-AFF9-D8C4A93B362A}" presName="sibTrans" presStyleCnt="0"/>
      <dgm:spPr/>
    </dgm:pt>
    <dgm:pt modelId="{79DC4F1A-6DC8-4E52-9FF8-DC4C7F2BCB45}" type="pres">
      <dgm:prSet presAssocID="{3DE851A9-8CDC-40B1-8594-D9D533DBC4BE}" presName="compNode" presStyleCnt="0"/>
      <dgm:spPr/>
    </dgm:pt>
    <dgm:pt modelId="{69D266B8-C2D6-457C-AA51-1889A889025F}" type="pres">
      <dgm:prSet presAssocID="{3DE851A9-8CDC-40B1-8594-D9D533DBC4BE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EE456FD-782C-4D20-820E-B82A65A8C1AC}" type="pres">
      <dgm:prSet presAssocID="{3DE851A9-8CDC-40B1-8594-D9D533DBC4BE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4BE5E570-C087-46B5-8C4B-29ECB08400FC}" type="pres">
      <dgm:prSet presAssocID="{3DE851A9-8CDC-40B1-8594-D9D533DBC4BE}" presName="spaceRect" presStyleCnt="0"/>
      <dgm:spPr/>
    </dgm:pt>
    <dgm:pt modelId="{9317E5A7-4433-4FBE-BCE6-9BE05A960815}" type="pres">
      <dgm:prSet presAssocID="{3DE851A9-8CDC-40B1-8594-D9D533DBC4BE}" presName="textRect" presStyleLbl="revTx" presStyleIdx="2" presStyleCnt="5">
        <dgm:presLayoutVars>
          <dgm:chMax val="1"/>
          <dgm:chPref val="1"/>
        </dgm:presLayoutVars>
      </dgm:prSet>
      <dgm:spPr/>
    </dgm:pt>
    <dgm:pt modelId="{0AFD7F5C-CC7A-4CEB-A92E-CE87DB7E7CAA}" type="pres">
      <dgm:prSet presAssocID="{8951317E-71B9-4879-BF03-A717E238AD77}" presName="sibTrans" presStyleCnt="0"/>
      <dgm:spPr/>
    </dgm:pt>
    <dgm:pt modelId="{9EF23630-5D43-458D-B76B-8F044C51E82D}" type="pres">
      <dgm:prSet presAssocID="{9574F776-E7C3-4490-B341-0720368611AC}" presName="compNode" presStyleCnt="0"/>
      <dgm:spPr/>
    </dgm:pt>
    <dgm:pt modelId="{A869E224-802E-4566-806D-84A46B564A99}" type="pres">
      <dgm:prSet presAssocID="{9574F776-E7C3-4490-B341-0720368611AC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63F6FAF-C82B-42BF-88E7-C24CFD262556}" type="pres">
      <dgm:prSet presAssocID="{9574F776-E7C3-4490-B341-0720368611AC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F73AF68-5D81-4542-BFEF-502FEFC7E535}" type="pres">
      <dgm:prSet presAssocID="{9574F776-E7C3-4490-B341-0720368611AC}" presName="spaceRect" presStyleCnt="0"/>
      <dgm:spPr/>
    </dgm:pt>
    <dgm:pt modelId="{628EA6F4-9113-4A04-A32E-4D2F1BBB21DC}" type="pres">
      <dgm:prSet presAssocID="{9574F776-E7C3-4490-B341-0720368611AC}" presName="textRect" presStyleLbl="revTx" presStyleIdx="3" presStyleCnt="5">
        <dgm:presLayoutVars>
          <dgm:chMax val="1"/>
          <dgm:chPref val="1"/>
        </dgm:presLayoutVars>
      </dgm:prSet>
      <dgm:spPr/>
    </dgm:pt>
    <dgm:pt modelId="{EC3B50C5-5445-44FD-9CC1-6BB65DFB5A98}" type="pres">
      <dgm:prSet presAssocID="{D23253BA-8486-4AE9-8319-128139D3335A}" presName="sibTrans" presStyleCnt="0"/>
      <dgm:spPr/>
    </dgm:pt>
    <dgm:pt modelId="{29D9365E-6929-44FA-9D1E-E583385AF84D}" type="pres">
      <dgm:prSet presAssocID="{B88EAA55-0B70-49AF-A9C6-F2FBD2EC3EEB}" presName="compNode" presStyleCnt="0"/>
      <dgm:spPr/>
    </dgm:pt>
    <dgm:pt modelId="{6D3B4E9E-C931-4443-88C3-2BBABE668197}" type="pres">
      <dgm:prSet presAssocID="{B88EAA55-0B70-49AF-A9C6-F2FBD2EC3EE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4B04F61-2C43-456C-8D0A-753AEE7DAAFC}" type="pres">
      <dgm:prSet presAssocID="{B88EAA55-0B70-49AF-A9C6-F2FBD2EC3EEB}" presName="iconRect" presStyleLbl="node1" presStyleIdx="4" presStyleCnt="5"/>
      <dgm:spPr>
        <a:blipFill>
          <a:blip xmlns:r="http://schemas.openxmlformats.org/officeDocument/2006/relationships" r:embed="rId9"/>
          <a:srcRect/>
          <a:stretch>
            <a:fillRect/>
          </a:stretch>
        </a:blipFill>
      </dgm:spPr>
    </dgm:pt>
    <dgm:pt modelId="{74EE63FB-D110-4189-B402-CC0D0E874925}" type="pres">
      <dgm:prSet presAssocID="{B88EAA55-0B70-49AF-A9C6-F2FBD2EC3EEB}" presName="spaceRect" presStyleCnt="0"/>
      <dgm:spPr/>
    </dgm:pt>
    <dgm:pt modelId="{D276F353-4650-454C-A150-33CD1D1E7023}" type="pres">
      <dgm:prSet presAssocID="{B88EAA55-0B70-49AF-A9C6-F2FBD2EC3EE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8FDE403-F1F1-492D-B994-56C2535DBC89}" srcId="{C06FF0F3-82CB-4322-B3C3-015C618305D8}" destId="{3DE851A9-8CDC-40B1-8594-D9D533DBC4BE}" srcOrd="2" destOrd="0" parTransId="{4D58D49D-A345-4A1E-87F7-9A2F7A6B2762}" sibTransId="{8951317E-71B9-4879-BF03-A717E238AD77}"/>
    <dgm:cxn modelId="{98BAC609-FB85-4376-AC86-815D602CBDFE}" srcId="{C06FF0F3-82CB-4322-B3C3-015C618305D8}" destId="{9574F776-E7C3-4490-B341-0720368611AC}" srcOrd="3" destOrd="0" parTransId="{FF5894BC-CFB4-46FC-AA5D-5D554CCFA033}" sibTransId="{D23253BA-8486-4AE9-8319-128139D3335A}"/>
    <dgm:cxn modelId="{29AC0D0A-8569-42CE-A737-CC0E080041C4}" type="presOf" srcId="{D698AEEE-3039-4D6C-B9AF-C0780F8B0C25}" destId="{70864128-5FD7-4144-B34A-A346056C5D07}" srcOrd="0" destOrd="0" presId="urn:microsoft.com/office/officeart/2018/5/layout/IconLeafLabelList"/>
    <dgm:cxn modelId="{DB704925-5D51-4EA1-8821-C5E039BCD03B}" type="presOf" srcId="{B88EAA55-0B70-49AF-A9C6-F2FBD2EC3EEB}" destId="{D276F353-4650-454C-A150-33CD1D1E7023}" srcOrd="0" destOrd="0" presId="urn:microsoft.com/office/officeart/2018/5/layout/IconLeafLabelList"/>
    <dgm:cxn modelId="{5CB5D931-5521-4C94-9BFC-5F2EFB30DCAE}" type="presOf" srcId="{3DE851A9-8CDC-40B1-8594-D9D533DBC4BE}" destId="{9317E5A7-4433-4FBE-BCE6-9BE05A960815}" srcOrd="0" destOrd="0" presId="urn:microsoft.com/office/officeart/2018/5/layout/IconLeafLabelList"/>
    <dgm:cxn modelId="{3D72F53E-6B3C-4ADE-AB86-EEB10472A599}" type="presOf" srcId="{1A4E115C-FB37-4019-A784-B88AAF4DEF41}" destId="{2FE73E1E-4AD9-400D-8C7B-B219D41A69E9}" srcOrd="0" destOrd="0" presId="urn:microsoft.com/office/officeart/2018/5/layout/IconLeafLabelList"/>
    <dgm:cxn modelId="{ACF98361-4355-4AD2-B1B9-63E643486F54}" srcId="{C06FF0F3-82CB-4322-B3C3-015C618305D8}" destId="{D698AEEE-3039-4D6C-B9AF-C0780F8B0C25}" srcOrd="1" destOrd="0" parTransId="{97E3FC40-7F79-4D44-A374-E083985C3813}" sibTransId="{6A6B1517-9AB7-4207-AFF9-D8C4A93B362A}"/>
    <dgm:cxn modelId="{B341C26A-C737-4CE9-9A9D-CBB119C68690}" srcId="{C06FF0F3-82CB-4322-B3C3-015C618305D8}" destId="{B88EAA55-0B70-49AF-A9C6-F2FBD2EC3EEB}" srcOrd="4" destOrd="0" parTransId="{33854657-B8FD-49E1-B5F5-5CDB1D17C068}" sibTransId="{A3DB9FD8-44B2-4E84-B7C3-26746D7067CF}"/>
    <dgm:cxn modelId="{CD710DB5-D0F9-4399-9E6E-683C9B811C2E}" type="presOf" srcId="{C06FF0F3-82CB-4322-B3C3-015C618305D8}" destId="{69FC8C3D-4D02-40D8-8106-FAE845C2D285}" srcOrd="0" destOrd="0" presId="urn:microsoft.com/office/officeart/2018/5/layout/IconLeafLabelList"/>
    <dgm:cxn modelId="{446D88B9-3DED-4E6C-AD1C-6FF1D8FC6DC3}" srcId="{C06FF0F3-82CB-4322-B3C3-015C618305D8}" destId="{1A4E115C-FB37-4019-A784-B88AAF4DEF41}" srcOrd="0" destOrd="0" parTransId="{1EA68977-DAAE-4371-9953-FF813CF2109F}" sibTransId="{BF5636BF-ED1F-46D2-94C6-681CCC09C79D}"/>
    <dgm:cxn modelId="{1F61ACCE-0709-404D-AE04-697D253F310B}" type="presOf" srcId="{9574F776-E7C3-4490-B341-0720368611AC}" destId="{628EA6F4-9113-4A04-A32E-4D2F1BBB21DC}" srcOrd="0" destOrd="0" presId="urn:microsoft.com/office/officeart/2018/5/layout/IconLeafLabelList"/>
    <dgm:cxn modelId="{CCC751C6-9E7C-4990-BCFB-E176F31963A2}" type="presParOf" srcId="{69FC8C3D-4D02-40D8-8106-FAE845C2D285}" destId="{985EE27E-BFBB-4D8F-B1C0-2984AC2372D5}" srcOrd="0" destOrd="0" presId="urn:microsoft.com/office/officeart/2018/5/layout/IconLeafLabelList"/>
    <dgm:cxn modelId="{BF2368E5-BEC6-4011-8BC8-B44BA5F788E8}" type="presParOf" srcId="{985EE27E-BFBB-4D8F-B1C0-2984AC2372D5}" destId="{B94CD887-34C4-4889-A820-B8FD713E1BD9}" srcOrd="0" destOrd="0" presId="urn:microsoft.com/office/officeart/2018/5/layout/IconLeafLabelList"/>
    <dgm:cxn modelId="{56368B72-3225-49E9-9755-9601B78C9E5E}" type="presParOf" srcId="{985EE27E-BFBB-4D8F-B1C0-2984AC2372D5}" destId="{E5495336-8251-4A65-ACC3-A7F4D25C4662}" srcOrd="1" destOrd="0" presId="urn:microsoft.com/office/officeart/2018/5/layout/IconLeafLabelList"/>
    <dgm:cxn modelId="{6B88677C-886F-46EC-9ECA-E1E1E2399911}" type="presParOf" srcId="{985EE27E-BFBB-4D8F-B1C0-2984AC2372D5}" destId="{9D23F317-DA95-4265-B66A-F47E723AD9F4}" srcOrd="2" destOrd="0" presId="urn:microsoft.com/office/officeart/2018/5/layout/IconLeafLabelList"/>
    <dgm:cxn modelId="{5D449E44-A364-48F5-989A-FA3B13967215}" type="presParOf" srcId="{985EE27E-BFBB-4D8F-B1C0-2984AC2372D5}" destId="{2FE73E1E-4AD9-400D-8C7B-B219D41A69E9}" srcOrd="3" destOrd="0" presId="urn:microsoft.com/office/officeart/2018/5/layout/IconLeafLabelList"/>
    <dgm:cxn modelId="{B5F13877-B2E8-4672-A743-E4B2519F1A13}" type="presParOf" srcId="{69FC8C3D-4D02-40D8-8106-FAE845C2D285}" destId="{6526DF2E-BBAE-4691-B330-3FD0E427604B}" srcOrd="1" destOrd="0" presId="urn:microsoft.com/office/officeart/2018/5/layout/IconLeafLabelList"/>
    <dgm:cxn modelId="{2118FFDA-0C76-4D7C-96C7-4E063CA1B7AA}" type="presParOf" srcId="{69FC8C3D-4D02-40D8-8106-FAE845C2D285}" destId="{F31F6771-C163-41BF-9625-3E7F8F4E6729}" srcOrd="2" destOrd="0" presId="urn:microsoft.com/office/officeart/2018/5/layout/IconLeafLabelList"/>
    <dgm:cxn modelId="{24F23228-B43F-4C16-9AA1-50FEC0DCE8CB}" type="presParOf" srcId="{F31F6771-C163-41BF-9625-3E7F8F4E6729}" destId="{69AA2FEA-BEBC-4E8E-BC2A-01718C67B438}" srcOrd="0" destOrd="0" presId="urn:microsoft.com/office/officeart/2018/5/layout/IconLeafLabelList"/>
    <dgm:cxn modelId="{791BA7EC-D47E-4B2C-B21D-0B8E08F8CCCA}" type="presParOf" srcId="{F31F6771-C163-41BF-9625-3E7F8F4E6729}" destId="{A7D51049-2AD7-4B01-96D7-6FE6309ECEA5}" srcOrd="1" destOrd="0" presId="urn:microsoft.com/office/officeart/2018/5/layout/IconLeafLabelList"/>
    <dgm:cxn modelId="{2CDBDE47-20EB-4AD2-8163-D4733B55E0A2}" type="presParOf" srcId="{F31F6771-C163-41BF-9625-3E7F8F4E6729}" destId="{583A69DD-5FC1-4B8C-BEA8-3A4B36F79833}" srcOrd="2" destOrd="0" presId="urn:microsoft.com/office/officeart/2018/5/layout/IconLeafLabelList"/>
    <dgm:cxn modelId="{49C35208-51D9-43E4-8CA2-FF3611069650}" type="presParOf" srcId="{F31F6771-C163-41BF-9625-3E7F8F4E6729}" destId="{70864128-5FD7-4144-B34A-A346056C5D07}" srcOrd="3" destOrd="0" presId="urn:microsoft.com/office/officeart/2018/5/layout/IconLeafLabelList"/>
    <dgm:cxn modelId="{4389989E-6A2E-4F14-89B1-54CBE0C173E9}" type="presParOf" srcId="{69FC8C3D-4D02-40D8-8106-FAE845C2D285}" destId="{4CAB475C-CC87-4F65-8883-FAC8D4DB55EA}" srcOrd="3" destOrd="0" presId="urn:microsoft.com/office/officeart/2018/5/layout/IconLeafLabelList"/>
    <dgm:cxn modelId="{7F1AED47-0BF7-4D37-A22B-3E76A9F7D10E}" type="presParOf" srcId="{69FC8C3D-4D02-40D8-8106-FAE845C2D285}" destId="{79DC4F1A-6DC8-4E52-9FF8-DC4C7F2BCB45}" srcOrd="4" destOrd="0" presId="urn:microsoft.com/office/officeart/2018/5/layout/IconLeafLabelList"/>
    <dgm:cxn modelId="{D0E76BD5-67A2-422F-A5E2-01A4FFCF85FA}" type="presParOf" srcId="{79DC4F1A-6DC8-4E52-9FF8-DC4C7F2BCB45}" destId="{69D266B8-C2D6-457C-AA51-1889A889025F}" srcOrd="0" destOrd="0" presId="urn:microsoft.com/office/officeart/2018/5/layout/IconLeafLabelList"/>
    <dgm:cxn modelId="{8E086862-C068-49DB-878E-A7951344178A}" type="presParOf" srcId="{79DC4F1A-6DC8-4E52-9FF8-DC4C7F2BCB45}" destId="{5EE456FD-782C-4D20-820E-B82A65A8C1AC}" srcOrd="1" destOrd="0" presId="urn:microsoft.com/office/officeart/2018/5/layout/IconLeafLabelList"/>
    <dgm:cxn modelId="{50FBB742-0D2F-4F7C-BCBA-51F253FD0B81}" type="presParOf" srcId="{79DC4F1A-6DC8-4E52-9FF8-DC4C7F2BCB45}" destId="{4BE5E570-C087-46B5-8C4B-29ECB08400FC}" srcOrd="2" destOrd="0" presId="urn:microsoft.com/office/officeart/2018/5/layout/IconLeafLabelList"/>
    <dgm:cxn modelId="{227448C5-5145-4773-AA4F-86667AABC9C2}" type="presParOf" srcId="{79DC4F1A-6DC8-4E52-9FF8-DC4C7F2BCB45}" destId="{9317E5A7-4433-4FBE-BCE6-9BE05A960815}" srcOrd="3" destOrd="0" presId="urn:microsoft.com/office/officeart/2018/5/layout/IconLeafLabelList"/>
    <dgm:cxn modelId="{5EBB2271-DD16-4936-BEED-CBC0E6980161}" type="presParOf" srcId="{69FC8C3D-4D02-40D8-8106-FAE845C2D285}" destId="{0AFD7F5C-CC7A-4CEB-A92E-CE87DB7E7CAA}" srcOrd="5" destOrd="0" presId="urn:microsoft.com/office/officeart/2018/5/layout/IconLeafLabelList"/>
    <dgm:cxn modelId="{B78A6C84-C280-4ECD-AC21-B8152A344E1B}" type="presParOf" srcId="{69FC8C3D-4D02-40D8-8106-FAE845C2D285}" destId="{9EF23630-5D43-458D-B76B-8F044C51E82D}" srcOrd="6" destOrd="0" presId="urn:microsoft.com/office/officeart/2018/5/layout/IconLeafLabelList"/>
    <dgm:cxn modelId="{BFA394E4-8E33-43F2-8BCE-609D5A65DED6}" type="presParOf" srcId="{9EF23630-5D43-458D-B76B-8F044C51E82D}" destId="{A869E224-802E-4566-806D-84A46B564A99}" srcOrd="0" destOrd="0" presId="urn:microsoft.com/office/officeart/2018/5/layout/IconLeafLabelList"/>
    <dgm:cxn modelId="{469E7600-5E36-49DB-8086-E11364E51ADA}" type="presParOf" srcId="{9EF23630-5D43-458D-B76B-8F044C51E82D}" destId="{D63F6FAF-C82B-42BF-88E7-C24CFD262556}" srcOrd="1" destOrd="0" presId="urn:microsoft.com/office/officeart/2018/5/layout/IconLeafLabelList"/>
    <dgm:cxn modelId="{7765567C-C488-4CFC-B2AE-F2E94F1F0999}" type="presParOf" srcId="{9EF23630-5D43-458D-B76B-8F044C51E82D}" destId="{BF73AF68-5D81-4542-BFEF-502FEFC7E535}" srcOrd="2" destOrd="0" presId="urn:microsoft.com/office/officeart/2018/5/layout/IconLeafLabelList"/>
    <dgm:cxn modelId="{7031C5E9-CDD3-49AC-8C31-20794700CFC2}" type="presParOf" srcId="{9EF23630-5D43-458D-B76B-8F044C51E82D}" destId="{628EA6F4-9113-4A04-A32E-4D2F1BBB21DC}" srcOrd="3" destOrd="0" presId="urn:microsoft.com/office/officeart/2018/5/layout/IconLeafLabelList"/>
    <dgm:cxn modelId="{26A4BAA0-F193-48A2-9F92-1431A3BB7935}" type="presParOf" srcId="{69FC8C3D-4D02-40D8-8106-FAE845C2D285}" destId="{EC3B50C5-5445-44FD-9CC1-6BB65DFB5A98}" srcOrd="7" destOrd="0" presId="urn:microsoft.com/office/officeart/2018/5/layout/IconLeafLabelList"/>
    <dgm:cxn modelId="{4F9896F3-19BE-44FE-9E1F-C19F1C936BCC}" type="presParOf" srcId="{69FC8C3D-4D02-40D8-8106-FAE845C2D285}" destId="{29D9365E-6929-44FA-9D1E-E583385AF84D}" srcOrd="8" destOrd="0" presId="urn:microsoft.com/office/officeart/2018/5/layout/IconLeafLabelList"/>
    <dgm:cxn modelId="{0845A683-2504-477B-A3E6-BE304A94F7B2}" type="presParOf" srcId="{29D9365E-6929-44FA-9D1E-E583385AF84D}" destId="{6D3B4E9E-C931-4443-88C3-2BBABE668197}" srcOrd="0" destOrd="0" presId="urn:microsoft.com/office/officeart/2018/5/layout/IconLeafLabelList"/>
    <dgm:cxn modelId="{089A0122-A7AF-41D1-8EC2-BF4A714EC1E5}" type="presParOf" srcId="{29D9365E-6929-44FA-9D1E-E583385AF84D}" destId="{A4B04F61-2C43-456C-8D0A-753AEE7DAAFC}" srcOrd="1" destOrd="0" presId="urn:microsoft.com/office/officeart/2018/5/layout/IconLeafLabelList"/>
    <dgm:cxn modelId="{767CE08F-F474-4684-B8C3-CBB5E8927FA3}" type="presParOf" srcId="{29D9365E-6929-44FA-9D1E-E583385AF84D}" destId="{74EE63FB-D110-4189-B402-CC0D0E874925}" srcOrd="2" destOrd="0" presId="urn:microsoft.com/office/officeart/2018/5/layout/IconLeafLabelList"/>
    <dgm:cxn modelId="{9639A07A-AA51-4D1F-B569-6A4F27FA33E9}" type="presParOf" srcId="{29D9365E-6929-44FA-9D1E-E583385AF84D}" destId="{D276F353-4650-454C-A150-33CD1D1E702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FD7BCA-F4D8-417F-9B37-EFB0C24841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CB25B-2036-413D-943D-B81EA0F9B3F1}">
      <dgm:prSet phldrT="[Text]"/>
      <dgm:spPr/>
      <dgm:t>
        <a:bodyPr/>
        <a:lstStyle/>
        <a:p>
          <a:r>
            <a:rPr lang="en-US" dirty="0"/>
            <a:t>Suggest Clothes based on skin tone and measurements</a:t>
          </a:r>
        </a:p>
      </dgm:t>
    </dgm:pt>
    <dgm:pt modelId="{D2E8181F-6EAE-4A43-A7BC-48DC9B549B1B}" type="parTrans" cxnId="{33B944BB-D077-4F08-A85C-A30362D01017}">
      <dgm:prSet/>
      <dgm:spPr/>
      <dgm:t>
        <a:bodyPr/>
        <a:lstStyle/>
        <a:p>
          <a:endParaRPr lang="en-US"/>
        </a:p>
      </dgm:t>
    </dgm:pt>
    <dgm:pt modelId="{6387D0CE-DC5B-4978-BFE3-8D763DF92D5F}" type="sibTrans" cxnId="{33B944BB-D077-4F08-A85C-A30362D01017}">
      <dgm:prSet/>
      <dgm:spPr/>
      <dgm:t>
        <a:bodyPr/>
        <a:lstStyle/>
        <a:p>
          <a:endParaRPr lang="en-US"/>
        </a:p>
      </dgm:t>
    </dgm:pt>
    <dgm:pt modelId="{6C0889C4-7A17-4240-B660-9E142BB7D18A}">
      <dgm:prSet phldrT="[Text]"/>
      <dgm:spPr/>
      <dgm:t>
        <a:bodyPr/>
        <a:lstStyle/>
        <a:p>
          <a:r>
            <a:rPr lang="en-US" dirty="0"/>
            <a:t>Initiation</a:t>
          </a:r>
        </a:p>
      </dgm:t>
    </dgm:pt>
    <dgm:pt modelId="{70E7F48A-F188-42BB-8C35-CE1A8CA681CA}" type="parTrans" cxnId="{107D18AD-3ECF-4771-A285-1D30C5F0DABC}">
      <dgm:prSet/>
      <dgm:spPr/>
      <dgm:t>
        <a:bodyPr/>
        <a:lstStyle/>
        <a:p>
          <a:endParaRPr lang="en-US"/>
        </a:p>
      </dgm:t>
    </dgm:pt>
    <dgm:pt modelId="{4415CFF7-AF06-4754-B0BC-9E79ADAA97B3}" type="sibTrans" cxnId="{107D18AD-3ECF-4771-A285-1D30C5F0DABC}">
      <dgm:prSet/>
      <dgm:spPr/>
      <dgm:t>
        <a:bodyPr/>
        <a:lstStyle/>
        <a:p>
          <a:endParaRPr lang="en-US"/>
        </a:p>
      </dgm:t>
    </dgm:pt>
    <dgm:pt modelId="{789CB159-2BAF-4F1F-9A0F-1BAB2B5E19FB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08F15B37-FC46-4975-A523-8A7D62AA794E}" type="parTrans" cxnId="{68C636D0-533B-4C83-A92C-02F2FF98A3BF}">
      <dgm:prSet/>
      <dgm:spPr/>
      <dgm:t>
        <a:bodyPr/>
        <a:lstStyle/>
        <a:p>
          <a:endParaRPr lang="en-US"/>
        </a:p>
      </dgm:t>
    </dgm:pt>
    <dgm:pt modelId="{57865455-FDC0-4CA6-8A2C-63ACA4B3C5F1}" type="sibTrans" cxnId="{68C636D0-533B-4C83-A92C-02F2FF98A3BF}">
      <dgm:prSet/>
      <dgm:spPr/>
      <dgm:t>
        <a:bodyPr/>
        <a:lstStyle/>
        <a:p>
          <a:endParaRPr lang="en-US"/>
        </a:p>
      </dgm:t>
    </dgm:pt>
    <dgm:pt modelId="{BA016062-6468-40FE-B7D3-350E5D9E9331}">
      <dgm:prSet phldrT="[Text]"/>
      <dgm:spPr/>
      <dgm:t>
        <a:bodyPr/>
        <a:lstStyle/>
        <a:p>
          <a:r>
            <a:rPr lang="en-US" dirty="0"/>
            <a:t>Requirement Gathering</a:t>
          </a:r>
        </a:p>
      </dgm:t>
    </dgm:pt>
    <dgm:pt modelId="{0727A1C8-F20E-470D-A0A0-3ADED20E8DF9}" type="parTrans" cxnId="{F6C46501-C4FA-4D44-AFD4-E2242D193728}">
      <dgm:prSet/>
      <dgm:spPr/>
      <dgm:t>
        <a:bodyPr/>
        <a:lstStyle/>
        <a:p>
          <a:endParaRPr lang="en-US"/>
        </a:p>
      </dgm:t>
    </dgm:pt>
    <dgm:pt modelId="{95AB6D84-9CB0-41CD-A0D6-646AB4711DCB}" type="sibTrans" cxnId="{F6C46501-C4FA-4D44-AFD4-E2242D193728}">
      <dgm:prSet/>
      <dgm:spPr/>
      <dgm:t>
        <a:bodyPr/>
        <a:lstStyle/>
        <a:p>
          <a:endParaRPr lang="en-US"/>
        </a:p>
      </dgm:t>
    </dgm:pt>
    <dgm:pt modelId="{3AED1BF4-7C29-49A5-ACCE-98B12C1D52AD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D6CC7986-21F1-4AC6-B8B7-B2C2946A7517}" type="parTrans" cxnId="{89331CD3-5D54-41FE-B5D2-8943B17DA5B1}">
      <dgm:prSet/>
      <dgm:spPr/>
      <dgm:t>
        <a:bodyPr/>
        <a:lstStyle/>
        <a:p>
          <a:endParaRPr lang="en-US"/>
        </a:p>
      </dgm:t>
    </dgm:pt>
    <dgm:pt modelId="{EDBDE201-C35F-4BA3-B0F3-E24C87E5EBFF}" type="sibTrans" cxnId="{89331CD3-5D54-41FE-B5D2-8943B17DA5B1}">
      <dgm:prSet/>
      <dgm:spPr/>
      <dgm:t>
        <a:bodyPr/>
        <a:lstStyle/>
        <a:p>
          <a:endParaRPr lang="en-US"/>
        </a:p>
      </dgm:t>
    </dgm:pt>
    <dgm:pt modelId="{937891E0-3805-4921-9020-43266DCEFD5A}">
      <dgm:prSet phldrT="[Text]"/>
      <dgm:spPr/>
      <dgm:t>
        <a:bodyPr/>
        <a:lstStyle/>
        <a:p>
          <a:r>
            <a:rPr lang="en-US" dirty="0"/>
            <a:t>Develop</a:t>
          </a:r>
        </a:p>
      </dgm:t>
    </dgm:pt>
    <dgm:pt modelId="{803A92DF-18C1-49AD-8742-7D46CCC5B66A}" type="parTrans" cxnId="{B49B8A06-2521-4283-8872-8FF2CC642985}">
      <dgm:prSet/>
      <dgm:spPr/>
      <dgm:t>
        <a:bodyPr/>
        <a:lstStyle/>
        <a:p>
          <a:endParaRPr lang="en-US"/>
        </a:p>
      </dgm:t>
    </dgm:pt>
    <dgm:pt modelId="{56A8247D-8B15-41B5-A96C-2EBBD4A9E6B5}" type="sibTrans" cxnId="{B49B8A06-2521-4283-8872-8FF2CC642985}">
      <dgm:prSet/>
      <dgm:spPr/>
      <dgm:t>
        <a:bodyPr/>
        <a:lstStyle/>
        <a:p>
          <a:endParaRPr lang="en-US"/>
        </a:p>
      </dgm:t>
    </dgm:pt>
    <dgm:pt modelId="{6911D33D-505A-4757-A12D-EBE4830F0F0D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2F086604-FBB9-4268-91F3-C8DF4E99A4D8}" type="parTrans" cxnId="{64818CA7-95FD-4986-AA09-E49A84FD3FEC}">
      <dgm:prSet/>
      <dgm:spPr/>
      <dgm:t>
        <a:bodyPr/>
        <a:lstStyle/>
        <a:p>
          <a:endParaRPr lang="en-US"/>
        </a:p>
      </dgm:t>
    </dgm:pt>
    <dgm:pt modelId="{48380FD9-993D-4911-8274-BEDC19E2E051}" type="sibTrans" cxnId="{64818CA7-95FD-4986-AA09-E49A84FD3FEC}">
      <dgm:prSet/>
      <dgm:spPr/>
      <dgm:t>
        <a:bodyPr/>
        <a:lstStyle/>
        <a:p>
          <a:endParaRPr lang="en-US"/>
        </a:p>
      </dgm:t>
    </dgm:pt>
    <dgm:pt modelId="{BC46EFD3-EC21-4DCF-9EFD-E2BE7D6F92BE}">
      <dgm:prSet phldrT="[Text]"/>
      <dgm:spPr/>
      <dgm:t>
        <a:bodyPr/>
        <a:lstStyle/>
        <a:p>
          <a:r>
            <a:rPr lang="en-US" dirty="0"/>
            <a:t>Evaluation &amp; Recommendation</a:t>
          </a:r>
        </a:p>
      </dgm:t>
    </dgm:pt>
    <dgm:pt modelId="{B5D55388-4AF6-4246-8202-6951DBAC7EA6}" type="parTrans" cxnId="{0B82D460-AEDF-4B22-9EB5-FBB110A6440E}">
      <dgm:prSet/>
      <dgm:spPr/>
      <dgm:t>
        <a:bodyPr/>
        <a:lstStyle/>
        <a:p>
          <a:endParaRPr lang="en-US"/>
        </a:p>
      </dgm:t>
    </dgm:pt>
    <dgm:pt modelId="{485030CC-601D-4CCB-B8BB-A41647E00C98}" type="sibTrans" cxnId="{0B82D460-AEDF-4B22-9EB5-FBB110A6440E}">
      <dgm:prSet/>
      <dgm:spPr/>
      <dgm:t>
        <a:bodyPr/>
        <a:lstStyle/>
        <a:p>
          <a:endParaRPr lang="en-US"/>
        </a:p>
      </dgm:t>
    </dgm:pt>
    <dgm:pt modelId="{8AB1D011-55D7-411F-BB31-1A6035ABE1A7}">
      <dgm:prSet phldrT="[Text]"/>
      <dgm:spPr/>
      <dgm:t>
        <a:bodyPr/>
        <a:lstStyle/>
        <a:p>
          <a:r>
            <a:rPr lang="en-US" dirty="0"/>
            <a:t>Develop Project Charter</a:t>
          </a:r>
        </a:p>
      </dgm:t>
    </dgm:pt>
    <dgm:pt modelId="{46B0C0E0-A775-41CE-BDEC-32866546D249}" type="parTrans" cxnId="{6BEBE5A5-8017-4857-AA0F-225BC9D29D22}">
      <dgm:prSet/>
      <dgm:spPr/>
      <dgm:t>
        <a:bodyPr/>
        <a:lstStyle/>
        <a:p>
          <a:endParaRPr lang="en-US"/>
        </a:p>
      </dgm:t>
    </dgm:pt>
    <dgm:pt modelId="{68BFFDBE-76FB-4F74-AA90-69E59E5B3396}" type="sibTrans" cxnId="{6BEBE5A5-8017-4857-AA0F-225BC9D29D22}">
      <dgm:prSet/>
      <dgm:spPr/>
      <dgm:t>
        <a:bodyPr/>
        <a:lstStyle/>
        <a:p>
          <a:endParaRPr lang="en-US"/>
        </a:p>
      </dgm:t>
    </dgm:pt>
    <dgm:pt modelId="{49FB49C2-4C8C-4B62-B929-720DDF7F24F1}">
      <dgm:prSet phldrT="[Text]"/>
      <dgm:spPr/>
      <dgm:t>
        <a:bodyPr/>
        <a:lstStyle/>
        <a:p>
          <a:r>
            <a:rPr lang="en-US" dirty="0"/>
            <a:t>Submit Project Charter</a:t>
          </a:r>
        </a:p>
      </dgm:t>
    </dgm:pt>
    <dgm:pt modelId="{D8E23B32-CB6B-43CF-BBE4-1F440D1C0068}" type="parTrans" cxnId="{E7F77876-DAF7-43C9-97CC-B43924C5AAF3}">
      <dgm:prSet/>
      <dgm:spPr/>
      <dgm:t>
        <a:bodyPr/>
        <a:lstStyle/>
        <a:p>
          <a:endParaRPr lang="en-US"/>
        </a:p>
      </dgm:t>
    </dgm:pt>
    <dgm:pt modelId="{ED68B173-716C-436D-9F16-8C10F5A44D2D}" type="sibTrans" cxnId="{E7F77876-DAF7-43C9-97CC-B43924C5AAF3}">
      <dgm:prSet/>
      <dgm:spPr/>
      <dgm:t>
        <a:bodyPr/>
        <a:lstStyle/>
        <a:p>
          <a:endParaRPr lang="en-US"/>
        </a:p>
      </dgm:t>
    </dgm:pt>
    <dgm:pt modelId="{94F79367-C4DF-487D-A86B-F4797005D2C3}">
      <dgm:prSet phldrT="[Text]"/>
      <dgm:spPr/>
      <dgm:t>
        <a:bodyPr/>
        <a:lstStyle/>
        <a:p>
          <a:r>
            <a:rPr lang="en-US" dirty="0"/>
            <a:t>Project Charter Approved</a:t>
          </a:r>
        </a:p>
      </dgm:t>
    </dgm:pt>
    <dgm:pt modelId="{3091C0A1-B679-4378-A270-4D425C31C1DF}" type="parTrans" cxnId="{4CC39EE1-4895-45F6-AD2E-19EB77F005F7}">
      <dgm:prSet/>
      <dgm:spPr/>
      <dgm:t>
        <a:bodyPr/>
        <a:lstStyle/>
        <a:p>
          <a:endParaRPr lang="en-US"/>
        </a:p>
      </dgm:t>
    </dgm:pt>
    <dgm:pt modelId="{7DA8E088-9FA5-4EAC-8A9E-BB3D5F15CF8D}" type="sibTrans" cxnId="{4CC39EE1-4895-45F6-AD2E-19EB77F005F7}">
      <dgm:prSet/>
      <dgm:spPr/>
      <dgm:t>
        <a:bodyPr/>
        <a:lstStyle/>
        <a:p>
          <a:endParaRPr lang="en-US"/>
        </a:p>
      </dgm:t>
    </dgm:pt>
    <dgm:pt modelId="{895CCB64-D32A-4EFF-B89F-C3E780512433}">
      <dgm:prSet phldrT="[Text]"/>
      <dgm:spPr/>
      <dgm:t>
        <a:bodyPr/>
        <a:lstStyle/>
        <a:p>
          <a:r>
            <a:rPr lang="en-US" dirty="0"/>
            <a:t>Feasibility Study</a:t>
          </a:r>
        </a:p>
      </dgm:t>
    </dgm:pt>
    <dgm:pt modelId="{E658FD34-9EED-4D21-A5F4-65FC35563456}" type="parTrans" cxnId="{2C05FB97-1BA2-46FC-A049-B78E3773B36F}">
      <dgm:prSet/>
      <dgm:spPr/>
      <dgm:t>
        <a:bodyPr/>
        <a:lstStyle/>
        <a:p>
          <a:endParaRPr lang="en-US"/>
        </a:p>
      </dgm:t>
    </dgm:pt>
    <dgm:pt modelId="{044CDF33-20FF-4004-A7E3-587763F514D5}" type="sibTrans" cxnId="{2C05FB97-1BA2-46FC-A049-B78E3773B36F}">
      <dgm:prSet/>
      <dgm:spPr/>
      <dgm:t>
        <a:bodyPr/>
        <a:lstStyle/>
        <a:p>
          <a:endParaRPr lang="en-US"/>
        </a:p>
      </dgm:t>
    </dgm:pt>
    <dgm:pt modelId="{7BA3AC68-0039-47C6-934E-58BC120EBF9F}">
      <dgm:prSet phldrT="[Text]"/>
      <dgm:spPr/>
      <dgm:t>
        <a:bodyPr/>
        <a:lstStyle/>
        <a:p>
          <a:r>
            <a:rPr lang="en-US" dirty="0"/>
            <a:t>Plan scope</a:t>
          </a:r>
        </a:p>
      </dgm:t>
    </dgm:pt>
    <dgm:pt modelId="{FDDFC02C-4426-40BB-8E26-02ABDC3C7275}" type="parTrans" cxnId="{F84F3F14-7D5C-46C2-994B-B4FA143E5947}">
      <dgm:prSet/>
      <dgm:spPr/>
      <dgm:t>
        <a:bodyPr/>
        <a:lstStyle/>
        <a:p>
          <a:endParaRPr lang="en-US"/>
        </a:p>
      </dgm:t>
    </dgm:pt>
    <dgm:pt modelId="{5A57E66D-0DCF-456E-8808-7950EAF23345}" type="sibTrans" cxnId="{F84F3F14-7D5C-46C2-994B-B4FA143E5947}">
      <dgm:prSet/>
      <dgm:spPr/>
      <dgm:t>
        <a:bodyPr/>
        <a:lstStyle/>
        <a:p>
          <a:endParaRPr lang="en-US"/>
        </a:p>
      </dgm:t>
    </dgm:pt>
    <dgm:pt modelId="{DE56F755-F435-484A-8499-74C9ADCF4913}">
      <dgm:prSet phldrT="[Text]"/>
      <dgm:spPr/>
      <dgm:t>
        <a:bodyPr/>
        <a:lstStyle/>
        <a:p>
          <a:r>
            <a:rPr lang="en-US" dirty="0"/>
            <a:t>Plan Time</a:t>
          </a:r>
        </a:p>
      </dgm:t>
    </dgm:pt>
    <dgm:pt modelId="{7722696B-02F6-44F5-81EC-A74E08256DF0}" type="parTrans" cxnId="{F83E60A1-09CB-41E4-AFD4-80249AD77C0A}">
      <dgm:prSet/>
      <dgm:spPr/>
      <dgm:t>
        <a:bodyPr/>
        <a:lstStyle/>
        <a:p>
          <a:endParaRPr lang="en-US"/>
        </a:p>
      </dgm:t>
    </dgm:pt>
    <dgm:pt modelId="{7D49011A-5DD0-49BF-9613-CA59AE62A7F2}" type="sibTrans" cxnId="{F83E60A1-09CB-41E4-AFD4-80249AD77C0A}">
      <dgm:prSet/>
      <dgm:spPr/>
      <dgm:t>
        <a:bodyPr/>
        <a:lstStyle/>
        <a:p>
          <a:endParaRPr lang="en-US"/>
        </a:p>
      </dgm:t>
    </dgm:pt>
    <dgm:pt modelId="{3383A140-809F-465B-81C5-B0D59524B30E}">
      <dgm:prSet phldrT="[Text]"/>
      <dgm:spPr/>
      <dgm:t>
        <a:bodyPr/>
        <a:lstStyle/>
        <a:p>
          <a:r>
            <a:rPr lang="en-US" dirty="0"/>
            <a:t>Plan Prototype</a:t>
          </a:r>
        </a:p>
      </dgm:t>
    </dgm:pt>
    <dgm:pt modelId="{A07FB921-BE85-49AB-BAE7-13C7555276A2}" type="parTrans" cxnId="{62498988-7E1D-4E27-AF26-A10C3B12D9BF}">
      <dgm:prSet/>
      <dgm:spPr/>
      <dgm:t>
        <a:bodyPr/>
        <a:lstStyle/>
        <a:p>
          <a:endParaRPr lang="en-US"/>
        </a:p>
      </dgm:t>
    </dgm:pt>
    <dgm:pt modelId="{36E5907E-BB69-455B-BD49-833ECEB3FEA1}" type="sibTrans" cxnId="{62498988-7E1D-4E27-AF26-A10C3B12D9BF}">
      <dgm:prSet/>
      <dgm:spPr/>
      <dgm:t>
        <a:bodyPr/>
        <a:lstStyle/>
        <a:p>
          <a:endParaRPr lang="en-US"/>
        </a:p>
      </dgm:t>
    </dgm:pt>
    <dgm:pt modelId="{320F89DC-53DB-47B0-B0FC-D3CDBE06E735}">
      <dgm:prSet phldrT="[Text]"/>
      <dgm:spPr/>
      <dgm:t>
        <a:bodyPr/>
        <a:lstStyle/>
        <a:p>
          <a:r>
            <a:rPr lang="en-US" dirty="0"/>
            <a:t>Literature Review </a:t>
          </a:r>
        </a:p>
      </dgm:t>
    </dgm:pt>
    <dgm:pt modelId="{329C361C-3BB6-4CD6-B7DE-7AFD09361521}" type="parTrans" cxnId="{C91D6AC9-BCB6-4983-BD9C-0A2AAD175D3D}">
      <dgm:prSet/>
      <dgm:spPr/>
      <dgm:t>
        <a:bodyPr/>
        <a:lstStyle/>
        <a:p>
          <a:endParaRPr lang="en-US"/>
        </a:p>
      </dgm:t>
    </dgm:pt>
    <dgm:pt modelId="{5B07BF81-8F43-4B34-AB99-C5B86A582853}" type="sibTrans" cxnId="{C91D6AC9-BCB6-4983-BD9C-0A2AAD175D3D}">
      <dgm:prSet/>
      <dgm:spPr/>
      <dgm:t>
        <a:bodyPr/>
        <a:lstStyle/>
        <a:p>
          <a:endParaRPr lang="en-US"/>
        </a:p>
      </dgm:t>
    </dgm:pt>
    <dgm:pt modelId="{5A0974CC-0DEE-4891-A821-1E2E89CD7A3A}">
      <dgm:prSet phldrT="[Text]"/>
      <dgm:spPr/>
      <dgm:t>
        <a:bodyPr/>
        <a:lstStyle/>
        <a:p>
          <a:r>
            <a:rPr lang="en-US" dirty="0"/>
            <a:t>Prototype</a:t>
          </a:r>
        </a:p>
      </dgm:t>
    </dgm:pt>
    <dgm:pt modelId="{16E2738B-817B-4DBC-9447-45BB9B963647}" type="parTrans" cxnId="{15A6E626-1AD7-4774-9F70-F6F0C12838E9}">
      <dgm:prSet/>
      <dgm:spPr/>
      <dgm:t>
        <a:bodyPr/>
        <a:lstStyle/>
        <a:p>
          <a:endParaRPr lang="en-US"/>
        </a:p>
      </dgm:t>
    </dgm:pt>
    <dgm:pt modelId="{D591872E-5AE1-4082-B081-FCE44AA5DBF8}" type="sibTrans" cxnId="{15A6E626-1AD7-4774-9F70-F6F0C12838E9}">
      <dgm:prSet/>
      <dgm:spPr/>
      <dgm:t>
        <a:bodyPr/>
        <a:lstStyle/>
        <a:p>
          <a:endParaRPr lang="en-US"/>
        </a:p>
      </dgm:t>
    </dgm:pt>
    <dgm:pt modelId="{4685F4C1-3965-4168-84F7-14110C953E71}">
      <dgm:prSet phldrT="[Text]"/>
      <dgm:spPr/>
      <dgm:t>
        <a:bodyPr/>
        <a:lstStyle/>
        <a:p>
          <a:r>
            <a:rPr lang="en-US" dirty="0"/>
            <a:t>Input /Output / Language / DB</a:t>
          </a:r>
        </a:p>
      </dgm:t>
    </dgm:pt>
    <dgm:pt modelId="{6CA399B9-961B-41A9-8E66-9541B3738E7C}" type="parTrans" cxnId="{E6A41A53-AF80-4E17-81F0-C4782C340C96}">
      <dgm:prSet/>
      <dgm:spPr/>
      <dgm:t>
        <a:bodyPr/>
        <a:lstStyle/>
        <a:p>
          <a:endParaRPr lang="en-US"/>
        </a:p>
      </dgm:t>
    </dgm:pt>
    <dgm:pt modelId="{FC332444-273D-4B43-8730-61EF82043A18}" type="sibTrans" cxnId="{E6A41A53-AF80-4E17-81F0-C4782C340C96}">
      <dgm:prSet/>
      <dgm:spPr/>
      <dgm:t>
        <a:bodyPr/>
        <a:lstStyle/>
        <a:p>
          <a:endParaRPr lang="en-US"/>
        </a:p>
      </dgm:t>
    </dgm:pt>
    <dgm:pt modelId="{3841671F-3CDC-41E5-ABA3-05D599248E3F}">
      <dgm:prSet phldrT="[Text]"/>
      <dgm:spPr/>
      <dgm:t>
        <a:bodyPr/>
        <a:lstStyle/>
        <a:p>
          <a:r>
            <a:rPr lang="en-US" dirty="0"/>
            <a:t>Identify face</a:t>
          </a:r>
        </a:p>
      </dgm:t>
    </dgm:pt>
    <dgm:pt modelId="{84995478-F4AB-48D3-93E9-C0527403FEFA}" type="parTrans" cxnId="{0B7B88E8-50A6-4D19-9231-068B6CA27911}">
      <dgm:prSet/>
      <dgm:spPr/>
      <dgm:t>
        <a:bodyPr/>
        <a:lstStyle/>
        <a:p>
          <a:endParaRPr lang="en-US"/>
        </a:p>
      </dgm:t>
    </dgm:pt>
    <dgm:pt modelId="{055E9A73-BA04-4D5A-AE09-4C03794CBBF5}" type="sibTrans" cxnId="{0B7B88E8-50A6-4D19-9231-068B6CA27911}">
      <dgm:prSet/>
      <dgm:spPr/>
      <dgm:t>
        <a:bodyPr/>
        <a:lstStyle/>
        <a:p>
          <a:endParaRPr lang="en-US"/>
        </a:p>
      </dgm:t>
    </dgm:pt>
    <dgm:pt modelId="{B81B2A50-DDAC-409C-B737-20556928FAA4}">
      <dgm:prSet phldrT="[Text]"/>
      <dgm:spPr/>
      <dgm:t>
        <a:bodyPr/>
        <a:lstStyle/>
        <a:p>
          <a:r>
            <a:rPr lang="en-US" dirty="0"/>
            <a:t>Identify Skin tone</a:t>
          </a:r>
        </a:p>
      </dgm:t>
    </dgm:pt>
    <dgm:pt modelId="{0D164F9E-6125-45BF-BD0B-C42BE681AFD0}" type="parTrans" cxnId="{0C2D7550-D0F5-4B04-83C4-37C453CB7472}">
      <dgm:prSet/>
      <dgm:spPr/>
      <dgm:t>
        <a:bodyPr/>
        <a:lstStyle/>
        <a:p>
          <a:endParaRPr lang="en-US"/>
        </a:p>
      </dgm:t>
    </dgm:pt>
    <dgm:pt modelId="{C44F37F9-6121-412F-93E2-DE06F55E80E0}" type="sibTrans" cxnId="{0C2D7550-D0F5-4B04-83C4-37C453CB7472}">
      <dgm:prSet/>
      <dgm:spPr/>
      <dgm:t>
        <a:bodyPr/>
        <a:lstStyle/>
        <a:p>
          <a:endParaRPr lang="en-US"/>
        </a:p>
      </dgm:t>
    </dgm:pt>
    <dgm:pt modelId="{4660373E-7D61-4269-98BC-E954A767E27B}">
      <dgm:prSet phldrT="[Text]"/>
      <dgm:spPr/>
      <dgm:t>
        <a:bodyPr/>
        <a:lstStyle/>
        <a:p>
          <a:r>
            <a:rPr lang="en-US" dirty="0"/>
            <a:t>Select best matching color</a:t>
          </a:r>
        </a:p>
      </dgm:t>
    </dgm:pt>
    <dgm:pt modelId="{D0E7CA82-DA86-41EF-A3F6-B76F62B522D7}" type="parTrans" cxnId="{5E6F9E76-0715-4034-8345-4EDA00798B55}">
      <dgm:prSet/>
      <dgm:spPr/>
      <dgm:t>
        <a:bodyPr/>
        <a:lstStyle/>
        <a:p>
          <a:endParaRPr lang="en-US"/>
        </a:p>
      </dgm:t>
    </dgm:pt>
    <dgm:pt modelId="{9441B6AF-38A1-4814-9338-D83F8D1597E9}" type="sibTrans" cxnId="{5E6F9E76-0715-4034-8345-4EDA00798B55}">
      <dgm:prSet/>
      <dgm:spPr/>
      <dgm:t>
        <a:bodyPr/>
        <a:lstStyle/>
        <a:p>
          <a:endParaRPr lang="en-US"/>
        </a:p>
      </dgm:t>
    </dgm:pt>
    <dgm:pt modelId="{06AA9B3C-BE03-4730-996C-1F81F43BB5A5}">
      <dgm:prSet phldrT="[Text]"/>
      <dgm:spPr/>
      <dgm:t>
        <a:bodyPr/>
        <a:lstStyle/>
        <a:p>
          <a:r>
            <a:rPr lang="en-US" dirty="0"/>
            <a:t>Suggest clothes</a:t>
          </a:r>
        </a:p>
      </dgm:t>
    </dgm:pt>
    <dgm:pt modelId="{FF0A5625-99CC-48D2-B39E-8D4E3AAE7332}" type="parTrans" cxnId="{88D3E7E1-0796-4AA2-B30E-6773DF40D405}">
      <dgm:prSet/>
      <dgm:spPr/>
      <dgm:t>
        <a:bodyPr/>
        <a:lstStyle/>
        <a:p>
          <a:endParaRPr lang="en-US"/>
        </a:p>
      </dgm:t>
    </dgm:pt>
    <dgm:pt modelId="{DFB0E780-21A8-4E4B-8A1B-2D1ED9EF8294}" type="sibTrans" cxnId="{88D3E7E1-0796-4AA2-B30E-6773DF40D405}">
      <dgm:prSet/>
      <dgm:spPr/>
      <dgm:t>
        <a:bodyPr/>
        <a:lstStyle/>
        <a:p>
          <a:endParaRPr lang="en-US"/>
        </a:p>
      </dgm:t>
    </dgm:pt>
    <dgm:pt modelId="{FE13376D-9356-4F00-AF58-4D1FEF55BA0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Unit Testing</a:t>
          </a:r>
        </a:p>
      </dgm:t>
    </dgm:pt>
    <dgm:pt modelId="{DEE8EBD3-FE87-4F1E-ABEC-1C7CEB0D3C58}" type="parTrans" cxnId="{FEFF0003-CA3F-4221-B589-D3112E366A35}">
      <dgm:prSet/>
      <dgm:spPr/>
      <dgm:t>
        <a:bodyPr/>
        <a:lstStyle/>
        <a:p>
          <a:endParaRPr lang="en-US"/>
        </a:p>
      </dgm:t>
    </dgm:pt>
    <dgm:pt modelId="{F196CD28-1440-4562-9056-397D8A1A7778}" type="sibTrans" cxnId="{FEFF0003-CA3F-4221-B589-D3112E366A35}">
      <dgm:prSet/>
      <dgm:spPr/>
      <dgm:t>
        <a:bodyPr/>
        <a:lstStyle/>
        <a:p>
          <a:endParaRPr lang="en-US"/>
        </a:p>
      </dgm:t>
    </dgm:pt>
    <dgm:pt modelId="{873BD509-B6F3-4555-9837-907E65D6550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Integrated Testing</a:t>
          </a:r>
        </a:p>
      </dgm:t>
    </dgm:pt>
    <dgm:pt modelId="{7E993E4B-1137-49C3-A6BE-28126301A0F0}" type="parTrans" cxnId="{87CEE90F-C91B-4785-8BD9-8E1801F344FB}">
      <dgm:prSet/>
      <dgm:spPr/>
      <dgm:t>
        <a:bodyPr/>
        <a:lstStyle/>
        <a:p>
          <a:endParaRPr lang="en-US"/>
        </a:p>
      </dgm:t>
    </dgm:pt>
    <dgm:pt modelId="{C62D8A5D-5F73-42F0-9584-301836DBA5B1}" type="sibTrans" cxnId="{87CEE90F-C91B-4785-8BD9-8E1801F344FB}">
      <dgm:prSet/>
      <dgm:spPr/>
      <dgm:t>
        <a:bodyPr/>
        <a:lstStyle/>
        <a:p>
          <a:endParaRPr lang="en-US"/>
        </a:p>
      </dgm:t>
    </dgm:pt>
    <dgm:pt modelId="{31E81895-DA35-4BDA-861D-02D9E104382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System Testing</a:t>
          </a:r>
        </a:p>
      </dgm:t>
    </dgm:pt>
    <dgm:pt modelId="{9F319C88-C675-44B7-8EEB-4DCE3DBE3064}" type="parTrans" cxnId="{73578B52-B955-4FA3-9705-138A9DFCDF69}">
      <dgm:prSet/>
      <dgm:spPr/>
      <dgm:t>
        <a:bodyPr/>
        <a:lstStyle/>
        <a:p>
          <a:endParaRPr lang="en-US"/>
        </a:p>
      </dgm:t>
    </dgm:pt>
    <dgm:pt modelId="{F6C7C579-9751-4584-9944-6294E59A39C3}" type="sibTrans" cxnId="{73578B52-B955-4FA3-9705-138A9DFCDF69}">
      <dgm:prSet/>
      <dgm:spPr/>
      <dgm:t>
        <a:bodyPr/>
        <a:lstStyle/>
        <a:p>
          <a:endParaRPr lang="en-US"/>
        </a:p>
      </dgm:t>
    </dgm:pt>
    <dgm:pt modelId="{BDF74780-AA0F-4F54-BCEA-39B8355B53F3}" type="pres">
      <dgm:prSet presAssocID="{13FD7BCA-F4D8-417F-9B37-EFB0C24841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25268E-E150-44C4-B4AB-5E645F6F5643}" type="pres">
      <dgm:prSet presAssocID="{52CCB25B-2036-413D-943D-B81EA0F9B3F1}" presName="hierRoot1" presStyleCnt="0">
        <dgm:presLayoutVars>
          <dgm:hierBranch val="init"/>
        </dgm:presLayoutVars>
      </dgm:prSet>
      <dgm:spPr/>
    </dgm:pt>
    <dgm:pt modelId="{46F75CAA-B7CC-43CB-9A1C-48870244B7F1}" type="pres">
      <dgm:prSet presAssocID="{52CCB25B-2036-413D-943D-B81EA0F9B3F1}" presName="rootComposite1" presStyleCnt="0"/>
      <dgm:spPr/>
    </dgm:pt>
    <dgm:pt modelId="{24C1051F-83A6-440D-B148-12392D162320}" type="pres">
      <dgm:prSet presAssocID="{52CCB25B-2036-413D-943D-B81EA0F9B3F1}" presName="rootText1" presStyleLbl="node0" presStyleIdx="0" presStyleCnt="1" custScaleX="190982" custScaleY="41519">
        <dgm:presLayoutVars>
          <dgm:chPref val="3"/>
        </dgm:presLayoutVars>
      </dgm:prSet>
      <dgm:spPr/>
    </dgm:pt>
    <dgm:pt modelId="{DD677996-204C-484A-A89A-F10951713354}" type="pres">
      <dgm:prSet presAssocID="{52CCB25B-2036-413D-943D-B81EA0F9B3F1}" presName="rootConnector1" presStyleLbl="node1" presStyleIdx="0" presStyleCnt="0"/>
      <dgm:spPr/>
    </dgm:pt>
    <dgm:pt modelId="{FFF4F0D4-9F5C-4B83-A518-3E417109123B}" type="pres">
      <dgm:prSet presAssocID="{52CCB25B-2036-413D-943D-B81EA0F9B3F1}" presName="hierChild2" presStyleCnt="0"/>
      <dgm:spPr/>
    </dgm:pt>
    <dgm:pt modelId="{40552299-4149-481A-B9DA-6F60D4529BDE}" type="pres">
      <dgm:prSet presAssocID="{70E7F48A-F188-42BB-8C35-CE1A8CA681CA}" presName="Name37" presStyleLbl="parChTrans1D2" presStyleIdx="0" presStyleCnt="6"/>
      <dgm:spPr/>
    </dgm:pt>
    <dgm:pt modelId="{A96F73A5-595E-4260-8628-25332FEDCD78}" type="pres">
      <dgm:prSet presAssocID="{6C0889C4-7A17-4240-B660-9E142BB7D18A}" presName="hierRoot2" presStyleCnt="0">
        <dgm:presLayoutVars>
          <dgm:hierBranch val="init"/>
        </dgm:presLayoutVars>
      </dgm:prSet>
      <dgm:spPr/>
    </dgm:pt>
    <dgm:pt modelId="{05FFC3AC-6BC0-42DD-8CCE-1011404E04C8}" type="pres">
      <dgm:prSet presAssocID="{6C0889C4-7A17-4240-B660-9E142BB7D18A}" presName="rootComposite" presStyleCnt="0"/>
      <dgm:spPr/>
    </dgm:pt>
    <dgm:pt modelId="{458C17FA-98E0-43F7-967A-E6EDEB3D9C7C}" type="pres">
      <dgm:prSet presAssocID="{6C0889C4-7A17-4240-B660-9E142BB7D18A}" presName="rootText" presStyleLbl="node2" presStyleIdx="0" presStyleCnt="6" custScaleX="60207" custScaleY="47481">
        <dgm:presLayoutVars>
          <dgm:chPref val="3"/>
        </dgm:presLayoutVars>
      </dgm:prSet>
      <dgm:spPr/>
    </dgm:pt>
    <dgm:pt modelId="{DCC72AA2-8782-4F5D-9943-4BF1238C99AE}" type="pres">
      <dgm:prSet presAssocID="{6C0889C4-7A17-4240-B660-9E142BB7D18A}" presName="rootConnector" presStyleLbl="node2" presStyleIdx="0" presStyleCnt="6"/>
      <dgm:spPr/>
    </dgm:pt>
    <dgm:pt modelId="{16A6C686-6850-43E2-822E-C5EF483AD133}" type="pres">
      <dgm:prSet presAssocID="{6C0889C4-7A17-4240-B660-9E142BB7D18A}" presName="hierChild4" presStyleCnt="0"/>
      <dgm:spPr/>
    </dgm:pt>
    <dgm:pt modelId="{1130BD7A-5AB1-4919-BCEB-3AE6114CB010}" type="pres">
      <dgm:prSet presAssocID="{B5D55388-4AF6-4246-8202-6951DBAC7EA6}" presName="Name37" presStyleLbl="parChTrans1D3" presStyleIdx="0" presStyleCnt="18"/>
      <dgm:spPr/>
    </dgm:pt>
    <dgm:pt modelId="{C365DBB9-5B4B-4313-9743-138E3C224A77}" type="pres">
      <dgm:prSet presAssocID="{BC46EFD3-EC21-4DCF-9EFD-E2BE7D6F92BE}" presName="hierRoot2" presStyleCnt="0">
        <dgm:presLayoutVars>
          <dgm:hierBranch val="init"/>
        </dgm:presLayoutVars>
      </dgm:prSet>
      <dgm:spPr/>
    </dgm:pt>
    <dgm:pt modelId="{2A1D206F-A2A0-4E8E-95DC-69FC345F6396}" type="pres">
      <dgm:prSet presAssocID="{BC46EFD3-EC21-4DCF-9EFD-E2BE7D6F92BE}" presName="rootComposite" presStyleCnt="0"/>
      <dgm:spPr/>
    </dgm:pt>
    <dgm:pt modelId="{7CAC5F26-A8C5-432F-AEC6-8C0C003BEEF5}" type="pres">
      <dgm:prSet presAssocID="{BC46EFD3-EC21-4DCF-9EFD-E2BE7D6F92BE}" presName="rootText" presStyleLbl="node3" presStyleIdx="0" presStyleCnt="18" custScaleX="68600" custScaleY="37259">
        <dgm:presLayoutVars>
          <dgm:chPref val="3"/>
        </dgm:presLayoutVars>
      </dgm:prSet>
      <dgm:spPr/>
    </dgm:pt>
    <dgm:pt modelId="{B9C5B9C0-2A94-4865-A9F9-3C033C816A71}" type="pres">
      <dgm:prSet presAssocID="{BC46EFD3-EC21-4DCF-9EFD-E2BE7D6F92BE}" presName="rootConnector" presStyleLbl="node3" presStyleIdx="0" presStyleCnt="18"/>
      <dgm:spPr/>
    </dgm:pt>
    <dgm:pt modelId="{7C05C9E6-5CD3-4449-B48C-231EB63C05F1}" type="pres">
      <dgm:prSet presAssocID="{BC46EFD3-EC21-4DCF-9EFD-E2BE7D6F92BE}" presName="hierChild4" presStyleCnt="0"/>
      <dgm:spPr/>
    </dgm:pt>
    <dgm:pt modelId="{CFC1C1F8-DCDD-4A70-98A8-A9B556A57E4F}" type="pres">
      <dgm:prSet presAssocID="{BC46EFD3-EC21-4DCF-9EFD-E2BE7D6F92BE}" presName="hierChild5" presStyleCnt="0"/>
      <dgm:spPr/>
    </dgm:pt>
    <dgm:pt modelId="{1BD099DD-574D-4572-9482-FEEC943EC457}" type="pres">
      <dgm:prSet presAssocID="{46B0C0E0-A775-41CE-BDEC-32866546D249}" presName="Name37" presStyleLbl="parChTrans1D3" presStyleIdx="1" presStyleCnt="18"/>
      <dgm:spPr/>
    </dgm:pt>
    <dgm:pt modelId="{E0B4C510-75D4-48A2-9F12-75126266C4CD}" type="pres">
      <dgm:prSet presAssocID="{8AB1D011-55D7-411F-BB31-1A6035ABE1A7}" presName="hierRoot2" presStyleCnt="0">
        <dgm:presLayoutVars>
          <dgm:hierBranch val="init"/>
        </dgm:presLayoutVars>
      </dgm:prSet>
      <dgm:spPr/>
    </dgm:pt>
    <dgm:pt modelId="{24E8375B-4D26-4419-8393-EE2492B47156}" type="pres">
      <dgm:prSet presAssocID="{8AB1D011-55D7-411F-BB31-1A6035ABE1A7}" presName="rootComposite" presStyleCnt="0"/>
      <dgm:spPr/>
    </dgm:pt>
    <dgm:pt modelId="{15EF42F9-8182-498A-A449-C06AF8D6D1AB}" type="pres">
      <dgm:prSet presAssocID="{8AB1D011-55D7-411F-BB31-1A6035ABE1A7}" presName="rootText" presStyleLbl="node3" presStyleIdx="1" presStyleCnt="18" custScaleX="68996" custScaleY="41969">
        <dgm:presLayoutVars>
          <dgm:chPref val="3"/>
        </dgm:presLayoutVars>
      </dgm:prSet>
      <dgm:spPr/>
    </dgm:pt>
    <dgm:pt modelId="{29CAD6BF-CEF2-4F1E-88A6-8A12A8A5E319}" type="pres">
      <dgm:prSet presAssocID="{8AB1D011-55D7-411F-BB31-1A6035ABE1A7}" presName="rootConnector" presStyleLbl="node3" presStyleIdx="1" presStyleCnt="18"/>
      <dgm:spPr/>
    </dgm:pt>
    <dgm:pt modelId="{30F8FF1C-9E1F-471B-AC1C-948023465A61}" type="pres">
      <dgm:prSet presAssocID="{8AB1D011-55D7-411F-BB31-1A6035ABE1A7}" presName="hierChild4" presStyleCnt="0"/>
      <dgm:spPr/>
    </dgm:pt>
    <dgm:pt modelId="{53C99C29-ED7D-4A70-9524-8284E230586A}" type="pres">
      <dgm:prSet presAssocID="{8AB1D011-55D7-411F-BB31-1A6035ABE1A7}" presName="hierChild5" presStyleCnt="0"/>
      <dgm:spPr/>
    </dgm:pt>
    <dgm:pt modelId="{D9AFD4C3-276C-4EB8-A9D5-4EE3B39B4E99}" type="pres">
      <dgm:prSet presAssocID="{D8E23B32-CB6B-43CF-BBE4-1F440D1C0068}" presName="Name37" presStyleLbl="parChTrans1D3" presStyleIdx="2" presStyleCnt="18"/>
      <dgm:spPr/>
    </dgm:pt>
    <dgm:pt modelId="{2A38D0E9-F82D-4F3F-B3DF-0CDBFFFE9AE4}" type="pres">
      <dgm:prSet presAssocID="{49FB49C2-4C8C-4B62-B929-720DDF7F24F1}" presName="hierRoot2" presStyleCnt="0">
        <dgm:presLayoutVars>
          <dgm:hierBranch val="init"/>
        </dgm:presLayoutVars>
      </dgm:prSet>
      <dgm:spPr/>
    </dgm:pt>
    <dgm:pt modelId="{4FD9B302-2A01-4FB9-ACAD-604A18D05E10}" type="pres">
      <dgm:prSet presAssocID="{49FB49C2-4C8C-4B62-B929-720DDF7F24F1}" presName="rootComposite" presStyleCnt="0"/>
      <dgm:spPr/>
    </dgm:pt>
    <dgm:pt modelId="{ED14D60A-C1FD-436E-A271-CF21B7CB9CEF}" type="pres">
      <dgm:prSet presAssocID="{49FB49C2-4C8C-4B62-B929-720DDF7F24F1}" presName="rootText" presStyleLbl="node3" presStyleIdx="2" presStyleCnt="18" custScaleX="78087" custScaleY="35349">
        <dgm:presLayoutVars>
          <dgm:chPref val="3"/>
        </dgm:presLayoutVars>
      </dgm:prSet>
      <dgm:spPr/>
    </dgm:pt>
    <dgm:pt modelId="{DD0C70C0-EA25-417A-BE88-778E37B51F7B}" type="pres">
      <dgm:prSet presAssocID="{49FB49C2-4C8C-4B62-B929-720DDF7F24F1}" presName="rootConnector" presStyleLbl="node3" presStyleIdx="2" presStyleCnt="18"/>
      <dgm:spPr/>
    </dgm:pt>
    <dgm:pt modelId="{DAC6212D-E498-4B83-86E4-238CF37EDB57}" type="pres">
      <dgm:prSet presAssocID="{49FB49C2-4C8C-4B62-B929-720DDF7F24F1}" presName="hierChild4" presStyleCnt="0"/>
      <dgm:spPr/>
    </dgm:pt>
    <dgm:pt modelId="{D9CDAC68-97F6-4936-BBE6-38A58C80B82C}" type="pres">
      <dgm:prSet presAssocID="{49FB49C2-4C8C-4B62-B929-720DDF7F24F1}" presName="hierChild5" presStyleCnt="0"/>
      <dgm:spPr/>
    </dgm:pt>
    <dgm:pt modelId="{75151587-0ADE-42B9-9900-04904B4557D9}" type="pres">
      <dgm:prSet presAssocID="{3091C0A1-B679-4378-A270-4D425C31C1DF}" presName="Name37" presStyleLbl="parChTrans1D3" presStyleIdx="3" presStyleCnt="18"/>
      <dgm:spPr/>
    </dgm:pt>
    <dgm:pt modelId="{A2A7EDFA-AC26-4375-8E50-D15D25B1DA0C}" type="pres">
      <dgm:prSet presAssocID="{94F79367-C4DF-487D-A86B-F4797005D2C3}" presName="hierRoot2" presStyleCnt="0">
        <dgm:presLayoutVars>
          <dgm:hierBranch val="init"/>
        </dgm:presLayoutVars>
      </dgm:prSet>
      <dgm:spPr/>
    </dgm:pt>
    <dgm:pt modelId="{AE784C11-DE0F-48E7-87DD-DA25322CA504}" type="pres">
      <dgm:prSet presAssocID="{94F79367-C4DF-487D-A86B-F4797005D2C3}" presName="rootComposite" presStyleCnt="0"/>
      <dgm:spPr/>
    </dgm:pt>
    <dgm:pt modelId="{AD935D9D-19C4-48C8-B4BE-B157B7ADD879}" type="pres">
      <dgm:prSet presAssocID="{94F79367-C4DF-487D-A86B-F4797005D2C3}" presName="rootText" presStyleLbl="node3" presStyleIdx="3" presStyleCnt="18" custScaleX="75676" custScaleY="40470">
        <dgm:presLayoutVars>
          <dgm:chPref val="3"/>
        </dgm:presLayoutVars>
      </dgm:prSet>
      <dgm:spPr/>
    </dgm:pt>
    <dgm:pt modelId="{7708077D-0AB6-44D9-907F-ED082FFA9960}" type="pres">
      <dgm:prSet presAssocID="{94F79367-C4DF-487D-A86B-F4797005D2C3}" presName="rootConnector" presStyleLbl="node3" presStyleIdx="3" presStyleCnt="18"/>
      <dgm:spPr/>
    </dgm:pt>
    <dgm:pt modelId="{286CC0CF-09D9-4259-B054-9BF2B236619C}" type="pres">
      <dgm:prSet presAssocID="{94F79367-C4DF-487D-A86B-F4797005D2C3}" presName="hierChild4" presStyleCnt="0"/>
      <dgm:spPr/>
    </dgm:pt>
    <dgm:pt modelId="{5C8CBE21-C5E3-443A-B603-CB808B379A87}" type="pres">
      <dgm:prSet presAssocID="{94F79367-C4DF-487D-A86B-F4797005D2C3}" presName="hierChild5" presStyleCnt="0"/>
      <dgm:spPr/>
    </dgm:pt>
    <dgm:pt modelId="{9D76402C-7EBB-49F2-B197-7A0941EFA90F}" type="pres">
      <dgm:prSet presAssocID="{6C0889C4-7A17-4240-B660-9E142BB7D18A}" presName="hierChild5" presStyleCnt="0"/>
      <dgm:spPr/>
    </dgm:pt>
    <dgm:pt modelId="{F8F4B53F-F0BF-4E6F-8654-E9FD3196F664}" type="pres">
      <dgm:prSet presAssocID="{08F15B37-FC46-4975-A523-8A7D62AA794E}" presName="Name37" presStyleLbl="parChTrans1D2" presStyleIdx="1" presStyleCnt="6"/>
      <dgm:spPr/>
    </dgm:pt>
    <dgm:pt modelId="{069AAAD7-D331-40CD-BBCF-0ECC4F9C0157}" type="pres">
      <dgm:prSet presAssocID="{789CB159-2BAF-4F1F-9A0F-1BAB2B5E19FB}" presName="hierRoot2" presStyleCnt="0">
        <dgm:presLayoutVars>
          <dgm:hierBranch val="init"/>
        </dgm:presLayoutVars>
      </dgm:prSet>
      <dgm:spPr/>
    </dgm:pt>
    <dgm:pt modelId="{F924B82E-FBC0-4419-912B-E369F5304ECC}" type="pres">
      <dgm:prSet presAssocID="{789CB159-2BAF-4F1F-9A0F-1BAB2B5E19FB}" presName="rootComposite" presStyleCnt="0"/>
      <dgm:spPr/>
    </dgm:pt>
    <dgm:pt modelId="{F2627DCE-6FAA-4B60-B93D-B20B518AE69C}" type="pres">
      <dgm:prSet presAssocID="{789CB159-2BAF-4F1F-9A0F-1BAB2B5E19FB}" presName="rootText" presStyleLbl="node2" presStyleIdx="1" presStyleCnt="6" custScaleX="46139" custScaleY="50330">
        <dgm:presLayoutVars>
          <dgm:chPref val="3"/>
        </dgm:presLayoutVars>
      </dgm:prSet>
      <dgm:spPr/>
    </dgm:pt>
    <dgm:pt modelId="{21CCEFED-BA61-4E83-AE6F-59B2FEC75DE5}" type="pres">
      <dgm:prSet presAssocID="{789CB159-2BAF-4F1F-9A0F-1BAB2B5E19FB}" presName="rootConnector" presStyleLbl="node2" presStyleIdx="1" presStyleCnt="6"/>
      <dgm:spPr/>
    </dgm:pt>
    <dgm:pt modelId="{3F675C3B-FD7F-4F20-B9A1-8944A09360B1}" type="pres">
      <dgm:prSet presAssocID="{789CB159-2BAF-4F1F-9A0F-1BAB2B5E19FB}" presName="hierChild4" presStyleCnt="0"/>
      <dgm:spPr/>
    </dgm:pt>
    <dgm:pt modelId="{29E37CC7-C2C8-43C3-9BEF-A2942B2073B4}" type="pres">
      <dgm:prSet presAssocID="{E658FD34-9EED-4D21-A5F4-65FC35563456}" presName="Name37" presStyleLbl="parChTrans1D3" presStyleIdx="4" presStyleCnt="18"/>
      <dgm:spPr/>
    </dgm:pt>
    <dgm:pt modelId="{0FBD1777-78EB-4ADC-9883-BEFA7B16CD18}" type="pres">
      <dgm:prSet presAssocID="{895CCB64-D32A-4EFF-B89F-C3E780512433}" presName="hierRoot2" presStyleCnt="0">
        <dgm:presLayoutVars>
          <dgm:hierBranch val="init"/>
        </dgm:presLayoutVars>
      </dgm:prSet>
      <dgm:spPr/>
    </dgm:pt>
    <dgm:pt modelId="{36A470CB-6EB2-44FD-AA7B-5AE7DBB15D33}" type="pres">
      <dgm:prSet presAssocID="{895CCB64-D32A-4EFF-B89F-C3E780512433}" presName="rootComposite" presStyleCnt="0"/>
      <dgm:spPr/>
    </dgm:pt>
    <dgm:pt modelId="{9F12878B-32B5-4279-82BD-F7AB9FBDD9B4}" type="pres">
      <dgm:prSet presAssocID="{895CCB64-D32A-4EFF-B89F-C3E780512433}" presName="rootText" presStyleLbl="node3" presStyleIdx="4" presStyleCnt="18" custScaleX="75512" custScaleY="31847">
        <dgm:presLayoutVars>
          <dgm:chPref val="3"/>
        </dgm:presLayoutVars>
      </dgm:prSet>
      <dgm:spPr/>
    </dgm:pt>
    <dgm:pt modelId="{7B630140-668C-4932-916E-671F39FB5E75}" type="pres">
      <dgm:prSet presAssocID="{895CCB64-D32A-4EFF-B89F-C3E780512433}" presName="rootConnector" presStyleLbl="node3" presStyleIdx="4" presStyleCnt="18"/>
      <dgm:spPr/>
    </dgm:pt>
    <dgm:pt modelId="{8103E4C0-6FCC-4877-BA94-C3A6C579A333}" type="pres">
      <dgm:prSet presAssocID="{895CCB64-D32A-4EFF-B89F-C3E780512433}" presName="hierChild4" presStyleCnt="0"/>
      <dgm:spPr/>
    </dgm:pt>
    <dgm:pt modelId="{DD9DD18B-DABE-462B-8306-EDB1B059E5D6}" type="pres">
      <dgm:prSet presAssocID="{895CCB64-D32A-4EFF-B89F-C3E780512433}" presName="hierChild5" presStyleCnt="0"/>
      <dgm:spPr/>
    </dgm:pt>
    <dgm:pt modelId="{92ACEFA2-2060-4C8D-8901-A8FA3BDB608B}" type="pres">
      <dgm:prSet presAssocID="{FDDFC02C-4426-40BB-8E26-02ABDC3C7275}" presName="Name37" presStyleLbl="parChTrans1D3" presStyleIdx="5" presStyleCnt="18"/>
      <dgm:spPr/>
    </dgm:pt>
    <dgm:pt modelId="{F9EA0FF2-5312-4CE9-A7E5-45FE04F176BC}" type="pres">
      <dgm:prSet presAssocID="{7BA3AC68-0039-47C6-934E-58BC120EBF9F}" presName="hierRoot2" presStyleCnt="0">
        <dgm:presLayoutVars>
          <dgm:hierBranch val="init"/>
        </dgm:presLayoutVars>
      </dgm:prSet>
      <dgm:spPr/>
    </dgm:pt>
    <dgm:pt modelId="{E5ECD95E-0060-418A-AA8E-81D1641C9537}" type="pres">
      <dgm:prSet presAssocID="{7BA3AC68-0039-47C6-934E-58BC120EBF9F}" presName="rootComposite" presStyleCnt="0"/>
      <dgm:spPr/>
    </dgm:pt>
    <dgm:pt modelId="{6BF8DE56-9414-467B-8D4E-610528583912}" type="pres">
      <dgm:prSet presAssocID="{7BA3AC68-0039-47C6-934E-58BC120EBF9F}" presName="rootText" presStyleLbl="node3" presStyleIdx="5" presStyleCnt="18" custScaleX="76556" custScaleY="37279">
        <dgm:presLayoutVars>
          <dgm:chPref val="3"/>
        </dgm:presLayoutVars>
      </dgm:prSet>
      <dgm:spPr/>
    </dgm:pt>
    <dgm:pt modelId="{B1063543-7D89-4EA8-8EC9-AF51974319EC}" type="pres">
      <dgm:prSet presAssocID="{7BA3AC68-0039-47C6-934E-58BC120EBF9F}" presName="rootConnector" presStyleLbl="node3" presStyleIdx="5" presStyleCnt="18"/>
      <dgm:spPr/>
    </dgm:pt>
    <dgm:pt modelId="{63CC5DC7-FBC2-4F9B-91FA-9A67C7865CF4}" type="pres">
      <dgm:prSet presAssocID="{7BA3AC68-0039-47C6-934E-58BC120EBF9F}" presName="hierChild4" presStyleCnt="0"/>
      <dgm:spPr/>
    </dgm:pt>
    <dgm:pt modelId="{A6CD9EB3-4E93-470F-83A6-3C69C3506AD9}" type="pres">
      <dgm:prSet presAssocID="{7BA3AC68-0039-47C6-934E-58BC120EBF9F}" presName="hierChild5" presStyleCnt="0"/>
      <dgm:spPr/>
    </dgm:pt>
    <dgm:pt modelId="{94A4757A-42DF-4E65-85AA-9E6B4F105E67}" type="pres">
      <dgm:prSet presAssocID="{7722696B-02F6-44F5-81EC-A74E08256DF0}" presName="Name37" presStyleLbl="parChTrans1D3" presStyleIdx="6" presStyleCnt="18"/>
      <dgm:spPr/>
    </dgm:pt>
    <dgm:pt modelId="{EBF8A670-089B-4B8D-8B65-BE2662926DC4}" type="pres">
      <dgm:prSet presAssocID="{DE56F755-F435-484A-8499-74C9ADCF4913}" presName="hierRoot2" presStyleCnt="0">
        <dgm:presLayoutVars>
          <dgm:hierBranch val="init"/>
        </dgm:presLayoutVars>
      </dgm:prSet>
      <dgm:spPr/>
    </dgm:pt>
    <dgm:pt modelId="{B7EA0929-AEAB-4FB9-B150-CCD3A1E67591}" type="pres">
      <dgm:prSet presAssocID="{DE56F755-F435-484A-8499-74C9ADCF4913}" presName="rootComposite" presStyleCnt="0"/>
      <dgm:spPr/>
    </dgm:pt>
    <dgm:pt modelId="{6F26DF72-9941-43DD-BD64-9ACB2FE22E41}" type="pres">
      <dgm:prSet presAssocID="{DE56F755-F435-484A-8499-74C9ADCF4913}" presName="rootText" presStyleLbl="node3" presStyleIdx="6" presStyleCnt="18" custScaleX="67595" custScaleY="38057">
        <dgm:presLayoutVars>
          <dgm:chPref val="3"/>
        </dgm:presLayoutVars>
      </dgm:prSet>
      <dgm:spPr/>
    </dgm:pt>
    <dgm:pt modelId="{32922B71-8554-4EFC-B503-E7732608884A}" type="pres">
      <dgm:prSet presAssocID="{DE56F755-F435-484A-8499-74C9ADCF4913}" presName="rootConnector" presStyleLbl="node3" presStyleIdx="6" presStyleCnt="18"/>
      <dgm:spPr/>
    </dgm:pt>
    <dgm:pt modelId="{944B3C32-F219-4728-AC3B-826CFD84A7A5}" type="pres">
      <dgm:prSet presAssocID="{DE56F755-F435-484A-8499-74C9ADCF4913}" presName="hierChild4" presStyleCnt="0"/>
      <dgm:spPr/>
    </dgm:pt>
    <dgm:pt modelId="{EBB1C9D2-FF8C-4116-9CAD-46ACDD13EC80}" type="pres">
      <dgm:prSet presAssocID="{DE56F755-F435-484A-8499-74C9ADCF4913}" presName="hierChild5" presStyleCnt="0"/>
      <dgm:spPr/>
    </dgm:pt>
    <dgm:pt modelId="{E655C6F1-1095-4445-AFE3-A6FE730F8C0E}" type="pres">
      <dgm:prSet presAssocID="{A07FB921-BE85-49AB-BAE7-13C7555276A2}" presName="Name37" presStyleLbl="parChTrans1D3" presStyleIdx="7" presStyleCnt="18"/>
      <dgm:spPr/>
    </dgm:pt>
    <dgm:pt modelId="{5A98A286-9B32-4D27-8973-C6621E28B3FB}" type="pres">
      <dgm:prSet presAssocID="{3383A140-809F-465B-81C5-B0D59524B30E}" presName="hierRoot2" presStyleCnt="0">
        <dgm:presLayoutVars>
          <dgm:hierBranch val="init"/>
        </dgm:presLayoutVars>
      </dgm:prSet>
      <dgm:spPr/>
    </dgm:pt>
    <dgm:pt modelId="{E98E1449-5092-4242-A236-AB66E299BA7B}" type="pres">
      <dgm:prSet presAssocID="{3383A140-809F-465B-81C5-B0D59524B30E}" presName="rootComposite" presStyleCnt="0"/>
      <dgm:spPr/>
    </dgm:pt>
    <dgm:pt modelId="{6713F1B1-F5BD-401C-9D61-04D00201CE25}" type="pres">
      <dgm:prSet presAssocID="{3383A140-809F-465B-81C5-B0D59524B30E}" presName="rootText" presStyleLbl="node3" presStyleIdx="7" presStyleCnt="18" custScaleX="65792" custScaleY="42124">
        <dgm:presLayoutVars>
          <dgm:chPref val="3"/>
        </dgm:presLayoutVars>
      </dgm:prSet>
      <dgm:spPr/>
    </dgm:pt>
    <dgm:pt modelId="{7535929B-702D-497A-B105-C3A0104C66BC}" type="pres">
      <dgm:prSet presAssocID="{3383A140-809F-465B-81C5-B0D59524B30E}" presName="rootConnector" presStyleLbl="node3" presStyleIdx="7" presStyleCnt="18"/>
      <dgm:spPr/>
    </dgm:pt>
    <dgm:pt modelId="{9408CA20-727D-4DFE-A6DF-F94DBA71A3CC}" type="pres">
      <dgm:prSet presAssocID="{3383A140-809F-465B-81C5-B0D59524B30E}" presName="hierChild4" presStyleCnt="0"/>
      <dgm:spPr/>
    </dgm:pt>
    <dgm:pt modelId="{AA7FAF36-7966-4AC8-95F4-61E44600A9CB}" type="pres">
      <dgm:prSet presAssocID="{3383A140-809F-465B-81C5-B0D59524B30E}" presName="hierChild5" presStyleCnt="0"/>
      <dgm:spPr/>
    </dgm:pt>
    <dgm:pt modelId="{ADE7B825-7719-4C98-B91C-F4792F2F7C13}" type="pres">
      <dgm:prSet presAssocID="{789CB159-2BAF-4F1F-9A0F-1BAB2B5E19FB}" presName="hierChild5" presStyleCnt="0"/>
      <dgm:spPr/>
    </dgm:pt>
    <dgm:pt modelId="{1AA94EB0-352D-47A0-9882-64C91A5CB17A}" type="pres">
      <dgm:prSet presAssocID="{0727A1C8-F20E-470D-A0A0-3ADED20E8DF9}" presName="Name37" presStyleLbl="parChTrans1D2" presStyleIdx="2" presStyleCnt="6"/>
      <dgm:spPr/>
    </dgm:pt>
    <dgm:pt modelId="{887C2415-BF66-4E7D-A839-835DC29A152F}" type="pres">
      <dgm:prSet presAssocID="{BA016062-6468-40FE-B7D3-350E5D9E9331}" presName="hierRoot2" presStyleCnt="0">
        <dgm:presLayoutVars>
          <dgm:hierBranch val="init"/>
        </dgm:presLayoutVars>
      </dgm:prSet>
      <dgm:spPr/>
    </dgm:pt>
    <dgm:pt modelId="{748B777C-D1C5-4F98-BE13-6523619A0BB0}" type="pres">
      <dgm:prSet presAssocID="{BA016062-6468-40FE-B7D3-350E5D9E9331}" presName="rootComposite" presStyleCnt="0"/>
      <dgm:spPr/>
    </dgm:pt>
    <dgm:pt modelId="{527CE9F2-B143-4560-8313-990030F59CA0}" type="pres">
      <dgm:prSet presAssocID="{BA016062-6468-40FE-B7D3-350E5D9E9331}" presName="rootText" presStyleLbl="node2" presStyleIdx="2" presStyleCnt="6" custScaleX="56200" custScaleY="46864">
        <dgm:presLayoutVars>
          <dgm:chPref val="3"/>
        </dgm:presLayoutVars>
      </dgm:prSet>
      <dgm:spPr/>
    </dgm:pt>
    <dgm:pt modelId="{399209C7-A612-4DB7-B27C-B9BDD81D854B}" type="pres">
      <dgm:prSet presAssocID="{BA016062-6468-40FE-B7D3-350E5D9E9331}" presName="rootConnector" presStyleLbl="node2" presStyleIdx="2" presStyleCnt="6"/>
      <dgm:spPr/>
    </dgm:pt>
    <dgm:pt modelId="{37C1A2CF-5033-4038-8E67-5FA2A4A61DB1}" type="pres">
      <dgm:prSet presAssocID="{BA016062-6468-40FE-B7D3-350E5D9E9331}" presName="hierChild4" presStyleCnt="0"/>
      <dgm:spPr/>
    </dgm:pt>
    <dgm:pt modelId="{B1DBAF1D-15A3-49BA-B643-BF77AC7C3444}" type="pres">
      <dgm:prSet presAssocID="{329C361C-3BB6-4CD6-B7DE-7AFD09361521}" presName="Name37" presStyleLbl="parChTrans1D3" presStyleIdx="8" presStyleCnt="18"/>
      <dgm:spPr/>
    </dgm:pt>
    <dgm:pt modelId="{CE8A6E36-9BF5-4765-8E72-724B068AA4F7}" type="pres">
      <dgm:prSet presAssocID="{320F89DC-53DB-47B0-B0FC-D3CDBE06E735}" presName="hierRoot2" presStyleCnt="0">
        <dgm:presLayoutVars>
          <dgm:hierBranch val="init"/>
        </dgm:presLayoutVars>
      </dgm:prSet>
      <dgm:spPr/>
    </dgm:pt>
    <dgm:pt modelId="{1283595F-1FF4-4B8F-AF36-9AA4C64FABB4}" type="pres">
      <dgm:prSet presAssocID="{320F89DC-53DB-47B0-B0FC-D3CDBE06E735}" presName="rootComposite" presStyleCnt="0"/>
      <dgm:spPr/>
    </dgm:pt>
    <dgm:pt modelId="{4DB7B509-8C0B-417C-84B7-48366B58E407}" type="pres">
      <dgm:prSet presAssocID="{320F89DC-53DB-47B0-B0FC-D3CDBE06E735}" presName="rootText" presStyleLbl="node3" presStyleIdx="8" presStyleCnt="18" custScaleX="73320" custScaleY="41087">
        <dgm:presLayoutVars>
          <dgm:chPref val="3"/>
        </dgm:presLayoutVars>
      </dgm:prSet>
      <dgm:spPr/>
    </dgm:pt>
    <dgm:pt modelId="{3578F905-8BE1-4FD7-A5D9-BA9BCA6AF6E1}" type="pres">
      <dgm:prSet presAssocID="{320F89DC-53DB-47B0-B0FC-D3CDBE06E735}" presName="rootConnector" presStyleLbl="node3" presStyleIdx="8" presStyleCnt="18"/>
      <dgm:spPr/>
    </dgm:pt>
    <dgm:pt modelId="{8C47BFBE-935F-4A3D-91BC-FE6812845281}" type="pres">
      <dgm:prSet presAssocID="{320F89DC-53DB-47B0-B0FC-D3CDBE06E735}" presName="hierChild4" presStyleCnt="0"/>
      <dgm:spPr/>
    </dgm:pt>
    <dgm:pt modelId="{AB5BD743-5CA3-495F-B20E-E505FCFDAF1D}" type="pres">
      <dgm:prSet presAssocID="{320F89DC-53DB-47B0-B0FC-D3CDBE06E735}" presName="hierChild5" presStyleCnt="0"/>
      <dgm:spPr/>
    </dgm:pt>
    <dgm:pt modelId="{ADB9955A-F555-4A5D-882E-84968FD675D5}" type="pres">
      <dgm:prSet presAssocID="{BA016062-6468-40FE-B7D3-350E5D9E9331}" presName="hierChild5" presStyleCnt="0"/>
      <dgm:spPr/>
    </dgm:pt>
    <dgm:pt modelId="{F4F71CA2-62E2-4B50-A5BF-0B93547106C2}" type="pres">
      <dgm:prSet presAssocID="{D6CC7986-21F1-4AC6-B8B7-B2C2946A7517}" presName="Name37" presStyleLbl="parChTrans1D2" presStyleIdx="3" presStyleCnt="6"/>
      <dgm:spPr/>
    </dgm:pt>
    <dgm:pt modelId="{702C2783-1DDA-4E5B-9C9F-B7AAAEC74B24}" type="pres">
      <dgm:prSet presAssocID="{3AED1BF4-7C29-49A5-ACCE-98B12C1D52AD}" presName="hierRoot2" presStyleCnt="0">
        <dgm:presLayoutVars>
          <dgm:hierBranch val="init"/>
        </dgm:presLayoutVars>
      </dgm:prSet>
      <dgm:spPr/>
    </dgm:pt>
    <dgm:pt modelId="{008AF888-65F1-4813-A5AC-93FAA9C7E38B}" type="pres">
      <dgm:prSet presAssocID="{3AED1BF4-7C29-49A5-ACCE-98B12C1D52AD}" presName="rootComposite" presStyleCnt="0"/>
      <dgm:spPr/>
    </dgm:pt>
    <dgm:pt modelId="{97E0471B-1DF3-4426-9653-8830A21E753A}" type="pres">
      <dgm:prSet presAssocID="{3AED1BF4-7C29-49A5-ACCE-98B12C1D52AD}" presName="rootText" presStyleLbl="node2" presStyleIdx="3" presStyleCnt="6" custScaleX="56407" custScaleY="44088">
        <dgm:presLayoutVars>
          <dgm:chPref val="3"/>
        </dgm:presLayoutVars>
      </dgm:prSet>
      <dgm:spPr/>
    </dgm:pt>
    <dgm:pt modelId="{0EB47E3B-D672-4111-BDC2-34B78C121959}" type="pres">
      <dgm:prSet presAssocID="{3AED1BF4-7C29-49A5-ACCE-98B12C1D52AD}" presName="rootConnector" presStyleLbl="node2" presStyleIdx="3" presStyleCnt="6"/>
      <dgm:spPr/>
    </dgm:pt>
    <dgm:pt modelId="{4C492B38-2F0C-4FD8-BA2F-C541708B4959}" type="pres">
      <dgm:prSet presAssocID="{3AED1BF4-7C29-49A5-ACCE-98B12C1D52AD}" presName="hierChild4" presStyleCnt="0"/>
      <dgm:spPr/>
    </dgm:pt>
    <dgm:pt modelId="{7EAD9727-6EEE-43B2-8484-8A9966B95D51}" type="pres">
      <dgm:prSet presAssocID="{16E2738B-817B-4DBC-9447-45BB9B963647}" presName="Name37" presStyleLbl="parChTrans1D3" presStyleIdx="9" presStyleCnt="18"/>
      <dgm:spPr/>
    </dgm:pt>
    <dgm:pt modelId="{A01D1558-468F-4CAC-9160-B422CD1A631A}" type="pres">
      <dgm:prSet presAssocID="{5A0974CC-0DEE-4891-A821-1E2E89CD7A3A}" presName="hierRoot2" presStyleCnt="0">
        <dgm:presLayoutVars>
          <dgm:hierBranch val="init"/>
        </dgm:presLayoutVars>
      </dgm:prSet>
      <dgm:spPr/>
    </dgm:pt>
    <dgm:pt modelId="{170B061A-62CA-46B4-A1AC-4EA95DE5B9F1}" type="pres">
      <dgm:prSet presAssocID="{5A0974CC-0DEE-4891-A821-1E2E89CD7A3A}" presName="rootComposite" presStyleCnt="0"/>
      <dgm:spPr/>
    </dgm:pt>
    <dgm:pt modelId="{1FA8774C-F19A-441B-A691-B0F5053CF75D}" type="pres">
      <dgm:prSet presAssocID="{5A0974CC-0DEE-4891-A821-1E2E89CD7A3A}" presName="rootText" presStyleLbl="node3" presStyleIdx="9" presStyleCnt="18" custScaleX="65346" custScaleY="25281">
        <dgm:presLayoutVars>
          <dgm:chPref val="3"/>
        </dgm:presLayoutVars>
      </dgm:prSet>
      <dgm:spPr/>
    </dgm:pt>
    <dgm:pt modelId="{44204B8F-83D0-4CB8-A467-0EB1668929CC}" type="pres">
      <dgm:prSet presAssocID="{5A0974CC-0DEE-4891-A821-1E2E89CD7A3A}" presName="rootConnector" presStyleLbl="node3" presStyleIdx="9" presStyleCnt="18"/>
      <dgm:spPr/>
    </dgm:pt>
    <dgm:pt modelId="{910B06AD-EC4F-4207-B87A-82DA684BB942}" type="pres">
      <dgm:prSet presAssocID="{5A0974CC-0DEE-4891-A821-1E2E89CD7A3A}" presName="hierChild4" presStyleCnt="0"/>
      <dgm:spPr/>
    </dgm:pt>
    <dgm:pt modelId="{BF5C3AA5-50A6-47FF-A719-CE9F9D07D3C6}" type="pres">
      <dgm:prSet presAssocID="{5A0974CC-0DEE-4891-A821-1E2E89CD7A3A}" presName="hierChild5" presStyleCnt="0"/>
      <dgm:spPr/>
    </dgm:pt>
    <dgm:pt modelId="{D844B8D9-0F51-4F3D-BF6B-6C695AFB8670}" type="pres">
      <dgm:prSet presAssocID="{6CA399B9-961B-41A9-8E66-9541B3738E7C}" presName="Name37" presStyleLbl="parChTrans1D3" presStyleIdx="10" presStyleCnt="18"/>
      <dgm:spPr/>
    </dgm:pt>
    <dgm:pt modelId="{70FA3F7E-7D02-4BA6-A53A-7E75DB681D47}" type="pres">
      <dgm:prSet presAssocID="{4685F4C1-3965-4168-84F7-14110C953E71}" presName="hierRoot2" presStyleCnt="0">
        <dgm:presLayoutVars>
          <dgm:hierBranch val="init"/>
        </dgm:presLayoutVars>
      </dgm:prSet>
      <dgm:spPr/>
    </dgm:pt>
    <dgm:pt modelId="{07DACFA9-C4F5-40CF-9AC8-30EDDF54A977}" type="pres">
      <dgm:prSet presAssocID="{4685F4C1-3965-4168-84F7-14110C953E71}" presName="rootComposite" presStyleCnt="0"/>
      <dgm:spPr/>
    </dgm:pt>
    <dgm:pt modelId="{854BC70D-1AEC-4099-BDA2-C4B42D66D670}" type="pres">
      <dgm:prSet presAssocID="{4685F4C1-3965-4168-84F7-14110C953E71}" presName="rootText" presStyleLbl="node3" presStyleIdx="10" presStyleCnt="18" custScaleX="67640" custScaleY="36506">
        <dgm:presLayoutVars>
          <dgm:chPref val="3"/>
        </dgm:presLayoutVars>
      </dgm:prSet>
      <dgm:spPr/>
    </dgm:pt>
    <dgm:pt modelId="{837148E1-6C63-498A-AE65-1CF97A8A4EFE}" type="pres">
      <dgm:prSet presAssocID="{4685F4C1-3965-4168-84F7-14110C953E71}" presName="rootConnector" presStyleLbl="node3" presStyleIdx="10" presStyleCnt="18"/>
      <dgm:spPr/>
    </dgm:pt>
    <dgm:pt modelId="{7901C0B7-2927-4751-B838-E5C67B90BC34}" type="pres">
      <dgm:prSet presAssocID="{4685F4C1-3965-4168-84F7-14110C953E71}" presName="hierChild4" presStyleCnt="0"/>
      <dgm:spPr/>
    </dgm:pt>
    <dgm:pt modelId="{BC7C369C-E34F-4B0B-AF9D-384C6E6AABF3}" type="pres">
      <dgm:prSet presAssocID="{4685F4C1-3965-4168-84F7-14110C953E71}" presName="hierChild5" presStyleCnt="0"/>
      <dgm:spPr/>
    </dgm:pt>
    <dgm:pt modelId="{3D5A9F3F-B308-4184-8296-286744C35256}" type="pres">
      <dgm:prSet presAssocID="{3AED1BF4-7C29-49A5-ACCE-98B12C1D52AD}" presName="hierChild5" presStyleCnt="0"/>
      <dgm:spPr/>
    </dgm:pt>
    <dgm:pt modelId="{E3E9B0C0-B1BF-478D-9FB6-622B0AF4830E}" type="pres">
      <dgm:prSet presAssocID="{803A92DF-18C1-49AD-8742-7D46CCC5B66A}" presName="Name37" presStyleLbl="parChTrans1D2" presStyleIdx="4" presStyleCnt="6"/>
      <dgm:spPr/>
    </dgm:pt>
    <dgm:pt modelId="{FEC2CB8E-EEBD-46B5-954B-44F18D4DD79B}" type="pres">
      <dgm:prSet presAssocID="{937891E0-3805-4921-9020-43266DCEFD5A}" presName="hierRoot2" presStyleCnt="0">
        <dgm:presLayoutVars>
          <dgm:hierBranch val="init"/>
        </dgm:presLayoutVars>
      </dgm:prSet>
      <dgm:spPr/>
    </dgm:pt>
    <dgm:pt modelId="{085760FA-4768-40BE-B47C-78DBEFC2CA04}" type="pres">
      <dgm:prSet presAssocID="{937891E0-3805-4921-9020-43266DCEFD5A}" presName="rootComposite" presStyleCnt="0"/>
      <dgm:spPr/>
    </dgm:pt>
    <dgm:pt modelId="{C9687D6A-EADE-404D-B202-17C0F3BF1C01}" type="pres">
      <dgm:prSet presAssocID="{937891E0-3805-4921-9020-43266DCEFD5A}" presName="rootText" presStyleLbl="node2" presStyleIdx="4" presStyleCnt="6" custScaleX="44250" custScaleY="41609">
        <dgm:presLayoutVars>
          <dgm:chPref val="3"/>
        </dgm:presLayoutVars>
      </dgm:prSet>
      <dgm:spPr/>
    </dgm:pt>
    <dgm:pt modelId="{233A7D17-44E5-42DF-B8AA-A71CB7A656C9}" type="pres">
      <dgm:prSet presAssocID="{937891E0-3805-4921-9020-43266DCEFD5A}" presName="rootConnector" presStyleLbl="node2" presStyleIdx="4" presStyleCnt="6"/>
      <dgm:spPr/>
    </dgm:pt>
    <dgm:pt modelId="{E758BDB7-C51E-4644-8E31-000276999BCF}" type="pres">
      <dgm:prSet presAssocID="{937891E0-3805-4921-9020-43266DCEFD5A}" presName="hierChild4" presStyleCnt="0"/>
      <dgm:spPr/>
    </dgm:pt>
    <dgm:pt modelId="{F6C9D60E-5475-4B05-AD62-66E6970D6F58}" type="pres">
      <dgm:prSet presAssocID="{84995478-F4AB-48D3-93E9-C0527403FEFA}" presName="Name37" presStyleLbl="parChTrans1D3" presStyleIdx="11" presStyleCnt="18"/>
      <dgm:spPr/>
    </dgm:pt>
    <dgm:pt modelId="{313264B0-DEF1-4CEB-8AAF-8D72C8B6DA50}" type="pres">
      <dgm:prSet presAssocID="{3841671F-3CDC-41E5-ABA3-05D599248E3F}" presName="hierRoot2" presStyleCnt="0">
        <dgm:presLayoutVars>
          <dgm:hierBranch val="init"/>
        </dgm:presLayoutVars>
      </dgm:prSet>
      <dgm:spPr/>
    </dgm:pt>
    <dgm:pt modelId="{A09D3DAD-13C8-4D6E-9085-12AD0B220009}" type="pres">
      <dgm:prSet presAssocID="{3841671F-3CDC-41E5-ABA3-05D599248E3F}" presName="rootComposite" presStyleCnt="0"/>
      <dgm:spPr/>
    </dgm:pt>
    <dgm:pt modelId="{A2B7085B-42DB-4FB3-A7A6-E13077E42E8B}" type="pres">
      <dgm:prSet presAssocID="{3841671F-3CDC-41E5-ABA3-05D599248E3F}" presName="rootText" presStyleLbl="node3" presStyleIdx="11" presStyleCnt="18" custScaleX="53620" custScaleY="33014">
        <dgm:presLayoutVars>
          <dgm:chPref val="3"/>
        </dgm:presLayoutVars>
      </dgm:prSet>
      <dgm:spPr/>
    </dgm:pt>
    <dgm:pt modelId="{EADC7428-3BA7-4CC0-9E37-1384DA2DDFE5}" type="pres">
      <dgm:prSet presAssocID="{3841671F-3CDC-41E5-ABA3-05D599248E3F}" presName="rootConnector" presStyleLbl="node3" presStyleIdx="11" presStyleCnt="18"/>
      <dgm:spPr/>
    </dgm:pt>
    <dgm:pt modelId="{6FD3226C-C4B2-4607-8D48-B9C60DAE02CD}" type="pres">
      <dgm:prSet presAssocID="{3841671F-3CDC-41E5-ABA3-05D599248E3F}" presName="hierChild4" presStyleCnt="0"/>
      <dgm:spPr/>
    </dgm:pt>
    <dgm:pt modelId="{2E1FA31D-A723-46A5-9E46-BC15A46EC1AA}" type="pres">
      <dgm:prSet presAssocID="{3841671F-3CDC-41E5-ABA3-05D599248E3F}" presName="hierChild5" presStyleCnt="0"/>
      <dgm:spPr/>
    </dgm:pt>
    <dgm:pt modelId="{E48DD446-08FE-4F81-925D-602AC06C891C}" type="pres">
      <dgm:prSet presAssocID="{0D164F9E-6125-45BF-BD0B-C42BE681AFD0}" presName="Name37" presStyleLbl="parChTrans1D3" presStyleIdx="12" presStyleCnt="18"/>
      <dgm:spPr/>
    </dgm:pt>
    <dgm:pt modelId="{F0EF85A7-9BE1-4761-A797-C34DF7A08947}" type="pres">
      <dgm:prSet presAssocID="{B81B2A50-DDAC-409C-B737-20556928FAA4}" presName="hierRoot2" presStyleCnt="0">
        <dgm:presLayoutVars>
          <dgm:hierBranch val="init"/>
        </dgm:presLayoutVars>
      </dgm:prSet>
      <dgm:spPr/>
    </dgm:pt>
    <dgm:pt modelId="{146D76F9-E20C-470A-A063-E039E4A33B82}" type="pres">
      <dgm:prSet presAssocID="{B81B2A50-DDAC-409C-B737-20556928FAA4}" presName="rootComposite" presStyleCnt="0"/>
      <dgm:spPr/>
    </dgm:pt>
    <dgm:pt modelId="{667BCF31-356D-4B7F-863A-69A95C878A1F}" type="pres">
      <dgm:prSet presAssocID="{B81B2A50-DDAC-409C-B737-20556928FAA4}" presName="rootText" presStyleLbl="node3" presStyleIdx="12" presStyleCnt="18" custScaleX="55258" custScaleY="36072">
        <dgm:presLayoutVars>
          <dgm:chPref val="3"/>
        </dgm:presLayoutVars>
      </dgm:prSet>
      <dgm:spPr/>
    </dgm:pt>
    <dgm:pt modelId="{EE41EAA5-42DA-4FAD-A3F2-892980B0C66D}" type="pres">
      <dgm:prSet presAssocID="{B81B2A50-DDAC-409C-B737-20556928FAA4}" presName="rootConnector" presStyleLbl="node3" presStyleIdx="12" presStyleCnt="18"/>
      <dgm:spPr/>
    </dgm:pt>
    <dgm:pt modelId="{A054F84B-90D4-44C4-B994-FD9ED2BF7BBE}" type="pres">
      <dgm:prSet presAssocID="{B81B2A50-DDAC-409C-B737-20556928FAA4}" presName="hierChild4" presStyleCnt="0"/>
      <dgm:spPr/>
    </dgm:pt>
    <dgm:pt modelId="{AF0DCFBD-89BC-4E01-A69C-7A1A3A82B44A}" type="pres">
      <dgm:prSet presAssocID="{B81B2A50-DDAC-409C-B737-20556928FAA4}" presName="hierChild5" presStyleCnt="0"/>
      <dgm:spPr/>
    </dgm:pt>
    <dgm:pt modelId="{6BEF5688-C2A4-47F3-B0B9-A1AB95E8CA1A}" type="pres">
      <dgm:prSet presAssocID="{D0E7CA82-DA86-41EF-A3F6-B76F62B522D7}" presName="Name37" presStyleLbl="parChTrans1D3" presStyleIdx="13" presStyleCnt="18"/>
      <dgm:spPr/>
    </dgm:pt>
    <dgm:pt modelId="{99282A95-CDCA-4B59-A337-1111EC522B7F}" type="pres">
      <dgm:prSet presAssocID="{4660373E-7D61-4269-98BC-E954A767E27B}" presName="hierRoot2" presStyleCnt="0">
        <dgm:presLayoutVars>
          <dgm:hierBranch val="init"/>
        </dgm:presLayoutVars>
      </dgm:prSet>
      <dgm:spPr/>
    </dgm:pt>
    <dgm:pt modelId="{81F2145D-D03D-4264-B8DC-A1F3A55728F2}" type="pres">
      <dgm:prSet presAssocID="{4660373E-7D61-4269-98BC-E954A767E27B}" presName="rootComposite" presStyleCnt="0"/>
      <dgm:spPr/>
    </dgm:pt>
    <dgm:pt modelId="{6BAA1427-E8A3-4E83-AA3C-FE2DF0129F04}" type="pres">
      <dgm:prSet presAssocID="{4660373E-7D61-4269-98BC-E954A767E27B}" presName="rootText" presStyleLbl="node3" presStyleIdx="13" presStyleCnt="18" custScaleX="61043" custScaleY="32301">
        <dgm:presLayoutVars>
          <dgm:chPref val="3"/>
        </dgm:presLayoutVars>
      </dgm:prSet>
      <dgm:spPr/>
    </dgm:pt>
    <dgm:pt modelId="{BEFABB9C-A9BB-42A2-94D7-A9796A15340D}" type="pres">
      <dgm:prSet presAssocID="{4660373E-7D61-4269-98BC-E954A767E27B}" presName="rootConnector" presStyleLbl="node3" presStyleIdx="13" presStyleCnt="18"/>
      <dgm:spPr/>
    </dgm:pt>
    <dgm:pt modelId="{9AADDF78-BBD5-4069-92FE-9D4F316D310B}" type="pres">
      <dgm:prSet presAssocID="{4660373E-7D61-4269-98BC-E954A767E27B}" presName="hierChild4" presStyleCnt="0"/>
      <dgm:spPr/>
    </dgm:pt>
    <dgm:pt modelId="{554E6BB1-89E2-4B8E-8F39-44D303355019}" type="pres">
      <dgm:prSet presAssocID="{4660373E-7D61-4269-98BC-E954A767E27B}" presName="hierChild5" presStyleCnt="0"/>
      <dgm:spPr/>
    </dgm:pt>
    <dgm:pt modelId="{53E78428-F051-44BB-8970-2C2D544A8716}" type="pres">
      <dgm:prSet presAssocID="{FF0A5625-99CC-48D2-B39E-8D4E3AAE7332}" presName="Name37" presStyleLbl="parChTrans1D3" presStyleIdx="14" presStyleCnt="18"/>
      <dgm:spPr/>
    </dgm:pt>
    <dgm:pt modelId="{0224FAC6-E0BA-4690-AD2D-3A8F766A304F}" type="pres">
      <dgm:prSet presAssocID="{06AA9B3C-BE03-4730-996C-1F81F43BB5A5}" presName="hierRoot2" presStyleCnt="0">
        <dgm:presLayoutVars>
          <dgm:hierBranch val="init"/>
        </dgm:presLayoutVars>
      </dgm:prSet>
      <dgm:spPr/>
    </dgm:pt>
    <dgm:pt modelId="{5D7BB9B3-234E-43BD-8E2D-E7A57AE7298B}" type="pres">
      <dgm:prSet presAssocID="{06AA9B3C-BE03-4730-996C-1F81F43BB5A5}" presName="rootComposite" presStyleCnt="0"/>
      <dgm:spPr/>
    </dgm:pt>
    <dgm:pt modelId="{3B7C88D0-C739-4C35-A978-B2D1551D221A}" type="pres">
      <dgm:prSet presAssocID="{06AA9B3C-BE03-4730-996C-1F81F43BB5A5}" presName="rootText" presStyleLbl="node3" presStyleIdx="14" presStyleCnt="18" custScaleX="58139" custScaleY="36212">
        <dgm:presLayoutVars>
          <dgm:chPref val="3"/>
        </dgm:presLayoutVars>
      </dgm:prSet>
      <dgm:spPr/>
    </dgm:pt>
    <dgm:pt modelId="{C1000603-52AC-4F2F-8827-E961EBE22A29}" type="pres">
      <dgm:prSet presAssocID="{06AA9B3C-BE03-4730-996C-1F81F43BB5A5}" presName="rootConnector" presStyleLbl="node3" presStyleIdx="14" presStyleCnt="18"/>
      <dgm:spPr/>
    </dgm:pt>
    <dgm:pt modelId="{C09D26C8-CE9A-42B0-B3C5-D1480EFDCAA9}" type="pres">
      <dgm:prSet presAssocID="{06AA9B3C-BE03-4730-996C-1F81F43BB5A5}" presName="hierChild4" presStyleCnt="0"/>
      <dgm:spPr/>
    </dgm:pt>
    <dgm:pt modelId="{2A39BD72-98CF-4796-B1AD-7C8EA69F2F59}" type="pres">
      <dgm:prSet presAssocID="{06AA9B3C-BE03-4730-996C-1F81F43BB5A5}" presName="hierChild5" presStyleCnt="0"/>
      <dgm:spPr/>
    </dgm:pt>
    <dgm:pt modelId="{C9E81A19-B7F2-49E0-8F76-8B30429786E4}" type="pres">
      <dgm:prSet presAssocID="{937891E0-3805-4921-9020-43266DCEFD5A}" presName="hierChild5" presStyleCnt="0"/>
      <dgm:spPr/>
    </dgm:pt>
    <dgm:pt modelId="{54DCC61E-8CD4-4D39-8556-9B946E3543F6}" type="pres">
      <dgm:prSet presAssocID="{2F086604-FBB9-4268-91F3-C8DF4E99A4D8}" presName="Name37" presStyleLbl="parChTrans1D2" presStyleIdx="5" presStyleCnt="6"/>
      <dgm:spPr/>
    </dgm:pt>
    <dgm:pt modelId="{4033194C-948F-4302-BA5B-25EA4271D548}" type="pres">
      <dgm:prSet presAssocID="{6911D33D-505A-4757-A12D-EBE4830F0F0D}" presName="hierRoot2" presStyleCnt="0">
        <dgm:presLayoutVars>
          <dgm:hierBranch val="init"/>
        </dgm:presLayoutVars>
      </dgm:prSet>
      <dgm:spPr/>
    </dgm:pt>
    <dgm:pt modelId="{303ABA28-F348-4DAE-81B6-3BCB2B164AC5}" type="pres">
      <dgm:prSet presAssocID="{6911D33D-505A-4757-A12D-EBE4830F0F0D}" presName="rootComposite" presStyleCnt="0"/>
      <dgm:spPr/>
    </dgm:pt>
    <dgm:pt modelId="{54B64AB9-2398-4317-8DEE-92D6E892B3D2}" type="pres">
      <dgm:prSet presAssocID="{6911D33D-505A-4757-A12D-EBE4830F0F0D}" presName="rootText" presStyleLbl="node2" presStyleIdx="5" presStyleCnt="6" custScaleX="65804" custScaleY="42246">
        <dgm:presLayoutVars>
          <dgm:chPref val="3"/>
        </dgm:presLayoutVars>
      </dgm:prSet>
      <dgm:spPr/>
    </dgm:pt>
    <dgm:pt modelId="{4CC45802-9D33-471F-9EC5-01BAFA82990D}" type="pres">
      <dgm:prSet presAssocID="{6911D33D-505A-4757-A12D-EBE4830F0F0D}" presName="rootConnector" presStyleLbl="node2" presStyleIdx="5" presStyleCnt="6"/>
      <dgm:spPr/>
    </dgm:pt>
    <dgm:pt modelId="{668DD994-25B6-4687-9F46-5FFB08163981}" type="pres">
      <dgm:prSet presAssocID="{6911D33D-505A-4757-A12D-EBE4830F0F0D}" presName="hierChild4" presStyleCnt="0"/>
      <dgm:spPr/>
    </dgm:pt>
    <dgm:pt modelId="{48DE85CD-25CC-4ED8-B188-A1FF18B5371B}" type="pres">
      <dgm:prSet presAssocID="{DEE8EBD3-FE87-4F1E-ABEC-1C7CEB0D3C58}" presName="Name37" presStyleLbl="parChTrans1D3" presStyleIdx="15" presStyleCnt="18"/>
      <dgm:spPr/>
    </dgm:pt>
    <dgm:pt modelId="{E4832534-B078-4213-A4A9-0A45718A0A26}" type="pres">
      <dgm:prSet presAssocID="{FE13376D-9356-4F00-AF58-4D1FEF55BA02}" presName="hierRoot2" presStyleCnt="0">
        <dgm:presLayoutVars>
          <dgm:hierBranch val="init"/>
        </dgm:presLayoutVars>
      </dgm:prSet>
      <dgm:spPr/>
    </dgm:pt>
    <dgm:pt modelId="{A2BA8ABB-53A8-42EA-9668-71B77A6CADF8}" type="pres">
      <dgm:prSet presAssocID="{FE13376D-9356-4F00-AF58-4D1FEF55BA02}" presName="rootComposite" presStyleCnt="0"/>
      <dgm:spPr/>
    </dgm:pt>
    <dgm:pt modelId="{68E5D192-4B2B-40A2-AF06-F87266130544}" type="pres">
      <dgm:prSet presAssocID="{FE13376D-9356-4F00-AF58-4D1FEF55BA02}" presName="rootText" presStyleLbl="node3" presStyleIdx="15" presStyleCnt="18" custScaleX="62063" custScaleY="36556">
        <dgm:presLayoutVars>
          <dgm:chPref val="3"/>
        </dgm:presLayoutVars>
      </dgm:prSet>
      <dgm:spPr/>
    </dgm:pt>
    <dgm:pt modelId="{D95A8BFE-EF64-40E0-AF94-43ED6703AC72}" type="pres">
      <dgm:prSet presAssocID="{FE13376D-9356-4F00-AF58-4D1FEF55BA02}" presName="rootConnector" presStyleLbl="node3" presStyleIdx="15" presStyleCnt="18"/>
      <dgm:spPr/>
    </dgm:pt>
    <dgm:pt modelId="{4E4EBF00-D830-4FE3-B13C-F01FB5663D57}" type="pres">
      <dgm:prSet presAssocID="{FE13376D-9356-4F00-AF58-4D1FEF55BA02}" presName="hierChild4" presStyleCnt="0"/>
      <dgm:spPr/>
    </dgm:pt>
    <dgm:pt modelId="{A25EEE48-C8E5-4D55-B90B-3A42FE586DE9}" type="pres">
      <dgm:prSet presAssocID="{FE13376D-9356-4F00-AF58-4D1FEF55BA02}" presName="hierChild5" presStyleCnt="0"/>
      <dgm:spPr/>
    </dgm:pt>
    <dgm:pt modelId="{D4D189C2-E454-4D6C-A65C-2EEF93BAAAB4}" type="pres">
      <dgm:prSet presAssocID="{7E993E4B-1137-49C3-A6BE-28126301A0F0}" presName="Name37" presStyleLbl="parChTrans1D3" presStyleIdx="16" presStyleCnt="18"/>
      <dgm:spPr/>
    </dgm:pt>
    <dgm:pt modelId="{9E39EE9E-7DE3-418A-9392-D6ABA45B03F2}" type="pres">
      <dgm:prSet presAssocID="{873BD509-B6F3-4555-9837-907E65D65504}" presName="hierRoot2" presStyleCnt="0">
        <dgm:presLayoutVars>
          <dgm:hierBranch val="init"/>
        </dgm:presLayoutVars>
      </dgm:prSet>
      <dgm:spPr/>
    </dgm:pt>
    <dgm:pt modelId="{FA51FB5C-2F62-4C81-9CB3-B30489FC5E20}" type="pres">
      <dgm:prSet presAssocID="{873BD509-B6F3-4555-9837-907E65D65504}" presName="rootComposite" presStyleCnt="0"/>
      <dgm:spPr/>
    </dgm:pt>
    <dgm:pt modelId="{B53091A9-68D5-43E6-B0D5-30B29DD245D6}" type="pres">
      <dgm:prSet presAssocID="{873BD509-B6F3-4555-9837-907E65D65504}" presName="rootText" presStyleLbl="node3" presStyleIdx="16" presStyleCnt="18" custScaleX="63884" custScaleY="33323">
        <dgm:presLayoutVars>
          <dgm:chPref val="3"/>
        </dgm:presLayoutVars>
      </dgm:prSet>
      <dgm:spPr/>
    </dgm:pt>
    <dgm:pt modelId="{11987229-94F5-46ED-B789-C8C8D3CA7CC5}" type="pres">
      <dgm:prSet presAssocID="{873BD509-B6F3-4555-9837-907E65D65504}" presName="rootConnector" presStyleLbl="node3" presStyleIdx="16" presStyleCnt="18"/>
      <dgm:spPr/>
    </dgm:pt>
    <dgm:pt modelId="{7F846AA0-D762-41F6-A185-3426710CA64A}" type="pres">
      <dgm:prSet presAssocID="{873BD509-B6F3-4555-9837-907E65D65504}" presName="hierChild4" presStyleCnt="0"/>
      <dgm:spPr/>
    </dgm:pt>
    <dgm:pt modelId="{A947B3B2-01F1-45BA-BDFC-A22B2EF9EF1E}" type="pres">
      <dgm:prSet presAssocID="{873BD509-B6F3-4555-9837-907E65D65504}" presName="hierChild5" presStyleCnt="0"/>
      <dgm:spPr/>
    </dgm:pt>
    <dgm:pt modelId="{E4307F20-D068-42E9-AFF7-DE232FB82322}" type="pres">
      <dgm:prSet presAssocID="{9F319C88-C675-44B7-8EEB-4DCE3DBE3064}" presName="Name37" presStyleLbl="parChTrans1D3" presStyleIdx="17" presStyleCnt="18"/>
      <dgm:spPr/>
    </dgm:pt>
    <dgm:pt modelId="{40F11C53-01DE-4185-91FC-F2587B1F934F}" type="pres">
      <dgm:prSet presAssocID="{31E81895-DA35-4BDA-861D-02D9E1043824}" presName="hierRoot2" presStyleCnt="0">
        <dgm:presLayoutVars>
          <dgm:hierBranch val="init"/>
        </dgm:presLayoutVars>
      </dgm:prSet>
      <dgm:spPr/>
    </dgm:pt>
    <dgm:pt modelId="{74E7B95A-A492-4EF6-8560-7FA8C704ED1C}" type="pres">
      <dgm:prSet presAssocID="{31E81895-DA35-4BDA-861D-02D9E1043824}" presName="rootComposite" presStyleCnt="0"/>
      <dgm:spPr/>
    </dgm:pt>
    <dgm:pt modelId="{7081ACFA-5BE0-45AA-B816-4A8C13DC61A5}" type="pres">
      <dgm:prSet presAssocID="{31E81895-DA35-4BDA-861D-02D9E1043824}" presName="rootText" presStyleLbl="node3" presStyleIdx="17" presStyleCnt="18" custScaleX="63977" custScaleY="22302">
        <dgm:presLayoutVars>
          <dgm:chPref val="3"/>
        </dgm:presLayoutVars>
      </dgm:prSet>
      <dgm:spPr/>
    </dgm:pt>
    <dgm:pt modelId="{017D7782-9F13-477B-BE87-A4B8C48D924C}" type="pres">
      <dgm:prSet presAssocID="{31E81895-DA35-4BDA-861D-02D9E1043824}" presName="rootConnector" presStyleLbl="node3" presStyleIdx="17" presStyleCnt="18"/>
      <dgm:spPr/>
    </dgm:pt>
    <dgm:pt modelId="{EB97ACD3-686B-4DBD-89A3-2990F8F15BFB}" type="pres">
      <dgm:prSet presAssocID="{31E81895-DA35-4BDA-861D-02D9E1043824}" presName="hierChild4" presStyleCnt="0"/>
      <dgm:spPr/>
    </dgm:pt>
    <dgm:pt modelId="{17F55297-3839-446D-A1CA-E46AF81651AB}" type="pres">
      <dgm:prSet presAssocID="{31E81895-DA35-4BDA-861D-02D9E1043824}" presName="hierChild5" presStyleCnt="0"/>
      <dgm:spPr/>
    </dgm:pt>
    <dgm:pt modelId="{5E70D1AA-D497-43C2-AE9B-932EBBC2EE08}" type="pres">
      <dgm:prSet presAssocID="{6911D33D-505A-4757-A12D-EBE4830F0F0D}" presName="hierChild5" presStyleCnt="0"/>
      <dgm:spPr/>
    </dgm:pt>
    <dgm:pt modelId="{B789DAAA-D829-4E7B-9FD3-69A4AC058BD2}" type="pres">
      <dgm:prSet presAssocID="{52CCB25B-2036-413D-943D-B81EA0F9B3F1}" presName="hierChild3" presStyleCnt="0"/>
      <dgm:spPr/>
    </dgm:pt>
  </dgm:ptLst>
  <dgm:cxnLst>
    <dgm:cxn modelId="{F6C46501-C4FA-4D44-AFD4-E2242D193728}" srcId="{52CCB25B-2036-413D-943D-B81EA0F9B3F1}" destId="{BA016062-6468-40FE-B7D3-350E5D9E9331}" srcOrd="2" destOrd="0" parTransId="{0727A1C8-F20E-470D-A0A0-3ADED20E8DF9}" sibTransId="{95AB6D84-9CB0-41CD-A0D6-646AB4711DCB}"/>
    <dgm:cxn modelId="{45F45001-F367-458A-A500-A71A5CB7B0CA}" type="presOf" srcId="{DE56F755-F435-484A-8499-74C9ADCF4913}" destId="{32922B71-8554-4EFC-B503-E7732608884A}" srcOrd="1" destOrd="0" presId="urn:microsoft.com/office/officeart/2005/8/layout/orgChart1"/>
    <dgm:cxn modelId="{FEFF0003-CA3F-4221-B589-D3112E366A35}" srcId="{6911D33D-505A-4757-A12D-EBE4830F0F0D}" destId="{FE13376D-9356-4F00-AF58-4D1FEF55BA02}" srcOrd="0" destOrd="0" parTransId="{DEE8EBD3-FE87-4F1E-ABEC-1C7CEB0D3C58}" sibTransId="{F196CD28-1440-4562-9056-397D8A1A7778}"/>
    <dgm:cxn modelId="{B49B8A06-2521-4283-8872-8FF2CC642985}" srcId="{52CCB25B-2036-413D-943D-B81EA0F9B3F1}" destId="{937891E0-3805-4921-9020-43266DCEFD5A}" srcOrd="4" destOrd="0" parTransId="{803A92DF-18C1-49AD-8742-7D46CCC5B66A}" sibTransId="{56A8247D-8B15-41B5-A96C-2EBBD4A9E6B5}"/>
    <dgm:cxn modelId="{F8E8B506-8D26-4F95-934A-DE97027E55A0}" type="presOf" srcId="{06AA9B3C-BE03-4730-996C-1F81F43BB5A5}" destId="{3B7C88D0-C739-4C35-A978-B2D1551D221A}" srcOrd="0" destOrd="0" presId="urn:microsoft.com/office/officeart/2005/8/layout/orgChart1"/>
    <dgm:cxn modelId="{7091FF0B-181B-4FCD-9905-2E75575CF722}" type="presOf" srcId="{B5D55388-4AF6-4246-8202-6951DBAC7EA6}" destId="{1130BD7A-5AB1-4919-BCEB-3AE6114CB010}" srcOrd="0" destOrd="0" presId="urn:microsoft.com/office/officeart/2005/8/layout/orgChart1"/>
    <dgm:cxn modelId="{87CEE90F-C91B-4785-8BD9-8E1801F344FB}" srcId="{6911D33D-505A-4757-A12D-EBE4830F0F0D}" destId="{873BD509-B6F3-4555-9837-907E65D65504}" srcOrd="1" destOrd="0" parTransId="{7E993E4B-1137-49C3-A6BE-28126301A0F0}" sibTransId="{C62D8A5D-5F73-42F0-9584-301836DBA5B1}"/>
    <dgm:cxn modelId="{4B434212-2508-49F5-8148-57F63FB5EF36}" type="presOf" srcId="{BC46EFD3-EC21-4DCF-9EFD-E2BE7D6F92BE}" destId="{7CAC5F26-A8C5-432F-AEC6-8C0C003BEEF5}" srcOrd="0" destOrd="0" presId="urn:microsoft.com/office/officeart/2005/8/layout/orgChart1"/>
    <dgm:cxn modelId="{F84F3F14-7D5C-46C2-994B-B4FA143E5947}" srcId="{789CB159-2BAF-4F1F-9A0F-1BAB2B5E19FB}" destId="{7BA3AC68-0039-47C6-934E-58BC120EBF9F}" srcOrd="1" destOrd="0" parTransId="{FDDFC02C-4426-40BB-8E26-02ABDC3C7275}" sibTransId="{5A57E66D-0DCF-456E-8808-7950EAF23345}"/>
    <dgm:cxn modelId="{52F55314-445B-4106-B1FD-617544F00E65}" type="presOf" srcId="{5A0974CC-0DEE-4891-A821-1E2E89CD7A3A}" destId="{1FA8774C-F19A-441B-A691-B0F5053CF75D}" srcOrd="0" destOrd="0" presId="urn:microsoft.com/office/officeart/2005/8/layout/orgChart1"/>
    <dgm:cxn modelId="{217A9914-D7FF-4F0E-9733-2335915443FF}" type="presOf" srcId="{94F79367-C4DF-487D-A86B-F4797005D2C3}" destId="{AD935D9D-19C4-48C8-B4BE-B157B7ADD879}" srcOrd="0" destOrd="0" presId="urn:microsoft.com/office/officeart/2005/8/layout/orgChart1"/>
    <dgm:cxn modelId="{59C5CA18-377F-46B8-9C7A-AE9FDDBDCFE4}" type="presOf" srcId="{3841671F-3CDC-41E5-ABA3-05D599248E3F}" destId="{A2B7085B-42DB-4FB3-A7A6-E13077E42E8B}" srcOrd="0" destOrd="0" presId="urn:microsoft.com/office/officeart/2005/8/layout/orgChart1"/>
    <dgm:cxn modelId="{07A7C81B-0ADE-4091-AD1C-FACFFD9D4352}" type="presOf" srcId="{8AB1D011-55D7-411F-BB31-1A6035ABE1A7}" destId="{29CAD6BF-CEF2-4F1E-88A6-8A12A8A5E319}" srcOrd="1" destOrd="0" presId="urn:microsoft.com/office/officeart/2005/8/layout/orgChart1"/>
    <dgm:cxn modelId="{60E6A51C-F58D-4666-98E2-E8880DF26309}" type="presOf" srcId="{BC46EFD3-EC21-4DCF-9EFD-E2BE7D6F92BE}" destId="{B9C5B9C0-2A94-4865-A9F9-3C033C816A71}" srcOrd="1" destOrd="0" presId="urn:microsoft.com/office/officeart/2005/8/layout/orgChart1"/>
    <dgm:cxn modelId="{CAE9DB1C-57FD-4FE8-A110-34A97C633950}" type="presOf" srcId="{7BA3AC68-0039-47C6-934E-58BC120EBF9F}" destId="{6BF8DE56-9414-467B-8D4E-610528583912}" srcOrd="0" destOrd="0" presId="urn:microsoft.com/office/officeart/2005/8/layout/orgChart1"/>
    <dgm:cxn modelId="{76F5B420-037C-4A5B-9AF1-294EC7C2C558}" type="presOf" srcId="{8AB1D011-55D7-411F-BB31-1A6035ABE1A7}" destId="{15EF42F9-8182-498A-A449-C06AF8D6D1AB}" srcOrd="0" destOrd="0" presId="urn:microsoft.com/office/officeart/2005/8/layout/orgChart1"/>
    <dgm:cxn modelId="{ADCE6321-C3F7-4E47-A80C-5E1609430EDD}" type="presOf" srcId="{4685F4C1-3965-4168-84F7-14110C953E71}" destId="{854BC70D-1AEC-4099-BDA2-C4B42D66D670}" srcOrd="0" destOrd="0" presId="urn:microsoft.com/office/officeart/2005/8/layout/orgChart1"/>
    <dgm:cxn modelId="{28457E25-AA66-46A1-9C99-53939D07006A}" type="presOf" srcId="{6CA399B9-961B-41A9-8E66-9541B3738E7C}" destId="{D844B8D9-0F51-4F3D-BF6B-6C695AFB8670}" srcOrd="0" destOrd="0" presId="urn:microsoft.com/office/officeart/2005/8/layout/orgChart1"/>
    <dgm:cxn modelId="{15A6E626-1AD7-4774-9F70-F6F0C12838E9}" srcId="{3AED1BF4-7C29-49A5-ACCE-98B12C1D52AD}" destId="{5A0974CC-0DEE-4891-A821-1E2E89CD7A3A}" srcOrd="0" destOrd="0" parTransId="{16E2738B-817B-4DBC-9447-45BB9B963647}" sibTransId="{D591872E-5AE1-4082-B081-FCE44AA5DBF8}"/>
    <dgm:cxn modelId="{CCE8F127-9494-4E47-BF39-5AD071E7A845}" type="presOf" srcId="{320F89DC-53DB-47B0-B0FC-D3CDBE06E735}" destId="{4DB7B509-8C0B-417C-84B7-48366B58E407}" srcOrd="0" destOrd="0" presId="urn:microsoft.com/office/officeart/2005/8/layout/orgChart1"/>
    <dgm:cxn modelId="{C9D7CD2B-A0A9-4AB0-882C-6E496DD3D3B4}" type="presOf" srcId="{D8E23B32-CB6B-43CF-BBE4-1F440D1C0068}" destId="{D9AFD4C3-276C-4EB8-A9D5-4EE3B39B4E99}" srcOrd="0" destOrd="0" presId="urn:microsoft.com/office/officeart/2005/8/layout/orgChart1"/>
    <dgm:cxn modelId="{7A54752D-35EB-412D-BAEE-94506D124C09}" type="presOf" srcId="{BA016062-6468-40FE-B7D3-350E5D9E9331}" destId="{527CE9F2-B143-4560-8313-990030F59CA0}" srcOrd="0" destOrd="0" presId="urn:microsoft.com/office/officeart/2005/8/layout/orgChart1"/>
    <dgm:cxn modelId="{B0B72130-C112-410D-8600-E7B571BB27BA}" type="presOf" srcId="{7E993E4B-1137-49C3-A6BE-28126301A0F0}" destId="{D4D189C2-E454-4D6C-A65C-2EEF93BAAAB4}" srcOrd="0" destOrd="0" presId="urn:microsoft.com/office/officeart/2005/8/layout/orgChart1"/>
    <dgm:cxn modelId="{F1585C30-703E-47BA-98BB-362E81BDBCE6}" type="presOf" srcId="{0727A1C8-F20E-470D-A0A0-3ADED20E8DF9}" destId="{1AA94EB0-352D-47A0-9882-64C91A5CB17A}" srcOrd="0" destOrd="0" presId="urn:microsoft.com/office/officeart/2005/8/layout/orgChart1"/>
    <dgm:cxn modelId="{97D22D31-84A6-421E-8DCF-EA86E2D8194E}" type="presOf" srcId="{BA016062-6468-40FE-B7D3-350E5D9E9331}" destId="{399209C7-A612-4DB7-B27C-B9BDD81D854B}" srcOrd="1" destOrd="0" presId="urn:microsoft.com/office/officeart/2005/8/layout/orgChart1"/>
    <dgm:cxn modelId="{B26C493A-D052-443B-B162-6193637F346E}" type="presOf" srcId="{7BA3AC68-0039-47C6-934E-58BC120EBF9F}" destId="{B1063543-7D89-4EA8-8EC9-AF51974319EC}" srcOrd="1" destOrd="0" presId="urn:microsoft.com/office/officeart/2005/8/layout/orgChart1"/>
    <dgm:cxn modelId="{59A6BD3D-C0FE-45E3-B24B-48A556A4E9ED}" type="presOf" srcId="{52CCB25B-2036-413D-943D-B81EA0F9B3F1}" destId="{DD677996-204C-484A-A89A-F10951713354}" srcOrd="1" destOrd="0" presId="urn:microsoft.com/office/officeart/2005/8/layout/orgChart1"/>
    <dgm:cxn modelId="{3DADC83F-3541-4629-A51B-182922EF2EF0}" type="presOf" srcId="{31E81895-DA35-4BDA-861D-02D9E1043824}" destId="{017D7782-9F13-477B-BE87-A4B8C48D924C}" srcOrd="1" destOrd="0" presId="urn:microsoft.com/office/officeart/2005/8/layout/orgChart1"/>
    <dgm:cxn modelId="{0B82D460-AEDF-4B22-9EB5-FBB110A6440E}" srcId="{6C0889C4-7A17-4240-B660-9E142BB7D18A}" destId="{BC46EFD3-EC21-4DCF-9EFD-E2BE7D6F92BE}" srcOrd="0" destOrd="0" parTransId="{B5D55388-4AF6-4246-8202-6951DBAC7EA6}" sibTransId="{485030CC-601D-4CCB-B8BB-A41647E00C98}"/>
    <dgm:cxn modelId="{45555962-67AD-496B-87F2-38B4FC2C7F52}" type="presOf" srcId="{3AED1BF4-7C29-49A5-ACCE-98B12C1D52AD}" destId="{0EB47E3B-D672-4111-BDC2-34B78C121959}" srcOrd="1" destOrd="0" presId="urn:microsoft.com/office/officeart/2005/8/layout/orgChart1"/>
    <dgm:cxn modelId="{BDDC7445-2475-4202-A623-9C652FE4345F}" type="presOf" srcId="{3AED1BF4-7C29-49A5-ACCE-98B12C1D52AD}" destId="{97E0471B-1DF3-4426-9653-8830A21E753A}" srcOrd="0" destOrd="0" presId="urn:microsoft.com/office/officeart/2005/8/layout/orgChart1"/>
    <dgm:cxn modelId="{2D544D66-05AB-4617-80CA-0BFB1081CC73}" type="presOf" srcId="{3091C0A1-B679-4378-A270-4D425C31C1DF}" destId="{75151587-0ADE-42B9-9900-04904B4557D9}" srcOrd="0" destOrd="0" presId="urn:microsoft.com/office/officeart/2005/8/layout/orgChart1"/>
    <dgm:cxn modelId="{468A8766-5B3F-4041-A297-9514D5197BA8}" type="presOf" srcId="{5A0974CC-0DEE-4891-A821-1E2E89CD7A3A}" destId="{44204B8F-83D0-4CB8-A467-0EB1668929CC}" srcOrd="1" destOrd="0" presId="urn:microsoft.com/office/officeart/2005/8/layout/orgChart1"/>
    <dgm:cxn modelId="{7F97FE67-AEA2-4EFF-A677-1ADD757BC4C3}" type="presOf" srcId="{9F319C88-C675-44B7-8EEB-4DCE3DBE3064}" destId="{E4307F20-D068-42E9-AFF7-DE232FB82322}" srcOrd="0" destOrd="0" presId="urn:microsoft.com/office/officeart/2005/8/layout/orgChart1"/>
    <dgm:cxn modelId="{30F4D96A-C362-45C9-871D-2256FBBEC7D4}" type="presOf" srcId="{16E2738B-817B-4DBC-9447-45BB9B963647}" destId="{7EAD9727-6EEE-43B2-8484-8A9966B95D51}" srcOrd="0" destOrd="0" presId="urn:microsoft.com/office/officeart/2005/8/layout/orgChart1"/>
    <dgm:cxn modelId="{6F8C2E4B-FACB-4A35-8273-EEA483DFDD27}" type="presOf" srcId="{A07FB921-BE85-49AB-BAE7-13C7555276A2}" destId="{E655C6F1-1095-4445-AFE3-A6FE730F8C0E}" srcOrd="0" destOrd="0" presId="urn:microsoft.com/office/officeart/2005/8/layout/orgChart1"/>
    <dgm:cxn modelId="{31A7136D-83E8-49CA-AA4C-54ED4CCACE42}" type="presOf" srcId="{937891E0-3805-4921-9020-43266DCEFD5A}" destId="{C9687D6A-EADE-404D-B202-17C0F3BF1C01}" srcOrd="0" destOrd="0" presId="urn:microsoft.com/office/officeart/2005/8/layout/orgChart1"/>
    <dgm:cxn modelId="{BA329C6D-0674-4F51-8C61-6F0A03AC9D76}" type="presOf" srcId="{4685F4C1-3965-4168-84F7-14110C953E71}" destId="{837148E1-6C63-498A-AE65-1CF97A8A4EFE}" srcOrd="1" destOrd="0" presId="urn:microsoft.com/office/officeart/2005/8/layout/orgChart1"/>
    <dgm:cxn modelId="{D0C4BA4E-4DA5-447E-8C35-268C65F3179B}" type="presOf" srcId="{873BD509-B6F3-4555-9837-907E65D65504}" destId="{B53091A9-68D5-43E6-B0D5-30B29DD245D6}" srcOrd="0" destOrd="0" presId="urn:microsoft.com/office/officeart/2005/8/layout/orgChart1"/>
    <dgm:cxn modelId="{2696414F-114D-48AC-9A84-FAAB1AEFA202}" type="presOf" srcId="{B81B2A50-DDAC-409C-B737-20556928FAA4}" destId="{EE41EAA5-42DA-4FAD-A3F2-892980B0C66D}" srcOrd="1" destOrd="0" presId="urn:microsoft.com/office/officeart/2005/8/layout/orgChart1"/>
    <dgm:cxn modelId="{0C2D7550-D0F5-4B04-83C4-37C453CB7472}" srcId="{937891E0-3805-4921-9020-43266DCEFD5A}" destId="{B81B2A50-DDAC-409C-B737-20556928FAA4}" srcOrd="1" destOrd="0" parTransId="{0D164F9E-6125-45BF-BD0B-C42BE681AFD0}" sibTransId="{C44F37F9-6121-412F-93E2-DE06F55E80E0}"/>
    <dgm:cxn modelId="{49378150-6A8D-4F95-94A3-0B2A5BEA5E07}" type="presOf" srcId="{FE13376D-9356-4F00-AF58-4D1FEF55BA02}" destId="{D95A8BFE-EF64-40E0-AF94-43ED6703AC72}" srcOrd="1" destOrd="0" presId="urn:microsoft.com/office/officeart/2005/8/layout/orgChart1"/>
    <dgm:cxn modelId="{0CEDAD50-E4D7-4068-B498-DDF4DA0D6538}" type="presOf" srcId="{4660373E-7D61-4269-98BC-E954A767E27B}" destId="{6BAA1427-E8A3-4E83-AA3C-FE2DF0129F04}" srcOrd="0" destOrd="0" presId="urn:microsoft.com/office/officeart/2005/8/layout/orgChart1"/>
    <dgm:cxn modelId="{96B9B671-B52D-4620-BDAE-FFC33E408F97}" type="presOf" srcId="{DE56F755-F435-484A-8499-74C9ADCF4913}" destId="{6F26DF72-9941-43DD-BD64-9ACB2FE22E41}" srcOrd="0" destOrd="0" presId="urn:microsoft.com/office/officeart/2005/8/layout/orgChart1"/>
    <dgm:cxn modelId="{73578B52-B955-4FA3-9705-138A9DFCDF69}" srcId="{6911D33D-505A-4757-A12D-EBE4830F0F0D}" destId="{31E81895-DA35-4BDA-861D-02D9E1043824}" srcOrd="2" destOrd="0" parTransId="{9F319C88-C675-44B7-8EEB-4DCE3DBE3064}" sibTransId="{F6C7C579-9751-4584-9944-6294E59A39C3}"/>
    <dgm:cxn modelId="{E6A41A53-AF80-4E17-81F0-C4782C340C96}" srcId="{3AED1BF4-7C29-49A5-ACCE-98B12C1D52AD}" destId="{4685F4C1-3965-4168-84F7-14110C953E71}" srcOrd="1" destOrd="0" parTransId="{6CA399B9-961B-41A9-8E66-9541B3738E7C}" sibTransId="{FC332444-273D-4B43-8730-61EF82043A18}"/>
    <dgm:cxn modelId="{E7F77876-DAF7-43C9-97CC-B43924C5AAF3}" srcId="{6C0889C4-7A17-4240-B660-9E142BB7D18A}" destId="{49FB49C2-4C8C-4B62-B929-720DDF7F24F1}" srcOrd="2" destOrd="0" parTransId="{D8E23B32-CB6B-43CF-BBE4-1F440D1C0068}" sibTransId="{ED68B173-716C-436D-9F16-8C10F5A44D2D}"/>
    <dgm:cxn modelId="{5E6F9E76-0715-4034-8345-4EDA00798B55}" srcId="{937891E0-3805-4921-9020-43266DCEFD5A}" destId="{4660373E-7D61-4269-98BC-E954A767E27B}" srcOrd="2" destOrd="0" parTransId="{D0E7CA82-DA86-41EF-A3F6-B76F62B522D7}" sibTransId="{9441B6AF-38A1-4814-9338-D83F8D1597E9}"/>
    <dgm:cxn modelId="{F911F256-73D1-47AD-9A8A-63426183A3A0}" type="presOf" srcId="{13FD7BCA-F4D8-417F-9B37-EFB0C2484103}" destId="{BDF74780-AA0F-4F54-BCEA-39B8355B53F3}" srcOrd="0" destOrd="0" presId="urn:microsoft.com/office/officeart/2005/8/layout/orgChart1"/>
    <dgm:cxn modelId="{8766F677-8774-492D-BB22-56CA201E600C}" type="presOf" srcId="{803A92DF-18C1-49AD-8742-7D46CCC5B66A}" destId="{E3E9B0C0-B1BF-478D-9FB6-622B0AF4830E}" srcOrd="0" destOrd="0" presId="urn:microsoft.com/office/officeart/2005/8/layout/orgChart1"/>
    <dgm:cxn modelId="{C262855A-33CB-4C58-AF76-30588CD8D83B}" type="presOf" srcId="{0D164F9E-6125-45BF-BD0B-C42BE681AFD0}" destId="{E48DD446-08FE-4F81-925D-602AC06C891C}" srcOrd="0" destOrd="0" presId="urn:microsoft.com/office/officeart/2005/8/layout/orgChart1"/>
    <dgm:cxn modelId="{3824A77B-A8AE-43A4-8E0B-62588ECBD0CD}" type="presOf" srcId="{49FB49C2-4C8C-4B62-B929-720DDF7F24F1}" destId="{DD0C70C0-EA25-417A-BE88-778E37B51F7B}" srcOrd="1" destOrd="0" presId="urn:microsoft.com/office/officeart/2005/8/layout/orgChart1"/>
    <dgm:cxn modelId="{BF483B82-D7D0-4CB3-9689-11E7423043D7}" type="presOf" srcId="{08F15B37-FC46-4975-A523-8A7D62AA794E}" destId="{F8F4B53F-F0BF-4E6F-8654-E9FD3196F664}" srcOrd="0" destOrd="0" presId="urn:microsoft.com/office/officeart/2005/8/layout/orgChart1"/>
    <dgm:cxn modelId="{62498988-7E1D-4E27-AF26-A10C3B12D9BF}" srcId="{789CB159-2BAF-4F1F-9A0F-1BAB2B5E19FB}" destId="{3383A140-809F-465B-81C5-B0D59524B30E}" srcOrd="3" destOrd="0" parTransId="{A07FB921-BE85-49AB-BAE7-13C7555276A2}" sibTransId="{36E5907E-BB69-455B-BD49-833ECEB3FEA1}"/>
    <dgm:cxn modelId="{FCE7948E-3B45-495F-A8D1-BA9F3A9989C1}" type="presOf" srcId="{789CB159-2BAF-4F1F-9A0F-1BAB2B5E19FB}" destId="{21CCEFED-BA61-4E83-AE6F-59B2FEC75DE5}" srcOrd="1" destOrd="0" presId="urn:microsoft.com/office/officeart/2005/8/layout/orgChart1"/>
    <dgm:cxn modelId="{CBC9BF90-58ED-450D-B5B3-140D5F3D16E4}" type="presOf" srcId="{DEE8EBD3-FE87-4F1E-ABEC-1C7CEB0D3C58}" destId="{48DE85CD-25CC-4ED8-B188-A1FF18B5371B}" srcOrd="0" destOrd="0" presId="urn:microsoft.com/office/officeart/2005/8/layout/orgChart1"/>
    <dgm:cxn modelId="{82E13793-86E8-4E66-82C2-AE983E11576C}" type="presOf" srcId="{94F79367-C4DF-487D-A86B-F4797005D2C3}" destId="{7708077D-0AB6-44D9-907F-ED082FFA9960}" srcOrd="1" destOrd="0" presId="urn:microsoft.com/office/officeart/2005/8/layout/orgChart1"/>
    <dgm:cxn modelId="{8F819593-FB34-488F-B1F4-E08456D55E12}" type="presOf" srcId="{06AA9B3C-BE03-4730-996C-1F81F43BB5A5}" destId="{C1000603-52AC-4F2F-8827-E961EBE22A29}" srcOrd="1" destOrd="0" presId="urn:microsoft.com/office/officeart/2005/8/layout/orgChart1"/>
    <dgm:cxn modelId="{2C05FB97-1BA2-46FC-A049-B78E3773B36F}" srcId="{789CB159-2BAF-4F1F-9A0F-1BAB2B5E19FB}" destId="{895CCB64-D32A-4EFF-B89F-C3E780512433}" srcOrd="0" destOrd="0" parTransId="{E658FD34-9EED-4D21-A5F4-65FC35563456}" sibTransId="{044CDF33-20FF-4004-A7E3-587763F514D5}"/>
    <dgm:cxn modelId="{6FBD89A0-F252-4FA7-9D19-EC2BBF4739B9}" type="presOf" srcId="{D6CC7986-21F1-4AC6-B8B7-B2C2946A7517}" destId="{F4F71CA2-62E2-4B50-A5BF-0B93547106C2}" srcOrd="0" destOrd="0" presId="urn:microsoft.com/office/officeart/2005/8/layout/orgChart1"/>
    <dgm:cxn modelId="{F83E60A1-09CB-41E4-AFD4-80249AD77C0A}" srcId="{789CB159-2BAF-4F1F-9A0F-1BAB2B5E19FB}" destId="{DE56F755-F435-484A-8499-74C9ADCF4913}" srcOrd="2" destOrd="0" parTransId="{7722696B-02F6-44F5-81EC-A74E08256DF0}" sibTransId="{7D49011A-5DD0-49BF-9613-CA59AE62A7F2}"/>
    <dgm:cxn modelId="{E6EB87A4-6982-4B29-A498-BD2C8EAE2A92}" type="presOf" srcId="{3383A140-809F-465B-81C5-B0D59524B30E}" destId="{7535929B-702D-497A-B105-C3A0104C66BC}" srcOrd="1" destOrd="0" presId="urn:microsoft.com/office/officeart/2005/8/layout/orgChart1"/>
    <dgm:cxn modelId="{45AEDFA5-A925-44BD-9852-E6CB27AC6483}" type="presOf" srcId="{70E7F48A-F188-42BB-8C35-CE1A8CA681CA}" destId="{40552299-4149-481A-B9DA-6F60D4529BDE}" srcOrd="0" destOrd="0" presId="urn:microsoft.com/office/officeart/2005/8/layout/orgChart1"/>
    <dgm:cxn modelId="{670BE5A5-51AD-428E-AF57-D6BF63240563}" type="presOf" srcId="{789CB159-2BAF-4F1F-9A0F-1BAB2B5E19FB}" destId="{F2627DCE-6FAA-4B60-B93D-B20B518AE69C}" srcOrd="0" destOrd="0" presId="urn:microsoft.com/office/officeart/2005/8/layout/orgChart1"/>
    <dgm:cxn modelId="{6BEBE5A5-8017-4857-AA0F-225BC9D29D22}" srcId="{6C0889C4-7A17-4240-B660-9E142BB7D18A}" destId="{8AB1D011-55D7-411F-BB31-1A6035ABE1A7}" srcOrd="1" destOrd="0" parTransId="{46B0C0E0-A775-41CE-BDEC-32866546D249}" sibTransId="{68BFFDBE-76FB-4F74-AA90-69E59E5B3396}"/>
    <dgm:cxn modelId="{64818CA7-95FD-4986-AA09-E49A84FD3FEC}" srcId="{52CCB25B-2036-413D-943D-B81EA0F9B3F1}" destId="{6911D33D-505A-4757-A12D-EBE4830F0F0D}" srcOrd="5" destOrd="0" parTransId="{2F086604-FBB9-4268-91F3-C8DF4E99A4D8}" sibTransId="{48380FD9-993D-4911-8274-BEDC19E2E051}"/>
    <dgm:cxn modelId="{46B48FA7-D042-4CB6-8AF8-F27ACAEE846E}" type="presOf" srcId="{7722696B-02F6-44F5-81EC-A74E08256DF0}" destId="{94A4757A-42DF-4E65-85AA-9E6B4F105E67}" srcOrd="0" destOrd="0" presId="urn:microsoft.com/office/officeart/2005/8/layout/orgChart1"/>
    <dgm:cxn modelId="{641A2EA8-F790-45BE-AC39-56A6C1738ECD}" type="presOf" srcId="{873BD509-B6F3-4555-9837-907E65D65504}" destId="{11987229-94F5-46ED-B789-C8C8D3CA7CC5}" srcOrd="1" destOrd="0" presId="urn:microsoft.com/office/officeart/2005/8/layout/orgChart1"/>
    <dgm:cxn modelId="{CCBB06A9-1347-43A9-B99D-0686B9B10635}" type="presOf" srcId="{2F086604-FBB9-4268-91F3-C8DF4E99A4D8}" destId="{54DCC61E-8CD4-4D39-8556-9B946E3543F6}" srcOrd="0" destOrd="0" presId="urn:microsoft.com/office/officeart/2005/8/layout/orgChart1"/>
    <dgm:cxn modelId="{98AE33AA-DA17-440D-91B3-B3C6851E2287}" type="presOf" srcId="{6C0889C4-7A17-4240-B660-9E142BB7D18A}" destId="{458C17FA-98E0-43F7-967A-E6EDEB3D9C7C}" srcOrd="0" destOrd="0" presId="urn:microsoft.com/office/officeart/2005/8/layout/orgChart1"/>
    <dgm:cxn modelId="{107D18AD-3ECF-4771-A285-1D30C5F0DABC}" srcId="{52CCB25B-2036-413D-943D-B81EA0F9B3F1}" destId="{6C0889C4-7A17-4240-B660-9E142BB7D18A}" srcOrd="0" destOrd="0" parTransId="{70E7F48A-F188-42BB-8C35-CE1A8CA681CA}" sibTransId="{4415CFF7-AF06-4754-B0BC-9E79ADAA97B3}"/>
    <dgm:cxn modelId="{86E023AF-355C-4424-AE22-EEDD235834E0}" type="presOf" srcId="{6911D33D-505A-4757-A12D-EBE4830F0F0D}" destId="{54B64AB9-2398-4317-8DEE-92D6E892B3D2}" srcOrd="0" destOrd="0" presId="urn:microsoft.com/office/officeart/2005/8/layout/orgChart1"/>
    <dgm:cxn modelId="{FBB1EAB1-1E5C-45A0-84B6-8CCDCE61BA03}" type="presOf" srcId="{6911D33D-505A-4757-A12D-EBE4830F0F0D}" destId="{4CC45802-9D33-471F-9EC5-01BAFA82990D}" srcOrd="1" destOrd="0" presId="urn:microsoft.com/office/officeart/2005/8/layout/orgChart1"/>
    <dgm:cxn modelId="{3AFECEB3-BDD8-4F02-891C-FC8B5C7B060F}" type="presOf" srcId="{84995478-F4AB-48D3-93E9-C0527403FEFA}" destId="{F6C9D60E-5475-4B05-AD62-66E6970D6F58}" srcOrd="0" destOrd="0" presId="urn:microsoft.com/office/officeart/2005/8/layout/orgChart1"/>
    <dgm:cxn modelId="{4925EBBA-30C4-412E-A4AD-2B7963BB9F33}" type="presOf" srcId="{895CCB64-D32A-4EFF-B89F-C3E780512433}" destId="{7B630140-668C-4932-916E-671F39FB5E75}" srcOrd="1" destOrd="0" presId="urn:microsoft.com/office/officeart/2005/8/layout/orgChart1"/>
    <dgm:cxn modelId="{33B944BB-D077-4F08-A85C-A30362D01017}" srcId="{13FD7BCA-F4D8-417F-9B37-EFB0C2484103}" destId="{52CCB25B-2036-413D-943D-B81EA0F9B3F1}" srcOrd="0" destOrd="0" parTransId="{D2E8181F-6EAE-4A43-A7BC-48DC9B549B1B}" sibTransId="{6387D0CE-DC5B-4978-BFE3-8D763DF92D5F}"/>
    <dgm:cxn modelId="{5A9F7FBD-33B7-46F7-B9D8-B91CA088F85E}" type="presOf" srcId="{320F89DC-53DB-47B0-B0FC-D3CDBE06E735}" destId="{3578F905-8BE1-4FD7-A5D9-BA9BCA6AF6E1}" srcOrd="1" destOrd="0" presId="urn:microsoft.com/office/officeart/2005/8/layout/orgChart1"/>
    <dgm:cxn modelId="{730582BF-BE49-41FB-9AB1-8438F6368720}" type="presOf" srcId="{3841671F-3CDC-41E5-ABA3-05D599248E3F}" destId="{EADC7428-3BA7-4CC0-9E37-1384DA2DDFE5}" srcOrd="1" destOrd="0" presId="urn:microsoft.com/office/officeart/2005/8/layout/orgChart1"/>
    <dgm:cxn modelId="{70FDABC4-A8D2-4CF6-A81F-B104406B65C0}" type="presOf" srcId="{3383A140-809F-465B-81C5-B0D59524B30E}" destId="{6713F1B1-F5BD-401C-9D61-04D00201CE25}" srcOrd="0" destOrd="0" presId="urn:microsoft.com/office/officeart/2005/8/layout/orgChart1"/>
    <dgm:cxn modelId="{B67248C7-17AC-487D-A0BF-97C7E5616F89}" type="presOf" srcId="{FF0A5625-99CC-48D2-B39E-8D4E3AAE7332}" destId="{53E78428-F051-44BB-8970-2C2D544A8716}" srcOrd="0" destOrd="0" presId="urn:microsoft.com/office/officeart/2005/8/layout/orgChart1"/>
    <dgm:cxn modelId="{C91D6AC9-BCB6-4983-BD9C-0A2AAD175D3D}" srcId="{BA016062-6468-40FE-B7D3-350E5D9E9331}" destId="{320F89DC-53DB-47B0-B0FC-D3CDBE06E735}" srcOrd="0" destOrd="0" parTransId="{329C361C-3BB6-4CD6-B7DE-7AFD09361521}" sibTransId="{5B07BF81-8F43-4B34-AB99-C5B86A582853}"/>
    <dgm:cxn modelId="{8E77E2CD-A6B4-4497-B2AD-82FF2E812B9C}" type="presOf" srcId="{D0E7CA82-DA86-41EF-A3F6-B76F62B522D7}" destId="{6BEF5688-C2A4-47F3-B0B9-A1AB95E8CA1A}" srcOrd="0" destOrd="0" presId="urn:microsoft.com/office/officeart/2005/8/layout/orgChart1"/>
    <dgm:cxn modelId="{68C636D0-533B-4C83-A92C-02F2FF98A3BF}" srcId="{52CCB25B-2036-413D-943D-B81EA0F9B3F1}" destId="{789CB159-2BAF-4F1F-9A0F-1BAB2B5E19FB}" srcOrd="1" destOrd="0" parTransId="{08F15B37-FC46-4975-A523-8A7D62AA794E}" sibTransId="{57865455-FDC0-4CA6-8A2C-63ACA4B3C5F1}"/>
    <dgm:cxn modelId="{89331CD3-5D54-41FE-B5D2-8943B17DA5B1}" srcId="{52CCB25B-2036-413D-943D-B81EA0F9B3F1}" destId="{3AED1BF4-7C29-49A5-ACCE-98B12C1D52AD}" srcOrd="3" destOrd="0" parTransId="{D6CC7986-21F1-4AC6-B8B7-B2C2946A7517}" sibTransId="{EDBDE201-C35F-4BA3-B0F3-E24C87E5EBFF}"/>
    <dgm:cxn modelId="{AD1800D4-CFCE-4354-A5E5-B94A7B759F0D}" type="presOf" srcId="{4660373E-7D61-4269-98BC-E954A767E27B}" destId="{BEFABB9C-A9BB-42A2-94D7-A9796A15340D}" srcOrd="1" destOrd="0" presId="urn:microsoft.com/office/officeart/2005/8/layout/orgChart1"/>
    <dgm:cxn modelId="{913398D4-D026-4D9F-8350-BE963550DF4E}" type="presOf" srcId="{46B0C0E0-A775-41CE-BDEC-32866546D249}" destId="{1BD099DD-574D-4572-9482-FEEC943EC457}" srcOrd="0" destOrd="0" presId="urn:microsoft.com/office/officeart/2005/8/layout/orgChart1"/>
    <dgm:cxn modelId="{47E364D7-40C7-46B4-9C1A-32A7CB9F0E1F}" type="presOf" srcId="{52CCB25B-2036-413D-943D-B81EA0F9B3F1}" destId="{24C1051F-83A6-440D-B148-12392D162320}" srcOrd="0" destOrd="0" presId="urn:microsoft.com/office/officeart/2005/8/layout/orgChart1"/>
    <dgm:cxn modelId="{2D2A4CDA-ABD2-4897-9F8F-847363585FD9}" type="presOf" srcId="{B81B2A50-DDAC-409C-B737-20556928FAA4}" destId="{667BCF31-356D-4B7F-863A-69A95C878A1F}" srcOrd="0" destOrd="0" presId="urn:microsoft.com/office/officeart/2005/8/layout/orgChart1"/>
    <dgm:cxn modelId="{DE6D0BDC-9749-4FDD-90FD-341C575085C3}" type="presOf" srcId="{6C0889C4-7A17-4240-B660-9E142BB7D18A}" destId="{DCC72AA2-8782-4F5D-9943-4BF1238C99AE}" srcOrd="1" destOrd="0" presId="urn:microsoft.com/office/officeart/2005/8/layout/orgChart1"/>
    <dgm:cxn modelId="{7FEC01DD-C97F-4126-B499-66E44075729C}" type="presOf" srcId="{E658FD34-9EED-4D21-A5F4-65FC35563456}" destId="{29E37CC7-C2C8-43C3-9BEF-A2942B2073B4}" srcOrd="0" destOrd="0" presId="urn:microsoft.com/office/officeart/2005/8/layout/orgChart1"/>
    <dgm:cxn modelId="{44AA0CDD-6DE8-4B9B-BF47-037FA4915F42}" type="presOf" srcId="{895CCB64-D32A-4EFF-B89F-C3E780512433}" destId="{9F12878B-32B5-4279-82BD-F7AB9FBDD9B4}" srcOrd="0" destOrd="0" presId="urn:microsoft.com/office/officeart/2005/8/layout/orgChart1"/>
    <dgm:cxn modelId="{C1642DDD-BE0B-4D39-AFA7-B7F6E1650772}" type="presOf" srcId="{49FB49C2-4C8C-4B62-B929-720DDF7F24F1}" destId="{ED14D60A-C1FD-436E-A271-CF21B7CB9CEF}" srcOrd="0" destOrd="0" presId="urn:microsoft.com/office/officeart/2005/8/layout/orgChart1"/>
    <dgm:cxn modelId="{4CC39EE1-4895-45F6-AD2E-19EB77F005F7}" srcId="{6C0889C4-7A17-4240-B660-9E142BB7D18A}" destId="{94F79367-C4DF-487D-A86B-F4797005D2C3}" srcOrd="3" destOrd="0" parTransId="{3091C0A1-B679-4378-A270-4D425C31C1DF}" sibTransId="{7DA8E088-9FA5-4EAC-8A9E-BB3D5F15CF8D}"/>
    <dgm:cxn modelId="{88D3E7E1-0796-4AA2-B30E-6773DF40D405}" srcId="{937891E0-3805-4921-9020-43266DCEFD5A}" destId="{06AA9B3C-BE03-4730-996C-1F81F43BB5A5}" srcOrd="3" destOrd="0" parTransId="{FF0A5625-99CC-48D2-B39E-8D4E3AAE7332}" sibTransId="{DFB0E780-21A8-4E4B-8A1B-2D1ED9EF8294}"/>
    <dgm:cxn modelId="{0B7B88E8-50A6-4D19-9231-068B6CA27911}" srcId="{937891E0-3805-4921-9020-43266DCEFD5A}" destId="{3841671F-3CDC-41E5-ABA3-05D599248E3F}" srcOrd="0" destOrd="0" parTransId="{84995478-F4AB-48D3-93E9-C0527403FEFA}" sibTransId="{055E9A73-BA04-4D5A-AE09-4C03794CBBF5}"/>
    <dgm:cxn modelId="{516370F0-63CC-4FE2-AABB-6EF7A8A77E17}" type="presOf" srcId="{329C361C-3BB6-4CD6-B7DE-7AFD09361521}" destId="{B1DBAF1D-15A3-49BA-B643-BF77AC7C3444}" srcOrd="0" destOrd="0" presId="urn:microsoft.com/office/officeart/2005/8/layout/orgChart1"/>
    <dgm:cxn modelId="{E45D7EF5-B87E-4DA8-B4F9-1CC74090AA08}" type="presOf" srcId="{FE13376D-9356-4F00-AF58-4D1FEF55BA02}" destId="{68E5D192-4B2B-40A2-AF06-F87266130544}" srcOrd="0" destOrd="0" presId="urn:microsoft.com/office/officeart/2005/8/layout/orgChart1"/>
    <dgm:cxn modelId="{CA8939F9-B015-44C0-B66A-6AD9E6E43FCF}" type="presOf" srcId="{FDDFC02C-4426-40BB-8E26-02ABDC3C7275}" destId="{92ACEFA2-2060-4C8D-8901-A8FA3BDB608B}" srcOrd="0" destOrd="0" presId="urn:microsoft.com/office/officeart/2005/8/layout/orgChart1"/>
    <dgm:cxn modelId="{7B1B43FA-600E-4C9A-8E1D-6CE24B7E8CE6}" type="presOf" srcId="{937891E0-3805-4921-9020-43266DCEFD5A}" destId="{233A7D17-44E5-42DF-B8AA-A71CB7A656C9}" srcOrd="1" destOrd="0" presId="urn:microsoft.com/office/officeart/2005/8/layout/orgChart1"/>
    <dgm:cxn modelId="{9677B1FB-2C30-46FD-BB51-F173BB39D94D}" type="presOf" srcId="{31E81895-DA35-4BDA-861D-02D9E1043824}" destId="{7081ACFA-5BE0-45AA-B816-4A8C13DC61A5}" srcOrd="0" destOrd="0" presId="urn:microsoft.com/office/officeart/2005/8/layout/orgChart1"/>
    <dgm:cxn modelId="{1F9C6026-3511-4858-A726-3A7527CBDC45}" type="presParOf" srcId="{BDF74780-AA0F-4F54-BCEA-39B8355B53F3}" destId="{E825268E-E150-44C4-B4AB-5E645F6F5643}" srcOrd="0" destOrd="0" presId="urn:microsoft.com/office/officeart/2005/8/layout/orgChart1"/>
    <dgm:cxn modelId="{8914F566-40B1-4DAC-AA7C-3A519B1F2B04}" type="presParOf" srcId="{E825268E-E150-44C4-B4AB-5E645F6F5643}" destId="{46F75CAA-B7CC-43CB-9A1C-48870244B7F1}" srcOrd="0" destOrd="0" presId="urn:microsoft.com/office/officeart/2005/8/layout/orgChart1"/>
    <dgm:cxn modelId="{6099750A-2B02-45FE-9918-A31667C2F924}" type="presParOf" srcId="{46F75CAA-B7CC-43CB-9A1C-48870244B7F1}" destId="{24C1051F-83A6-440D-B148-12392D162320}" srcOrd="0" destOrd="0" presId="urn:microsoft.com/office/officeart/2005/8/layout/orgChart1"/>
    <dgm:cxn modelId="{CC661CD5-E681-4ABD-AC22-270DD773D292}" type="presParOf" srcId="{46F75CAA-B7CC-43CB-9A1C-48870244B7F1}" destId="{DD677996-204C-484A-A89A-F10951713354}" srcOrd="1" destOrd="0" presId="urn:microsoft.com/office/officeart/2005/8/layout/orgChart1"/>
    <dgm:cxn modelId="{45B65D5D-985F-48E9-B1A8-B73370EE779C}" type="presParOf" srcId="{E825268E-E150-44C4-B4AB-5E645F6F5643}" destId="{FFF4F0D4-9F5C-4B83-A518-3E417109123B}" srcOrd="1" destOrd="0" presId="urn:microsoft.com/office/officeart/2005/8/layout/orgChart1"/>
    <dgm:cxn modelId="{B75A541E-AC27-4FA2-B259-9823DB09163D}" type="presParOf" srcId="{FFF4F0D4-9F5C-4B83-A518-3E417109123B}" destId="{40552299-4149-481A-B9DA-6F60D4529BDE}" srcOrd="0" destOrd="0" presId="urn:microsoft.com/office/officeart/2005/8/layout/orgChart1"/>
    <dgm:cxn modelId="{54C40F3D-2786-4C5B-9A04-783A65FDDE55}" type="presParOf" srcId="{FFF4F0D4-9F5C-4B83-A518-3E417109123B}" destId="{A96F73A5-595E-4260-8628-25332FEDCD78}" srcOrd="1" destOrd="0" presId="urn:microsoft.com/office/officeart/2005/8/layout/orgChart1"/>
    <dgm:cxn modelId="{56CACEAD-1CBE-4EE5-B30B-991FE2735B76}" type="presParOf" srcId="{A96F73A5-595E-4260-8628-25332FEDCD78}" destId="{05FFC3AC-6BC0-42DD-8CCE-1011404E04C8}" srcOrd="0" destOrd="0" presId="urn:microsoft.com/office/officeart/2005/8/layout/orgChart1"/>
    <dgm:cxn modelId="{B05A982B-422A-4D85-B458-7864988CBBFB}" type="presParOf" srcId="{05FFC3AC-6BC0-42DD-8CCE-1011404E04C8}" destId="{458C17FA-98E0-43F7-967A-E6EDEB3D9C7C}" srcOrd="0" destOrd="0" presId="urn:microsoft.com/office/officeart/2005/8/layout/orgChart1"/>
    <dgm:cxn modelId="{D46DE086-4C82-49C3-9AFB-E38F91FAAFDF}" type="presParOf" srcId="{05FFC3AC-6BC0-42DD-8CCE-1011404E04C8}" destId="{DCC72AA2-8782-4F5D-9943-4BF1238C99AE}" srcOrd="1" destOrd="0" presId="urn:microsoft.com/office/officeart/2005/8/layout/orgChart1"/>
    <dgm:cxn modelId="{664624B6-6C2E-429F-A9E4-A8C65173C1BB}" type="presParOf" srcId="{A96F73A5-595E-4260-8628-25332FEDCD78}" destId="{16A6C686-6850-43E2-822E-C5EF483AD133}" srcOrd="1" destOrd="0" presId="urn:microsoft.com/office/officeart/2005/8/layout/orgChart1"/>
    <dgm:cxn modelId="{988B3CBF-BC0E-4ECE-B8DC-2BF932507ECF}" type="presParOf" srcId="{16A6C686-6850-43E2-822E-C5EF483AD133}" destId="{1130BD7A-5AB1-4919-BCEB-3AE6114CB010}" srcOrd="0" destOrd="0" presId="urn:microsoft.com/office/officeart/2005/8/layout/orgChart1"/>
    <dgm:cxn modelId="{E48102A9-A1DA-4D07-874F-30B38846C392}" type="presParOf" srcId="{16A6C686-6850-43E2-822E-C5EF483AD133}" destId="{C365DBB9-5B4B-4313-9743-138E3C224A77}" srcOrd="1" destOrd="0" presId="urn:microsoft.com/office/officeart/2005/8/layout/orgChart1"/>
    <dgm:cxn modelId="{CA3775F8-3FE6-4187-B67A-FB5E242A27A0}" type="presParOf" srcId="{C365DBB9-5B4B-4313-9743-138E3C224A77}" destId="{2A1D206F-A2A0-4E8E-95DC-69FC345F6396}" srcOrd="0" destOrd="0" presId="urn:microsoft.com/office/officeart/2005/8/layout/orgChart1"/>
    <dgm:cxn modelId="{36A19548-4809-48C5-91E0-4F0F0FCC3F1C}" type="presParOf" srcId="{2A1D206F-A2A0-4E8E-95DC-69FC345F6396}" destId="{7CAC5F26-A8C5-432F-AEC6-8C0C003BEEF5}" srcOrd="0" destOrd="0" presId="urn:microsoft.com/office/officeart/2005/8/layout/orgChart1"/>
    <dgm:cxn modelId="{71B2E93E-92FA-48D0-9C03-9B46FDBEFA45}" type="presParOf" srcId="{2A1D206F-A2A0-4E8E-95DC-69FC345F6396}" destId="{B9C5B9C0-2A94-4865-A9F9-3C033C816A71}" srcOrd="1" destOrd="0" presId="urn:microsoft.com/office/officeart/2005/8/layout/orgChart1"/>
    <dgm:cxn modelId="{D9F9419D-98A8-4D25-8BDA-C1F6F871BA20}" type="presParOf" srcId="{C365DBB9-5B4B-4313-9743-138E3C224A77}" destId="{7C05C9E6-5CD3-4449-B48C-231EB63C05F1}" srcOrd="1" destOrd="0" presId="urn:microsoft.com/office/officeart/2005/8/layout/orgChart1"/>
    <dgm:cxn modelId="{743A1391-5EF2-4A9A-A36B-A713F44F747B}" type="presParOf" srcId="{C365DBB9-5B4B-4313-9743-138E3C224A77}" destId="{CFC1C1F8-DCDD-4A70-98A8-A9B556A57E4F}" srcOrd="2" destOrd="0" presId="urn:microsoft.com/office/officeart/2005/8/layout/orgChart1"/>
    <dgm:cxn modelId="{D78AFD22-B474-4F57-935A-FBC3AB132F60}" type="presParOf" srcId="{16A6C686-6850-43E2-822E-C5EF483AD133}" destId="{1BD099DD-574D-4572-9482-FEEC943EC457}" srcOrd="2" destOrd="0" presId="urn:microsoft.com/office/officeart/2005/8/layout/orgChart1"/>
    <dgm:cxn modelId="{63BD8366-3888-486D-989B-24B4FA3819F7}" type="presParOf" srcId="{16A6C686-6850-43E2-822E-C5EF483AD133}" destId="{E0B4C510-75D4-48A2-9F12-75126266C4CD}" srcOrd="3" destOrd="0" presId="urn:microsoft.com/office/officeart/2005/8/layout/orgChart1"/>
    <dgm:cxn modelId="{2EDF1E14-12A1-46C4-9571-2B7B31783502}" type="presParOf" srcId="{E0B4C510-75D4-48A2-9F12-75126266C4CD}" destId="{24E8375B-4D26-4419-8393-EE2492B47156}" srcOrd="0" destOrd="0" presId="urn:microsoft.com/office/officeart/2005/8/layout/orgChart1"/>
    <dgm:cxn modelId="{11478CC1-E16B-42C6-8515-4998F33A015D}" type="presParOf" srcId="{24E8375B-4D26-4419-8393-EE2492B47156}" destId="{15EF42F9-8182-498A-A449-C06AF8D6D1AB}" srcOrd="0" destOrd="0" presId="urn:microsoft.com/office/officeart/2005/8/layout/orgChart1"/>
    <dgm:cxn modelId="{CE672F60-B769-4AB0-B114-8A8206D8A360}" type="presParOf" srcId="{24E8375B-4D26-4419-8393-EE2492B47156}" destId="{29CAD6BF-CEF2-4F1E-88A6-8A12A8A5E319}" srcOrd="1" destOrd="0" presId="urn:microsoft.com/office/officeart/2005/8/layout/orgChart1"/>
    <dgm:cxn modelId="{4A0C0F34-5EBF-49A1-A75E-26E4F69B2942}" type="presParOf" srcId="{E0B4C510-75D4-48A2-9F12-75126266C4CD}" destId="{30F8FF1C-9E1F-471B-AC1C-948023465A61}" srcOrd="1" destOrd="0" presId="urn:microsoft.com/office/officeart/2005/8/layout/orgChart1"/>
    <dgm:cxn modelId="{CE10FB01-3B2C-4357-9C1C-58299166553F}" type="presParOf" srcId="{E0B4C510-75D4-48A2-9F12-75126266C4CD}" destId="{53C99C29-ED7D-4A70-9524-8284E230586A}" srcOrd="2" destOrd="0" presId="urn:microsoft.com/office/officeart/2005/8/layout/orgChart1"/>
    <dgm:cxn modelId="{4C95175D-F37D-437B-8AF1-0F7999065B7D}" type="presParOf" srcId="{16A6C686-6850-43E2-822E-C5EF483AD133}" destId="{D9AFD4C3-276C-4EB8-A9D5-4EE3B39B4E99}" srcOrd="4" destOrd="0" presId="urn:microsoft.com/office/officeart/2005/8/layout/orgChart1"/>
    <dgm:cxn modelId="{47C42913-A4B7-4EDA-8950-3BB1F05D4D52}" type="presParOf" srcId="{16A6C686-6850-43E2-822E-C5EF483AD133}" destId="{2A38D0E9-F82D-4F3F-B3DF-0CDBFFFE9AE4}" srcOrd="5" destOrd="0" presId="urn:microsoft.com/office/officeart/2005/8/layout/orgChart1"/>
    <dgm:cxn modelId="{7CEA6FBF-5FBB-45CF-B724-8F50B81C0133}" type="presParOf" srcId="{2A38D0E9-F82D-4F3F-B3DF-0CDBFFFE9AE4}" destId="{4FD9B302-2A01-4FB9-ACAD-604A18D05E10}" srcOrd="0" destOrd="0" presId="urn:microsoft.com/office/officeart/2005/8/layout/orgChart1"/>
    <dgm:cxn modelId="{EF2EEBF2-B55A-4151-BF8F-468D24A54443}" type="presParOf" srcId="{4FD9B302-2A01-4FB9-ACAD-604A18D05E10}" destId="{ED14D60A-C1FD-436E-A271-CF21B7CB9CEF}" srcOrd="0" destOrd="0" presId="urn:microsoft.com/office/officeart/2005/8/layout/orgChart1"/>
    <dgm:cxn modelId="{DE1E6E56-AC0F-475C-BCBD-21EA706D2EDF}" type="presParOf" srcId="{4FD9B302-2A01-4FB9-ACAD-604A18D05E10}" destId="{DD0C70C0-EA25-417A-BE88-778E37B51F7B}" srcOrd="1" destOrd="0" presId="urn:microsoft.com/office/officeart/2005/8/layout/orgChart1"/>
    <dgm:cxn modelId="{9D9AEBB7-29FE-48EA-BA36-20304A276A35}" type="presParOf" srcId="{2A38D0E9-F82D-4F3F-B3DF-0CDBFFFE9AE4}" destId="{DAC6212D-E498-4B83-86E4-238CF37EDB57}" srcOrd="1" destOrd="0" presId="urn:microsoft.com/office/officeart/2005/8/layout/orgChart1"/>
    <dgm:cxn modelId="{C400C753-2347-4FAD-8418-B9528BD43269}" type="presParOf" srcId="{2A38D0E9-F82D-4F3F-B3DF-0CDBFFFE9AE4}" destId="{D9CDAC68-97F6-4936-BBE6-38A58C80B82C}" srcOrd="2" destOrd="0" presId="urn:microsoft.com/office/officeart/2005/8/layout/orgChart1"/>
    <dgm:cxn modelId="{02E2A19C-8717-4EE6-A0F4-2F717147071A}" type="presParOf" srcId="{16A6C686-6850-43E2-822E-C5EF483AD133}" destId="{75151587-0ADE-42B9-9900-04904B4557D9}" srcOrd="6" destOrd="0" presId="urn:microsoft.com/office/officeart/2005/8/layout/orgChart1"/>
    <dgm:cxn modelId="{59A556A3-E082-493A-8684-588C4928BEE1}" type="presParOf" srcId="{16A6C686-6850-43E2-822E-C5EF483AD133}" destId="{A2A7EDFA-AC26-4375-8E50-D15D25B1DA0C}" srcOrd="7" destOrd="0" presId="urn:microsoft.com/office/officeart/2005/8/layout/orgChart1"/>
    <dgm:cxn modelId="{C031DADF-B07F-46CD-8C06-562B9628D2B7}" type="presParOf" srcId="{A2A7EDFA-AC26-4375-8E50-D15D25B1DA0C}" destId="{AE784C11-DE0F-48E7-87DD-DA25322CA504}" srcOrd="0" destOrd="0" presId="urn:microsoft.com/office/officeart/2005/8/layout/orgChart1"/>
    <dgm:cxn modelId="{BEDE6CD7-2EBE-4C85-A3E8-7290B123DAD6}" type="presParOf" srcId="{AE784C11-DE0F-48E7-87DD-DA25322CA504}" destId="{AD935D9D-19C4-48C8-B4BE-B157B7ADD879}" srcOrd="0" destOrd="0" presId="urn:microsoft.com/office/officeart/2005/8/layout/orgChart1"/>
    <dgm:cxn modelId="{5C73995C-9E84-4A2E-BCD5-F17CB14C4691}" type="presParOf" srcId="{AE784C11-DE0F-48E7-87DD-DA25322CA504}" destId="{7708077D-0AB6-44D9-907F-ED082FFA9960}" srcOrd="1" destOrd="0" presId="urn:microsoft.com/office/officeart/2005/8/layout/orgChart1"/>
    <dgm:cxn modelId="{959AA5BE-05BD-4158-BB97-C1B4DEA967B8}" type="presParOf" srcId="{A2A7EDFA-AC26-4375-8E50-D15D25B1DA0C}" destId="{286CC0CF-09D9-4259-B054-9BF2B236619C}" srcOrd="1" destOrd="0" presId="urn:microsoft.com/office/officeart/2005/8/layout/orgChart1"/>
    <dgm:cxn modelId="{BADB19FE-96B9-409F-ABD8-883FB20F1279}" type="presParOf" srcId="{A2A7EDFA-AC26-4375-8E50-D15D25B1DA0C}" destId="{5C8CBE21-C5E3-443A-B603-CB808B379A87}" srcOrd="2" destOrd="0" presId="urn:microsoft.com/office/officeart/2005/8/layout/orgChart1"/>
    <dgm:cxn modelId="{C7801962-CFF8-43EF-BDC7-86D539E0AC56}" type="presParOf" srcId="{A96F73A5-595E-4260-8628-25332FEDCD78}" destId="{9D76402C-7EBB-49F2-B197-7A0941EFA90F}" srcOrd="2" destOrd="0" presId="urn:microsoft.com/office/officeart/2005/8/layout/orgChart1"/>
    <dgm:cxn modelId="{24ED136C-3AD6-4E54-8F51-A895AAB0A2B4}" type="presParOf" srcId="{FFF4F0D4-9F5C-4B83-A518-3E417109123B}" destId="{F8F4B53F-F0BF-4E6F-8654-E9FD3196F664}" srcOrd="2" destOrd="0" presId="urn:microsoft.com/office/officeart/2005/8/layout/orgChart1"/>
    <dgm:cxn modelId="{F0ED6C74-ECB1-4A65-AD10-D05D5B6782F1}" type="presParOf" srcId="{FFF4F0D4-9F5C-4B83-A518-3E417109123B}" destId="{069AAAD7-D331-40CD-BBCF-0ECC4F9C0157}" srcOrd="3" destOrd="0" presId="urn:microsoft.com/office/officeart/2005/8/layout/orgChart1"/>
    <dgm:cxn modelId="{1E19F8DD-3A1D-4639-B340-195939E9C7DC}" type="presParOf" srcId="{069AAAD7-D331-40CD-BBCF-0ECC4F9C0157}" destId="{F924B82E-FBC0-4419-912B-E369F5304ECC}" srcOrd="0" destOrd="0" presId="urn:microsoft.com/office/officeart/2005/8/layout/orgChart1"/>
    <dgm:cxn modelId="{75F82D89-F723-4C57-AA0B-6329F4C46AED}" type="presParOf" srcId="{F924B82E-FBC0-4419-912B-E369F5304ECC}" destId="{F2627DCE-6FAA-4B60-B93D-B20B518AE69C}" srcOrd="0" destOrd="0" presId="urn:microsoft.com/office/officeart/2005/8/layout/orgChart1"/>
    <dgm:cxn modelId="{83B4EA96-B30C-4517-9387-34729EACC85B}" type="presParOf" srcId="{F924B82E-FBC0-4419-912B-E369F5304ECC}" destId="{21CCEFED-BA61-4E83-AE6F-59B2FEC75DE5}" srcOrd="1" destOrd="0" presId="urn:microsoft.com/office/officeart/2005/8/layout/orgChart1"/>
    <dgm:cxn modelId="{DAB2D848-BE78-4C17-9F51-6861BBF60581}" type="presParOf" srcId="{069AAAD7-D331-40CD-BBCF-0ECC4F9C0157}" destId="{3F675C3B-FD7F-4F20-B9A1-8944A09360B1}" srcOrd="1" destOrd="0" presId="urn:microsoft.com/office/officeart/2005/8/layout/orgChart1"/>
    <dgm:cxn modelId="{F48421E2-9788-4FE2-801E-3FBDBD9AF7D3}" type="presParOf" srcId="{3F675C3B-FD7F-4F20-B9A1-8944A09360B1}" destId="{29E37CC7-C2C8-43C3-9BEF-A2942B2073B4}" srcOrd="0" destOrd="0" presId="urn:microsoft.com/office/officeart/2005/8/layout/orgChart1"/>
    <dgm:cxn modelId="{DE4B909B-67D8-4400-8CA2-DB6D86CCFB15}" type="presParOf" srcId="{3F675C3B-FD7F-4F20-B9A1-8944A09360B1}" destId="{0FBD1777-78EB-4ADC-9883-BEFA7B16CD18}" srcOrd="1" destOrd="0" presId="urn:microsoft.com/office/officeart/2005/8/layout/orgChart1"/>
    <dgm:cxn modelId="{07C3430F-EA13-4686-83E2-585C7F39C2DE}" type="presParOf" srcId="{0FBD1777-78EB-4ADC-9883-BEFA7B16CD18}" destId="{36A470CB-6EB2-44FD-AA7B-5AE7DBB15D33}" srcOrd="0" destOrd="0" presId="urn:microsoft.com/office/officeart/2005/8/layout/orgChart1"/>
    <dgm:cxn modelId="{25538E95-0ABA-4278-AC5A-B4FB3557966D}" type="presParOf" srcId="{36A470CB-6EB2-44FD-AA7B-5AE7DBB15D33}" destId="{9F12878B-32B5-4279-82BD-F7AB9FBDD9B4}" srcOrd="0" destOrd="0" presId="urn:microsoft.com/office/officeart/2005/8/layout/orgChart1"/>
    <dgm:cxn modelId="{69C0BB2F-AD09-4F13-BDCD-B3869A783FA3}" type="presParOf" srcId="{36A470CB-6EB2-44FD-AA7B-5AE7DBB15D33}" destId="{7B630140-668C-4932-916E-671F39FB5E75}" srcOrd="1" destOrd="0" presId="urn:microsoft.com/office/officeart/2005/8/layout/orgChart1"/>
    <dgm:cxn modelId="{80AD0890-B77A-48AB-83DE-9785A22D5487}" type="presParOf" srcId="{0FBD1777-78EB-4ADC-9883-BEFA7B16CD18}" destId="{8103E4C0-6FCC-4877-BA94-C3A6C579A333}" srcOrd="1" destOrd="0" presId="urn:microsoft.com/office/officeart/2005/8/layout/orgChart1"/>
    <dgm:cxn modelId="{2DB78929-09D2-41D5-9A5B-695038FD0DF6}" type="presParOf" srcId="{0FBD1777-78EB-4ADC-9883-BEFA7B16CD18}" destId="{DD9DD18B-DABE-462B-8306-EDB1B059E5D6}" srcOrd="2" destOrd="0" presId="urn:microsoft.com/office/officeart/2005/8/layout/orgChart1"/>
    <dgm:cxn modelId="{7E5544D1-D9F3-471E-8A4C-11015B2CAE8D}" type="presParOf" srcId="{3F675C3B-FD7F-4F20-B9A1-8944A09360B1}" destId="{92ACEFA2-2060-4C8D-8901-A8FA3BDB608B}" srcOrd="2" destOrd="0" presId="urn:microsoft.com/office/officeart/2005/8/layout/orgChart1"/>
    <dgm:cxn modelId="{129D9F98-98DE-4A27-A9E7-589156F3F3E7}" type="presParOf" srcId="{3F675C3B-FD7F-4F20-B9A1-8944A09360B1}" destId="{F9EA0FF2-5312-4CE9-A7E5-45FE04F176BC}" srcOrd="3" destOrd="0" presId="urn:microsoft.com/office/officeart/2005/8/layout/orgChart1"/>
    <dgm:cxn modelId="{44D23269-4230-47D6-A7EE-771516660510}" type="presParOf" srcId="{F9EA0FF2-5312-4CE9-A7E5-45FE04F176BC}" destId="{E5ECD95E-0060-418A-AA8E-81D1641C9537}" srcOrd="0" destOrd="0" presId="urn:microsoft.com/office/officeart/2005/8/layout/orgChart1"/>
    <dgm:cxn modelId="{6B2E49EA-237A-4333-8EF6-C864A036F94E}" type="presParOf" srcId="{E5ECD95E-0060-418A-AA8E-81D1641C9537}" destId="{6BF8DE56-9414-467B-8D4E-610528583912}" srcOrd="0" destOrd="0" presId="urn:microsoft.com/office/officeart/2005/8/layout/orgChart1"/>
    <dgm:cxn modelId="{A358468C-EB66-487A-8F8C-BD25E43CCCDF}" type="presParOf" srcId="{E5ECD95E-0060-418A-AA8E-81D1641C9537}" destId="{B1063543-7D89-4EA8-8EC9-AF51974319EC}" srcOrd="1" destOrd="0" presId="urn:microsoft.com/office/officeart/2005/8/layout/orgChart1"/>
    <dgm:cxn modelId="{C76F4905-1E82-4579-8162-13B6A9082622}" type="presParOf" srcId="{F9EA0FF2-5312-4CE9-A7E5-45FE04F176BC}" destId="{63CC5DC7-FBC2-4F9B-91FA-9A67C7865CF4}" srcOrd="1" destOrd="0" presId="urn:microsoft.com/office/officeart/2005/8/layout/orgChart1"/>
    <dgm:cxn modelId="{FF5652CE-DFE5-4366-BDDD-7CD2ABF1ACE5}" type="presParOf" srcId="{F9EA0FF2-5312-4CE9-A7E5-45FE04F176BC}" destId="{A6CD9EB3-4E93-470F-83A6-3C69C3506AD9}" srcOrd="2" destOrd="0" presId="urn:microsoft.com/office/officeart/2005/8/layout/orgChart1"/>
    <dgm:cxn modelId="{6A0346BF-3B83-4CA0-8A2A-DFEFFB4A744F}" type="presParOf" srcId="{3F675C3B-FD7F-4F20-B9A1-8944A09360B1}" destId="{94A4757A-42DF-4E65-85AA-9E6B4F105E67}" srcOrd="4" destOrd="0" presId="urn:microsoft.com/office/officeart/2005/8/layout/orgChart1"/>
    <dgm:cxn modelId="{A0703D63-F7D7-49EF-A149-B0F18B4FC539}" type="presParOf" srcId="{3F675C3B-FD7F-4F20-B9A1-8944A09360B1}" destId="{EBF8A670-089B-4B8D-8B65-BE2662926DC4}" srcOrd="5" destOrd="0" presId="urn:microsoft.com/office/officeart/2005/8/layout/orgChart1"/>
    <dgm:cxn modelId="{156E0D90-EBF0-4A36-9BE7-706B657E3568}" type="presParOf" srcId="{EBF8A670-089B-4B8D-8B65-BE2662926DC4}" destId="{B7EA0929-AEAB-4FB9-B150-CCD3A1E67591}" srcOrd="0" destOrd="0" presId="urn:microsoft.com/office/officeart/2005/8/layout/orgChart1"/>
    <dgm:cxn modelId="{FA63B6D5-DC13-4658-9168-8B382A8B6AE6}" type="presParOf" srcId="{B7EA0929-AEAB-4FB9-B150-CCD3A1E67591}" destId="{6F26DF72-9941-43DD-BD64-9ACB2FE22E41}" srcOrd="0" destOrd="0" presId="urn:microsoft.com/office/officeart/2005/8/layout/orgChart1"/>
    <dgm:cxn modelId="{19268928-5E72-4F49-9B60-94BE2EBE6CC0}" type="presParOf" srcId="{B7EA0929-AEAB-4FB9-B150-CCD3A1E67591}" destId="{32922B71-8554-4EFC-B503-E7732608884A}" srcOrd="1" destOrd="0" presId="urn:microsoft.com/office/officeart/2005/8/layout/orgChart1"/>
    <dgm:cxn modelId="{FC4D549D-A439-41AB-9B91-225F0CA38CFE}" type="presParOf" srcId="{EBF8A670-089B-4B8D-8B65-BE2662926DC4}" destId="{944B3C32-F219-4728-AC3B-826CFD84A7A5}" srcOrd="1" destOrd="0" presId="urn:microsoft.com/office/officeart/2005/8/layout/orgChart1"/>
    <dgm:cxn modelId="{55543557-D843-45D8-B8C4-B8C1256BD63E}" type="presParOf" srcId="{EBF8A670-089B-4B8D-8B65-BE2662926DC4}" destId="{EBB1C9D2-FF8C-4116-9CAD-46ACDD13EC80}" srcOrd="2" destOrd="0" presId="urn:microsoft.com/office/officeart/2005/8/layout/orgChart1"/>
    <dgm:cxn modelId="{E0F922B7-2029-4296-97C9-F10B6F04815E}" type="presParOf" srcId="{3F675C3B-FD7F-4F20-B9A1-8944A09360B1}" destId="{E655C6F1-1095-4445-AFE3-A6FE730F8C0E}" srcOrd="6" destOrd="0" presId="urn:microsoft.com/office/officeart/2005/8/layout/orgChart1"/>
    <dgm:cxn modelId="{61C505F1-E636-4739-8FFD-BB386CB659DF}" type="presParOf" srcId="{3F675C3B-FD7F-4F20-B9A1-8944A09360B1}" destId="{5A98A286-9B32-4D27-8973-C6621E28B3FB}" srcOrd="7" destOrd="0" presId="urn:microsoft.com/office/officeart/2005/8/layout/orgChart1"/>
    <dgm:cxn modelId="{78A4FCD0-8129-48A4-8AAA-3C5D01BFB87A}" type="presParOf" srcId="{5A98A286-9B32-4D27-8973-C6621E28B3FB}" destId="{E98E1449-5092-4242-A236-AB66E299BA7B}" srcOrd="0" destOrd="0" presId="urn:microsoft.com/office/officeart/2005/8/layout/orgChart1"/>
    <dgm:cxn modelId="{B3046CFB-FF11-429B-8229-A383A9D69CFE}" type="presParOf" srcId="{E98E1449-5092-4242-A236-AB66E299BA7B}" destId="{6713F1B1-F5BD-401C-9D61-04D00201CE25}" srcOrd="0" destOrd="0" presId="urn:microsoft.com/office/officeart/2005/8/layout/orgChart1"/>
    <dgm:cxn modelId="{CB917AFA-0C06-49EE-9AF2-B8DB0F4F618A}" type="presParOf" srcId="{E98E1449-5092-4242-A236-AB66E299BA7B}" destId="{7535929B-702D-497A-B105-C3A0104C66BC}" srcOrd="1" destOrd="0" presId="urn:microsoft.com/office/officeart/2005/8/layout/orgChart1"/>
    <dgm:cxn modelId="{E7DDCF06-26DF-4F12-B78E-4DF323DCD05A}" type="presParOf" srcId="{5A98A286-9B32-4D27-8973-C6621E28B3FB}" destId="{9408CA20-727D-4DFE-A6DF-F94DBA71A3CC}" srcOrd="1" destOrd="0" presId="urn:microsoft.com/office/officeart/2005/8/layout/orgChart1"/>
    <dgm:cxn modelId="{D09A6DAC-02EA-472D-A2D1-5E6E1E46FA86}" type="presParOf" srcId="{5A98A286-9B32-4D27-8973-C6621E28B3FB}" destId="{AA7FAF36-7966-4AC8-95F4-61E44600A9CB}" srcOrd="2" destOrd="0" presId="urn:microsoft.com/office/officeart/2005/8/layout/orgChart1"/>
    <dgm:cxn modelId="{2FFE333B-D38D-455C-AFE7-1EB6E4B75646}" type="presParOf" srcId="{069AAAD7-D331-40CD-BBCF-0ECC4F9C0157}" destId="{ADE7B825-7719-4C98-B91C-F4792F2F7C13}" srcOrd="2" destOrd="0" presId="urn:microsoft.com/office/officeart/2005/8/layout/orgChart1"/>
    <dgm:cxn modelId="{E1FD6AE4-DEED-4737-99E3-00FAA8A0F5D2}" type="presParOf" srcId="{FFF4F0D4-9F5C-4B83-A518-3E417109123B}" destId="{1AA94EB0-352D-47A0-9882-64C91A5CB17A}" srcOrd="4" destOrd="0" presId="urn:microsoft.com/office/officeart/2005/8/layout/orgChart1"/>
    <dgm:cxn modelId="{4E3889B4-9499-4904-BD8B-ED4F9965DE0B}" type="presParOf" srcId="{FFF4F0D4-9F5C-4B83-A518-3E417109123B}" destId="{887C2415-BF66-4E7D-A839-835DC29A152F}" srcOrd="5" destOrd="0" presId="urn:microsoft.com/office/officeart/2005/8/layout/orgChart1"/>
    <dgm:cxn modelId="{0E791A7A-1A1B-4119-A16B-3600D104676C}" type="presParOf" srcId="{887C2415-BF66-4E7D-A839-835DC29A152F}" destId="{748B777C-D1C5-4F98-BE13-6523619A0BB0}" srcOrd="0" destOrd="0" presId="urn:microsoft.com/office/officeart/2005/8/layout/orgChart1"/>
    <dgm:cxn modelId="{08C667B1-4164-4D88-921B-8A997C6F1274}" type="presParOf" srcId="{748B777C-D1C5-4F98-BE13-6523619A0BB0}" destId="{527CE9F2-B143-4560-8313-990030F59CA0}" srcOrd="0" destOrd="0" presId="urn:microsoft.com/office/officeart/2005/8/layout/orgChart1"/>
    <dgm:cxn modelId="{7E0102B6-2DC6-4AED-AD13-609A82E7A72B}" type="presParOf" srcId="{748B777C-D1C5-4F98-BE13-6523619A0BB0}" destId="{399209C7-A612-4DB7-B27C-B9BDD81D854B}" srcOrd="1" destOrd="0" presId="urn:microsoft.com/office/officeart/2005/8/layout/orgChart1"/>
    <dgm:cxn modelId="{156FA4DB-5E35-40B2-9132-AC87BC4E6D10}" type="presParOf" srcId="{887C2415-BF66-4E7D-A839-835DC29A152F}" destId="{37C1A2CF-5033-4038-8E67-5FA2A4A61DB1}" srcOrd="1" destOrd="0" presId="urn:microsoft.com/office/officeart/2005/8/layout/orgChart1"/>
    <dgm:cxn modelId="{4C728C4F-47B8-48CF-BCFE-E5448DE95CFE}" type="presParOf" srcId="{37C1A2CF-5033-4038-8E67-5FA2A4A61DB1}" destId="{B1DBAF1D-15A3-49BA-B643-BF77AC7C3444}" srcOrd="0" destOrd="0" presId="urn:microsoft.com/office/officeart/2005/8/layout/orgChart1"/>
    <dgm:cxn modelId="{56646FBC-2D22-4CED-BEA5-38BEC12E9098}" type="presParOf" srcId="{37C1A2CF-5033-4038-8E67-5FA2A4A61DB1}" destId="{CE8A6E36-9BF5-4765-8E72-724B068AA4F7}" srcOrd="1" destOrd="0" presId="urn:microsoft.com/office/officeart/2005/8/layout/orgChart1"/>
    <dgm:cxn modelId="{5F6DDBC2-6E48-41D0-AB91-22EA407A534C}" type="presParOf" srcId="{CE8A6E36-9BF5-4765-8E72-724B068AA4F7}" destId="{1283595F-1FF4-4B8F-AF36-9AA4C64FABB4}" srcOrd="0" destOrd="0" presId="urn:microsoft.com/office/officeart/2005/8/layout/orgChart1"/>
    <dgm:cxn modelId="{6EA77DE2-E15B-46B5-B878-841BBE33D8EF}" type="presParOf" srcId="{1283595F-1FF4-4B8F-AF36-9AA4C64FABB4}" destId="{4DB7B509-8C0B-417C-84B7-48366B58E407}" srcOrd="0" destOrd="0" presId="urn:microsoft.com/office/officeart/2005/8/layout/orgChart1"/>
    <dgm:cxn modelId="{7AFE7639-B310-4311-9CDB-53013E68DD4F}" type="presParOf" srcId="{1283595F-1FF4-4B8F-AF36-9AA4C64FABB4}" destId="{3578F905-8BE1-4FD7-A5D9-BA9BCA6AF6E1}" srcOrd="1" destOrd="0" presId="urn:microsoft.com/office/officeart/2005/8/layout/orgChart1"/>
    <dgm:cxn modelId="{D0D06E61-9030-4A1C-908C-340D837C3AA1}" type="presParOf" srcId="{CE8A6E36-9BF5-4765-8E72-724B068AA4F7}" destId="{8C47BFBE-935F-4A3D-91BC-FE6812845281}" srcOrd="1" destOrd="0" presId="urn:microsoft.com/office/officeart/2005/8/layout/orgChart1"/>
    <dgm:cxn modelId="{2B72F5CB-903D-41E8-811F-E6A3517C207E}" type="presParOf" srcId="{CE8A6E36-9BF5-4765-8E72-724B068AA4F7}" destId="{AB5BD743-5CA3-495F-B20E-E505FCFDAF1D}" srcOrd="2" destOrd="0" presId="urn:microsoft.com/office/officeart/2005/8/layout/orgChart1"/>
    <dgm:cxn modelId="{3A73229C-5663-4855-A79C-FD0E72AED9E2}" type="presParOf" srcId="{887C2415-BF66-4E7D-A839-835DC29A152F}" destId="{ADB9955A-F555-4A5D-882E-84968FD675D5}" srcOrd="2" destOrd="0" presId="urn:microsoft.com/office/officeart/2005/8/layout/orgChart1"/>
    <dgm:cxn modelId="{38194C58-69A9-4AD7-8CC1-2EA73B854ECA}" type="presParOf" srcId="{FFF4F0D4-9F5C-4B83-A518-3E417109123B}" destId="{F4F71CA2-62E2-4B50-A5BF-0B93547106C2}" srcOrd="6" destOrd="0" presId="urn:microsoft.com/office/officeart/2005/8/layout/orgChart1"/>
    <dgm:cxn modelId="{982271B5-5781-4519-B61A-6B48759EFA10}" type="presParOf" srcId="{FFF4F0D4-9F5C-4B83-A518-3E417109123B}" destId="{702C2783-1DDA-4E5B-9C9F-B7AAAEC74B24}" srcOrd="7" destOrd="0" presId="urn:microsoft.com/office/officeart/2005/8/layout/orgChart1"/>
    <dgm:cxn modelId="{B7F43C40-85F9-454E-B5A5-33F2EE91E4A4}" type="presParOf" srcId="{702C2783-1DDA-4E5B-9C9F-B7AAAEC74B24}" destId="{008AF888-65F1-4813-A5AC-93FAA9C7E38B}" srcOrd="0" destOrd="0" presId="urn:microsoft.com/office/officeart/2005/8/layout/orgChart1"/>
    <dgm:cxn modelId="{208237D6-C78F-4F82-8CE9-F1961D428E66}" type="presParOf" srcId="{008AF888-65F1-4813-A5AC-93FAA9C7E38B}" destId="{97E0471B-1DF3-4426-9653-8830A21E753A}" srcOrd="0" destOrd="0" presId="urn:microsoft.com/office/officeart/2005/8/layout/orgChart1"/>
    <dgm:cxn modelId="{87D5E75C-B781-41B1-8073-0B7B1263FCCE}" type="presParOf" srcId="{008AF888-65F1-4813-A5AC-93FAA9C7E38B}" destId="{0EB47E3B-D672-4111-BDC2-34B78C121959}" srcOrd="1" destOrd="0" presId="urn:microsoft.com/office/officeart/2005/8/layout/orgChart1"/>
    <dgm:cxn modelId="{081900DA-0FD2-49EE-898D-F128591AFB86}" type="presParOf" srcId="{702C2783-1DDA-4E5B-9C9F-B7AAAEC74B24}" destId="{4C492B38-2F0C-4FD8-BA2F-C541708B4959}" srcOrd="1" destOrd="0" presId="urn:microsoft.com/office/officeart/2005/8/layout/orgChart1"/>
    <dgm:cxn modelId="{813E8920-27CA-4F33-AC00-7799FD1B4437}" type="presParOf" srcId="{4C492B38-2F0C-4FD8-BA2F-C541708B4959}" destId="{7EAD9727-6EEE-43B2-8484-8A9966B95D51}" srcOrd="0" destOrd="0" presId="urn:microsoft.com/office/officeart/2005/8/layout/orgChart1"/>
    <dgm:cxn modelId="{48389814-1BC3-4093-9504-B4CE5A08770F}" type="presParOf" srcId="{4C492B38-2F0C-4FD8-BA2F-C541708B4959}" destId="{A01D1558-468F-4CAC-9160-B422CD1A631A}" srcOrd="1" destOrd="0" presId="urn:microsoft.com/office/officeart/2005/8/layout/orgChart1"/>
    <dgm:cxn modelId="{F5970450-41C6-4118-9A1B-C195F7483782}" type="presParOf" srcId="{A01D1558-468F-4CAC-9160-B422CD1A631A}" destId="{170B061A-62CA-46B4-A1AC-4EA95DE5B9F1}" srcOrd="0" destOrd="0" presId="urn:microsoft.com/office/officeart/2005/8/layout/orgChart1"/>
    <dgm:cxn modelId="{13C0E461-985B-4311-B8E9-C692BA585355}" type="presParOf" srcId="{170B061A-62CA-46B4-A1AC-4EA95DE5B9F1}" destId="{1FA8774C-F19A-441B-A691-B0F5053CF75D}" srcOrd="0" destOrd="0" presId="urn:microsoft.com/office/officeart/2005/8/layout/orgChart1"/>
    <dgm:cxn modelId="{84C1EA0B-2191-40CB-831E-0A54A4CCF95C}" type="presParOf" srcId="{170B061A-62CA-46B4-A1AC-4EA95DE5B9F1}" destId="{44204B8F-83D0-4CB8-A467-0EB1668929CC}" srcOrd="1" destOrd="0" presId="urn:microsoft.com/office/officeart/2005/8/layout/orgChart1"/>
    <dgm:cxn modelId="{C79A8EB4-5780-464B-B1BE-C2647B2A969B}" type="presParOf" srcId="{A01D1558-468F-4CAC-9160-B422CD1A631A}" destId="{910B06AD-EC4F-4207-B87A-82DA684BB942}" srcOrd="1" destOrd="0" presId="urn:microsoft.com/office/officeart/2005/8/layout/orgChart1"/>
    <dgm:cxn modelId="{635E55B8-A6BF-4C1C-A2B5-89381DC6FD05}" type="presParOf" srcId="{A01D1558-468F-4CAC-9160-B422CD1A631A}" destId="{BF5C3AA5-50A6-47FF-A719-CE9F9D07D3C6}" srcOrd="2" destOrd="0" presId="urn:microsoft.com/office/officeart/2005/8/layout/orgChart1"/>
    <dgm:cxn modelId="{6A141A79-508D-4C6B-8782-AAC18BA3B0EC}" type="presParOf" srcId="{4C492B38-2F0C-4FD8-BA2F-C541708B4959}" destId="{D844B8D9-0F51-4F3D-BF6B-6C695AFB8670}" srcOrd="2" destOrd="0" presId="urn:microsoft.com/office/officeart/2005/8/layout/orgChart1"/>
    <dgm:cxn modelId="{80A4DEE4-AD5D-49D4-B928-4B07EEBDD467}" type="presParOf" srcId="{4C492B38-2F0C-4FD8-BA2F-C541708B4959}" destId="{70FA3F7E-7D02-4BA6-A53A-7E75DB681D47}" srcOrd="3" destOrd="0" presId="urn:microsoft.com/office/officeart/2005/8/layout/orgChart1"/>
    <dgm:cxn modelId="{BEBCA893-503D-449D-9926-3989540CF1F4}" type="presParOf" srcId="{70FA3F7E-7D02-4BA6-A53A-7E75DB681D47}" destId="{07DACFA9-C4F5-40CF-9AC8-30EDDF54A977}" srcOrd="0" destOrd="0" presId="urn:microsoft.com/office/officeart/2005/8/layout/orgChart1"/>
    <dgm:cxn modelId="{263EAB0A-033C-4E0D-93A4-2368ADC71741}" type="presParOf" srcId="{07DACFA9-C4F5-40CF-9AC8-30EDDF54A977}" destId="{854BC70D-1AEC-4099-BDA2-C4B42D66D670}" srcOrd="0" destOrd="0" presId="urn:microsoft.com/office/officeart/2005/8/layout/orgChart1"/>
    <dgm:cxn modelId="{26453E35-9EE8-4A96-A4F1-C8FC2EFCE105}" type="presParOf" srcId="{07DACFA9-C4F5-40CF-9AC8-30EDDF54A977}" destId="{837148E1-6C63-498A-AE65-1CF97A8A4EFE}" srcOrd="1" destOrd="0" presId="urn:microsoft.com/office/officeart/2005/8/layout/orgChart1"/>
    <dgm:cxn modelId="{03CE9E8B-F71F-4D3B-87E3-6B58989DDAA6}" type="presParOf" srcId="{70FA3F7E-7D02-4BA6-A53A-7E75DB681D47}" destId="{7901C0B7-2927-4751-B838-E5C67B90BC34}" srcOrd="1" destOrd="0" presId="urn:microsoft.com/office/officeart/2005/8/layout/orgChart1"/>
    <dgm:cxn modelId="{FC9AEF6A-F839-4E89-B685-798C7326E80C}" type="presParOf" srcId="{70FA3F7E-7D02-4BA6-A53A-7E75DB681D47}" destId="{BC7C369C-E34F-4B0B-AF9D-384C6E6AABF3}" srcOrd="2" destOrd="0" presId="urn:microsoft.com/office/officeart/2005/8/layout/orgChart1"/>
    <dgm:cxn modelId="{27F2AA7A-49A1-400E-908D-BAD0C2CFA479}" type="presParOf" srcId="{702C2783-1DDA-4E5B-9C9F-B7AAAEC74B24}" destId="{3D5A9F3F-B308-4184-8296-286744C35256}" srcOrd="2" destOrd="0" presId="urn:microsoft.com/office/officeart/2005/8/layout/orgChart1"/>
    <dgm:cxn modelId="{64423459-E57C-4586-98AD-5AD7072FC48F}" type="presParOf" srcId="{FFF4F0D4-9F5C-4B83-A518-3E417109123B}" destId="{E3E9B0C0-B1BF-478D-9FB6-622B0AF4830E}" srcOrd="8" destOrd="0" presId="urn:microsoft.com/office/officeart/2005/8/layout/orgChart1"/>
    <dgm:cxn modelId="{D2A801C0-FE73-4DDB-8694-C1301C23F59D}" type="presParOf" srcId="{FFF4F0D4-9F5C-4B83-A518-3E417109123B}" destId="{FEC2CB8E-EEBD-46B5-954B-44F18D4DD79B}" srcOrd="9" destOrd="0" presId="urn:microsoft.com/office/officeart/2005/8/layout/orgChart1"/>
    <dgm:cxn modelId="{DFB615FB-6D85-4067-A407-74550A32D9DC}" type="presParOf" srcId="{FEC2CB8E-EEBD-46B5-954B-44F18D4DD79B}" destId="{085760FA-4768-40BE-B47C-78DBEFC2CA04}" srcOrd="0" destOrd="0" presId="urn:microsoft.com/office/officeart/2005/8/layout/orgChart1"/>
    <dgm:cxn modelId="{4F2884B5-8367-40BE-8C16-F3D93D7CF690}" type="presParOf" srcId="{085760FA-4768-40BE-B47C-78DBEFC2CA04}" destId="{C9687D6A-EADE-404D-B202-17C0F3BF1C01}" srcOrd="0" destOrd="0" presId="urn:microsoft.com/office/officeart/2005/8/layout/orgChart1"/>
    <dgm:cxn modelId="{DBCF2414-9335-41A6-A3DE-C50E5EF380E6}" type="presParOf" srcId="{085760FA-4768-40BE-B47C-78DBEFC2CA04}" destId="{233A7D17-44E5-42DF-B8AA-A71CB7A656C9}" srcOrd="1" destOrd="0" presId="urn:microsoft.com/office/officeart/2005/8/layout/orgChart1"/>
    <dgm:cxn modelId="{731A7A94-EBB7-4DFC-B8B6-CEA55A4AD9CD}" type="presParOf" srcId="{FEC2CB8E-EEBD-46B5-954B-44F18D4DD79B}" destId="{E758BDB7-C51E-4644-8E31-000276999BCF}" srcOrd="1" destOrd="0" presId="urn:microsoft.com/office/officeart/2005/8/layout/orgChart1"/>
    <dgm:cxn modelId="{4A41EE82-814A-4C51-958B-6A97D6293ED3}" type="presParOf" srcId="{E758BDB7-C51E-4644-8E31-000276999BCF}" destId="{F6C9D60E-5475-4B05-AD62-66E6970D6F58}" srcOrd="0" destOrd="0" presId="urn:microsoft.com/office/officeart/2005/8/layout/orgChart1"/>
    <dgm:cxn modelId="{76EC7769-97D7-424A-AA0F-7D9D32C17C82}" type="presParOf" srcId="{E758BDB7-C51E-4644-8E31-000276999BCF}" destId="{313264B0-DEF1-4CEB-8AAF-8D72C8B6DA50}" srcOrd="1" destOrd="0" presId="urn:microsoft.com/office/officeart/2005/8/layout/orgChart1"/>
    <dgm:cxn modelId="{7BA53A78-D9D0-4633-9919-86FE984B41DE}" type="presParOf" srcId="{313264B0-DEF1-4CEB-8AAF-8D72C8B6DA50}" destId="{A09D3DAD-13C8-4D6E-9085-12AD0B220009}" srcOrd="0" destOrd="0" presId="urn:microsoft.com/office/officeart/2005/8/layout/orgChart1"/>
    <dgm:cxn modelId="{42B65BDE-2F40-4924-907A-B303F74B2B07}" type="presParOf" srcId="{A09D3DAD-13C8-4D6E-9085-12AD0B220009}" destId="{A2B7085B-42DB-4FB3-A7A6-E13077E42E8B}" srcOrd="0" destOrd="0" presId="urn:microsoft.com/office/officeart/2005/8/layout/orgChart1"/>
    <dgm:cxn modelId="{571D1D50-66D7-4C17-9456-9FDB9D71B68A}" type="presParOf" srcId="{A09D3DAD-13C8-4D6E-9085-12AD0B220009}" destId="{EADC7428-3BA7-4CC0-9E37-1384DA2DDFE5}" srcOrd="1" destOrd="0" presId="urn:microsoft.com/office/officeart/2005/8/layout/orgChart1"/>
    <dgm:cxn modelId="{A64A6CA8-13B0-41EF-8EF5-D82D5CD8E0CB}" type="presParOf" srcId="{313264B0-DEF1-4CEB-8AAF-8D72C8B6DA50}" destId="{6FD3226C-C4B2-4607-8D48-B9C60DAE02CD}" srcOrd="1" destOrd="0" presId="urn:microsoft.com/office/officeart/2005/8/layout/orgChart1"/>
    <dgm:cxn modelId="{9A728B46-C570-4BB3-8CC1-8997B0F5A89F}" type="presParOf" srcId="{313264B0-DEF1-4CEB-8AAF-8D72C8B6DA50}" destId="{2E1FA31D-A723-46A5-9E46-BC15A46EC1AA}" srcOrd="2" destOrd="0" presId="urn:microsoft.com/office/officeart/2005/8/layout/orgChart1"/>
    <dgm:cxn modelId="{8F0108F9-447B-4F24-919C-FC027CAA28D6}" type="presParOf" srcId="{E758BDB7-C51E-4644-8E31-000276999BCF}" destId="{E48DD446-08FE-4F81-925D-602AC06C891C}" srcOrd="2" destOrd="0" presId="urn:microsoft.com/office/officeart/2005/8/layout/orgChart1"/>
    <dgm:cxn modelId="{065C724D-2EDF-42A8-99AC-445D0AE5EA9C}" type="presParOf" srcId="{E758BDB7-C51E-4644-8E31-000276999BCF}" destId="{F0EF85A7-9BE1-4761-A797-C34DF7A08947}" srcOrd="3" destOrd="0" presId="urn:microsoft.com/office/officeart/2005/8/layout/orgChart1"/>
    <dgm:cxn modelId="{5CA0B9B5-4DD9-42BC-929F-79184C7E4D29}" type="presParOf" srcId="{F0EF85A7-9BE1-4761-A797-C34DF7A08947}" destId="{146D76F9-E20C-470A-A063-E039E4A33B82}" srcOrd="0" destOrd="0" presId="urn:microsoft.com/office/officeart/2005/8/layout/orgChart1"/>
    <dgm:cxn modelId="{91268A50-F73E-43A6-821B-DA6DC63112E8}" type="presParOf" srcId="{146D76F9-E20C-470A-A063-E039E4A33B82}" destId="{667BCF31-356D-4B7F-863A-69A95C878A1F}" srcOrd="0" destOrd="0" presId="urn:microsoft.com/office/officeart/2005/8/layout/orgChart1"/>
    <dgm:cxn modelId="{879BA9AC-07E3-4218-9868-01FDE637B711}" type="presParOf" srcId="{146D76F9-E20C-470A-A063-E039E4A33B82}" destId="{EE41EAA5-42DA-4FAD-A3F2-892980B0C66D}" srcOrd="1" destOrd="0" presId="urn:microsoft.com/office/officeart/2005/8/layout/orgChart1"/>
    <dgm:cxn modelId="{00FF4BAA-4D85-4D34-B383-2B0CAA493F91}" type="presParOf" srcId="{F0EF85A7-9BE1-4761-A797-C34DF7A08947}" destId="{A054F84B-90D4-44C4-B994-FD9ED2BF7BBE}" srcOrd="1" destOrd="0" presId="urn:microsoft.com/office/officeart/2005/8/layout/orgChart1"/>
    <dgm:cxn modelId="{1E190E3A-C095-4C67-97F5-0A12F8ED114A}" type="presParOf" srcId="{F0EF85A7-9BE1-4761-A797-C34DF7A08947}" destId="{AF0DCFBD-89BC-4E01-A69C-7A1A3A82B44A}" srcOrd="2" destOrd="0" presId="urn:microsoft.com/office/officeart/2005/8/layout/orgChart1"/>
    <dgm:cxn modelId="{DCA1DD8F-6031-49B8-951B-FE1139D2B8A2}" type="presParOf" srcId="{E758BDB7-C51E-4644-8E31-000276999BCF}" destId="{6BEF5688-C2A4-47F3-B0B9-A1AB95E8CA1A}" srcOrd="4" destOrd="0" presId="urn:microsoft.com/office/officeart/2005/8/layout/orgChart1"/>
    <dgm:cxn modelId="{FDEF55BF-2652-4C07-9B56-DF5715F834D1}" type="presParOf" srcId="{E758BDB7-C51E-4644-8E31-000276999BCF}" destId="{99282A95-CDCA-4B59-A337-1111EC522B7F}" srcOrd="5" destOrd="0" presId="urn:microsoft.com/office/officeart/2005/8/layout/orgChart1"/>
    <dgm:cxn modelId="{6053ED1F-8A3F-416A-9460-339530CEF5F4}" type="presParOf" srcId="{99282A95-CDCA-4B59-A337-1111EC522B7F}" destId="{81F2145D-D03D-4264-B8DC-A1F3A55728F2}" srcOrd="0" destOrd="0" presId="urn:microsoft.com/office/officeart/2005/8/layout/orgChart1"/>
    <dgm:cxn modelId="{D88D4598-0AE9-4FD0-825A-3C48889A788E}" type="presParOf" srcId="{81F2145D-D03D-4264-B8DC-A1F3A55728F2}" destId="{6BAA1427-E8A3-4E83-AA3C-FE2DF0129F04}" srcOrd="0" destOrd="0" presId="urn:microsoft.com/office/officeart/2005/8/layout/orgChart1"/>
    <dgm:cxn modelId="{A72006ED-648B-443A-A43C-399232C370E0}" type="presParOf" srcId="{81F2145D-D03D-4264-B8DC-A1F3A55728F2}" destId="{BEFABB9C-A9BB-42A2-94D7-A9796A15340D}" srcOrd="1" destOrd="0" presId="urn:microsoft.com/office/officeart/2005/8/layout/orgChart1"/>
    <dgm:cxn modelId="{3B19D231-122E-4850-86EC-25500BE0B434}" type="presParOf" srcId="{99282A95-CDCA-4B59-A337-1111EC522B7F}" destId="{9AADDF78-BBD5-4069-92FE-9D4F316D310B}" srcOrd="1" destOrd="0" presId="urn:microsoft.com/office/officeart/2005/8/layout/orgChart1"/>
    <dgm:cxn modelId="{BD9F2ABA-BFDC-461F-920D-F7191F9F6F71}" type="presParOf" srcId="{99282A95-CDCA-4B59-A337-1111EC522B7F}" destId="{554E6BB1-89E2-4B8E-8F39-44D303355019}" srcOrd="2" destOrd="0" presId="urn:microsoft.com/office/officeart/2005/8/layout/orgChart1"/>
    <dgm:cxn modelId="{EE9409AD-EAC3-4D55-B543-D5D874FD5856}" type="presParOf" srcId="{E758BDB7-C51E-4644-8E31-000276999BCF}" destId="{53E78428-F051-44BB-8970-2C2D544A8716}" srcOrd="6" destOrd="0" presId="urn:microsoft.com/office/officeart/2005/8/layout/orgChart1"/>
    <dgm:cxn modelId="{A01D049A-67A3-46D8-AE79-ADA27678542E}" type="presParOf" srcId="{E758BDB7-C51E-4644-8E31-000276999BCF}" destId="{0224FAC6-E0BA-4690-AD2D-3A8F766A304F}" srcOrd="7" destOrd="0" presId="urn:microsoft.com/office/officeart/2005/8/layout/orgChart1"/>
    <dgm:cxn modelId="{4CE71D37-8680-4E90-92B5-B3D2BAA0A1B2}" type="presParOf" srcId="{0224FAC6-E0BA-4690-AD2D-3A8F766A304F}" destId="{5D7BB9B3-234E-43BD-8E2D-E7A57AE7298B}" srcOrd="0" destOrd="0" presId="urn:microsoft.com/office/officeart/2005/8/layout/orgChart1"/>
    <dgm:cxn modelId="{25E81866-5F5D-40C6-BD2C-7EB7838A9745}" type="presParOf" srcId="{5D7BB9B3-234E-43BD-8E2D-E7A57AE7298B}" destId="{3B7C88D0-C739-4C35-A978-B2D1551D221A}" srcOrd="0" destOrd="0" presId="urn:microsoft.com/office/officeart/2005/8/layout/orgChart1"/>
    <dgm:cxn modelId="{4619E975-5170-4563-B5AD-E96F4DF48069}" type="presParOf" srcId="{5D7BB9B3-234E-43BD-8E2D-E7A57AE7298B}" destId="{C1000603-52AC-4F2F-8827-E961EBE22A29}" srcOrd="1" destOrd="0" presId="urn:microsoft.com/office/officeart/2005/8/layout/orgChart1"/>
    <dgm:cxn modelId="{04E1917B-5BB0-4AB7-BA51-AEF050B58BBB}" type="presParOf" srcId="{0224FAC6-E0BA-4690-AD2D-3A8F766A304F}" destId="{C09D26C8-CE9A-42B0-B3C5-D1480EFDCAA9}" srcOrd="1" destOrd="0" presId="urn:microsoft.com/office/officeart/2005/8/layout/orgChart1"/>
    <dgm:cxn modelId="{4E5601BB-6334-4CFC-B51A-88F8A50ED961}" type="presParOf" srcId="{0224FAC6-E0BA-4690-AD2D-3A8F766A304F}" destId="{2A39BD72-98CF-4796-B1AD-7C8EA69F2F59}" srcOrd="2" destOrd="0" presId="urn:microsoft.com/office/officeart/2005/8/layout/orgChart1"/>
    <dgm:cxn modelId="{1A0F5509-D0DC-4F87-817F-341A3A931D68}" type="presParOf" srcId="{FEC2CB8E-EEBD-46B5-954B-44F18D4DD79B}" destId="{C9E81A19-B7F2-49E0-8F76-8B30429786E4}" srcOrd="2" destOrd="0" presId="urn:microsoft.com/office/officeart/2005/8/layout/orgChart1"/>
    <dgm:cxn modelId="{576E08E2-29E9-49E9-B421-791EDC8422C9}" type="presParOf" srcId="{FFF4F0D4-9F5C-4B83-A518-3E417109123B}" destId="{54DCC61E-8CD4-4D39-8556-9B946E3543F6}" srcOrd="10" destOrd="0" presId="urn:microsoft.com/office/officeart/2005/8/layout/orgChart1"/>
    <dgm:cxn modelId="{085EC4A8-183E-4CFA-8951-43C958BE3593}" type="presParOf" srcId="{FFF4F0D4-9F5C-4B83-A518-3E417109123B}" destId="{4033194C-948F-4302-BA5B-25EA4271D548}" srcOrd="11" destOrd="0" presId="urn:microsoft.com/office/officeart/2005/8/layout/orgChart1"/>
    <dgm:cxn modelId="{54DE7A07-F17D-4BAE-8D3B-24A0F8030B96}" type="presParOf" srcId="{4033194C-948F-4302-BA5B-25EA4271D548}" destId="{303ABA28-F348-4DAE-81B6-3BCB2B164AC5}" srcOrd="0" destOrd="0" presId="urn:microsoft.com/office/officeart/2005/8/layout/orgChart1"/>
    <dgm:cxn modelId="{0B194E77-8E72-41AF-9C54-B8AC45F1710B}" type="presParOf" srcId="{303ABA28-F348-4DAE-81B6-3BCB2B164AC5}" destId="{54B64AB9-2398-4317-8DEE-92D6E892B3D2}" srcOrd="0" destOrd="0" presId="urn:microsoft.com/office/officeart/2005/8/layout/orgChart1"/>
    <dgm:cxn modelId="{5D29E5D4-DDF2-4A39-98A8-3905725F6C54}" type="presParOf" srcId="{303ABA28-F348-4DAE-81B6-3BCB2B164AC5}" destId="{4CC45802-9D33-471F-9EC5-01BAFA82990D}" srcOrd="1" destOrd="0" presId="urn:microsoft.com/office/officeart/2005/8/layout/orgChart1"/>
    <dgm:cxn modelId="{6AD04C09-9B57-45E9-9850-69B6FC61EF72}" type="presParOf" srcId="{4033194C-948F-4302-BA5B-25EA4271D548}" destId="{668DD994-25B6-4687-9F46-5FFB08163981}" srcOrd="1" destOrd="0" presId="urn:microsoft.com/office/officeart/2005/8/layout/orgChart1"/>
    <dgm:cxn modelId="{61209949-455E-480E-B673-20F571A994CC}" type="presParOf" srcId="{668DD994-25B6-4687-9F46-5FFB08163981}" destId="{48DE85CD-25CC-4ED8-B188-A1FF18B5371B}" srcOrd="0" destOrd="0" presId="urn:microsoft.com/office/officeart/2005/8/layout/orgChart1"/>
    <dgm:cxn modelId="{4F8024CB-8EAB-4331-B2F5-D1C6A7BE02A1}" type="presParOf" srcId="{668DD994-25B6-4687-9F46-5FFB08163981}" destId="{E4832534-B078-4213-A4A9-0A45718A0A26}" srcOrd="1" destOrd="0" presId="urn:microsoft.com/office/officeart/2005/8/layout/orgChart1"/>
    <dgm:cxn modelId="{A92C31C4-5EC7-4206-81DB-376F371BEEE6}" type="presParOf" srcId="{E4832534-B078-4213-A4A9-0A45718A0A26}" destId="{A2BA8ABB-53A8-42EA-9668-71B77A6CADF8}" srcOrd="0" destOrd="0" presId="urn:microsoft.com/office/officeart/2005/8/layout/orgChart1"/>
    <dgm:cxn modelId="{11C25E91-6827-429F-9CCA-B8CC4EADB8FB}" type="presParOf" srcId="{A2BA8ABB-53A8-42EA-9668-71B77A6CADF8}" destId="{68E5D192-4B2B-40A2-AF06-F87266130544}" srcOrd="0" destOrd="0" presId="urn:microsoft.com/office/officeart/2005/8/layout/orgChart1"/>
    <dgm:cxn modelId="{52A9373F-5B26-4CDC-906A-143BCD2F6882}" type="presParOf" srcId="{A2BA8ABB-53A8-42EA-9668-71B77A6CADF8}" destId="{D95A8BFE-EF64-40E0-AF94-43ED6703AC72}" srcOrd="1" destOrd="0" presId="urn:microsoft.com/office/officeart/2005/8/layout/orgChart1"/>
    <dgm:cxn modelId="{730D20CF-BAE1-440E-AF16-8E8852CFB5E1}" type="presParOf" srcId="{E4832534-B078-4213-A4A9-0A45718A0A26}" destId="{4E4EBF00-D830-4FE3-B13C-F01FB5663D57}" srcOrd="1" destOrd="0" presId="urn:microsoft.com/office/officeart/2005/8/layout/orgChart1"/>
    <dgm:cxn modelId="{BB75A64A-76E2-4E46-81BD-DCB2FF3E278C}" type="presParOf" srcId="{E4832534-B078-4213-A4A9-0A45718A0A26}" destId="{A25EEE48-C8E5-4D55-B90B-3A42FE586DE9}" srcOrd="2" destOrd="0" presId="urn:microsoft.com/office/officeart/2005/8/layout/orgChart1"/>
    <dgm:cxn modelId="{3616A187-C12F-4E5A-8EBA-DDAB850ECDE1}" type="presParOf" srcId="{668DD994-25B6-4687-9F46-5FFB08163981}" destId="{D4D189C2-E454-4D6C-A65C-2EEF93BAAAB4}" srcOrd="2" destOrd="0" presId="urn:microsoft.com/office/officeart/2005/8/layout/orgChart1"/>
    <dgm:cxn modelId="{99E5F763-5882-444B-946A-5CF08177AB80}" type="presParOf" srcId="{668DD994-25B6-4687-9F46-5FFB08163981}" destId="{9E39EE9E-7DE3-418A-9392-D6ABA45B03F2}" srcOrd="3" destOrd="0" presId="urn:microsoft.com/office/officeart/2005/8/layout/orgChart1"/>
    <dgm:cxn modelId="{1431E68D-2229-4B3C-9C4C-998D4363A574}" type="presParOf" srcId="{9E39EE9E-7DE3-418A-9392-D6ABA45B03F2}" destId="{FA51FB5C-2F62-4C81-9CB3-B30489FC5E20}" srcOrd="0" destOrd="0" presId="urn:microsoft.com/office/officeart/2005/8/layout/orgChart1"/>
    <dgm:cxn modelId="{1D5B48D7-574E-4145-8BC6-BB4342FD611B}" type="presParOf" srcId="{FA51FB5C-2F62-4C81-9CB3-B30489FC5E20}" destId="{B53091A9-68D5-43E6-B0D5-30B29DD245D6}" srcOrd="0" destOrd="0" presId="urn:microsoft.com/office/officeart/2005/8/layout/orgChart1"/>
    <dgm:cxn modelId="{34479B85-D9D7-458C-8B3D-E346028FB7A7}" type="presParOf" srcId="{FA51FB5C-2F62-4C81-9CB3-B30489FC5E20}" destId="{11987229-94F5-46ED-B789-C8C8D3CA7CC5}" srcOrd="1" destOrd="0" presId="urn:microsoft.com/office/officeart/2005/8/layout/orgChart1"/>
    <dgm:cxn modelId="{8DF61B21-9E6A-47DD-AF88-971A14BE77D5}" type="presParOf" srcId="{9E39EE9E-7DE3-418A-9392-D6ABA45B03F2}" destId="{7F846AA0-D762-41F6-A185-3426710CA64A}" srcOrd="1" destOrd="0" presId="urn:microsoft.com/office/officeart/2005/8/layout/orgChart1"/>
    <dgm:cxn modelId="{7C87C9A1-E830-4622-B0D1-A9071521D0C5}" type="presParOf" srcId="{9E39EE9E-7DE3-418A-9392-D6ABA45B03F2}" destId="{A947B3B2-01F1-45BA-BDFC-A22B2EF9EF1E}" srcOrd="2" destOrd="0" presId="urn:microsoft.com/office/officeart/2005/8/layout/orgChart1"/>
    <dgm:cxn modelId="{0F214722-33EE-4441-A01B-38BE6B3583EF}" type="presParOf" srcId="{668DD994-25B6-4687-9F46-5FFB08163981}" destId="{E4307F20-D068-42E9-AFF7-DE232FB82322}" srcOrd="4" destOrd="0" presId="urn:microsoft.com/office/officeart/2005/8/layout/orgChart1"/>
    <dgm:cxn modelId="{DE0CF78A-FC06-4133-A2F7-785768A5237D}" type="presParOf" srcId="{668DD994-25B6-4687-9F46-5FFB08163981}" destId="{40F11C53-01DE-4185-91FC-F2587B1F934F}" srcOrd="5" destOrd="0" presId="urn:microsoft.com/office/officeart/2005/8/layout/orgChart1"/>
    <dgm:cxn modelId="{40824EAE-6EBD-417D-8EA2-0D92FEC4F745}" type="presParOf" srcId="{40F11C53-01DE-4185-91FC-F2587B1F934F}" destId="{74E7B95A-A492-4EF6-8560-7FA8C704ED1C}" srcOrd="0" destOrd="0" presId="urn:microsoft.com/office/officeart/2005/8/layout/orgChart1"/>
    <dgm:cxn modelId="{EF01DBE8-8E9E-48DE-AE0F-F5D5B7DC4F0F}" type="presParOf" srcId="{74E7B95A-A492-4EF6-8560-7FA8C704ED1C}" destId="{7081ACFA-5BE0-45AA-B816-4A8C13DC61A5}" srcOrd="0" destOrd="0" presId="urn:microsoft.com/office/officeart/2005/8/layout/orgChart1"/>
    <dgm:cxn modelId="{894F5A2E-BFC2-4C9C-AFCD-00EA51FCEC85}" type="presParOf" srcId="{74E7B95A-A492-4EF6-8560-7FA8C704ED1C}" destId="{017D7782-9F13-477B-BE87-A4B8C48D924C}" srcOrd="1" destOrd="0" presId="urn:microsoft.com/office/officeart/2005/8/layout/orgChart1"/>
    <dgm:cxn modelId="{14696344-E7F6-4B7F-B501-7ED778D00A42}" type="presParOf" srcId="{40F11C53-01DE-4185-91FC-F2587B1F934F}" destId="{EB97ACD3-686B-4DBD-89A3-2990F8F15BFB}" srcOrd="1" destOrd="0" presId="urn:microsoft.com/office/officeart/2005/8/layout/orgChart1"/>
    <dgm:cxn modelId="{0F1A957F-4BA3-42CA-9296-64739078DD24}" type="presParOf" srcId="{40F11C53-01DE-4185-91FC-F2587B1F934F}" destId="{17F55297-3839-446D-A1CA-E46AF81651AB}" srcOrd="2" destOrd="0" presId="urn:microsoft.com/office/officeart/2005/8/layout/orgChart1"/>
    <dgm:cxn modelId="{E89BD773-74FA-4B25-B8DA-D10D112A80F8}" type="presParOf" srcId="{4033194C-948F-4302-BA5B-25EA4271D548}" destId="{5E70D1AA-D497-43C2-AE9B-932EBBC2EE08}" srcOrd="2" destOrd="0" presId="urn:microsoft.com/office/officeart/2005/8/layout/orgChart1"/>
    <dgm:cxn modelId="{895BE120-487F-4487-8125-22B5F7B9EA55}" type="presParOf" srcId="{E825268E-E150-44C4-B4AB-5E645F6F5643}" destId="{B789DAAA-D829-4E7B-9FD3-69A4AC058B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6FF0F3-82CB-4322-B3C3-015C618305D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4E115C-FB37-4019-A784-B88AAF4DEF4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 err="1"/>
            <a:t>BLEnder</a:t>
          </a:r>
          <a:endParaRPr lang="en-US" sz="1600" dirty="0"/>
        </a:p>
      </dgm:t>
    </dgm:pt>
    <dgm:pt modelId="{1EA68977-DAAE-4371-9953-FF813CF2109F}" type="parTrans" cxnId="{446D88B9-3DED-4E6C-AD1C-6FF1D8FC6DC3}">
      <dgm:prSet/>
      <dgm:spPr/>
      <dgm:t>
        <a:bodyPr/>
        <a:lstStyle/>
        <a:p>
          <a:endParaRPr lang="en-US"/>
        </a:p>
      </dgm:t>
    </dgm:pt>
    <dgm:pt modelId="{BF5636BF-ED1F-46D2-94C6-681CCC09C79D}" type="sibTrans" cxnId="{446D88B9-3DED-4E6C-AD1C-6FF1D8FC6DC3}">
      <dgm:prSet/>
      <dgm:spPr/>
      <dgm:t>
        <a:bodyPr/>
        <a:lstStyle/>
        <a:p>
          <a:endParaRPr lang="en-US"/>
        </a:p>
      </dgm:t>
    </dgm:pt>
    <dgm:pt modelId="{D698AEEE-3039-4D6C-B9AF-C0780F8B0C2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Android Studio</a:t>
          </a:r>
        </a:p>
      </dgm:t>
    </dgm:pt>
    <dgm:pt modelId="{97E3FC40-7F79-4D44-A374-E083985C3813}" type="parTrans" cxnId="{ACF98361-4355-4AD2-B1B9-63E643486F54}">
      <dgm:prSet/>
      <dgm:spPr/>
      <dgm:t>
        <a:bodyPr/>
        <a:lstStyle/>
        <a:p>
          <a:endParaRPr lang="en-US"/>
        </a:p>
      </dgm:t>
    </dgm:pt>
    <dgm:pt modelId="{6A6B1517-9AB7-4207-AFF9-D8C4A93B362A}" type="sibTrans" cxnId="{ACF98361-4355-4AD2-B1B9-63E643486F54}">
      <dgm:prSet/>
      <dgm:spPr/>
      <dgm:t>
        <a:bodyPr/>
        <a:lstStyle/>
        <a:p>
          <a:endParaRPr lang="en-US"/>
        </a:p>
      </dgm:t>
    </dgm:pt>
    <dgm:pt modelId="{3DE851A9-8CDC-40B1-8594-D9D533DBC4B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Flutter</a:t>
          </a:r>
        </a:p>
      </dgm:t>
    </dgm:pt>
    <dgm:pt modelId="{4D58D49D-A345-4A1E-87F7-9A2F7A6B2762}" type="parTrans" cxnId="{A8FDE403-F1F1-492D-B994-56C2535DBC89}">
      <dgm:prSet/>
      <dgm:spPr/>
      <dgm:t>
        <a:bodyPr/>
        <a:lstStyle/>
        <a:p>
          <a:endParaRPr lang="en-US"/>
        </a:p>
      </dgm:t>
    </dgm:pt>
    <dgm:pt modelId="{8951317E-71B9-4879-BF03-A717E238AD77}" type="sibTrans" cxnId="{A8FDE403-F1F1-492D-B994-56C2535DBC89}">
      <dgm:prSet/>
      <dgm:spPr/>
      <dgm:t>
        <a:bodyPr/>
        <a:lstStyle/>
        <a:p>
          <a:endParaRPr lang="en-US"/>
        </a:p>
      </dgm:t>
    </dgm:pt>
    <dgm:pt modelId="{9574F776-E7C3-4490-B341-0720368611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MongoDB</a:t>
          </a:r>
        </a:p>
      </dgm:t>
    </dgm:pt>
    <dgm:pt modelId="{FF5894BC-CFB4-46FC-AA5D-5D554CCFA033}" type="parTrans" cxnId="{98BAC609-FB85-4376-AC86-815D602CBDFE}">
      <dgm:prSet/>
      <dgm:spPr/>
      <dgm:t>
        <a:bodyPr/>
        <a:lstStyle/>
        <a:p>
          <a:endParaRPr lang="en-US"/>
        </a:p>
      </dgm:t>
    </dgm:pt>
    <dgm:pt modelId="{D23253BA-8486-4AE9-8319-128139D3335A}" type="sibTrans" cxnId="{98BAC609-FB85-4376-AC86-815D602CBDFE}">
      <dgm:prSet/>
      <dgm:spPr/>
      <dgm:t>
        <a:bodyPr/>
        <a:lstStyle/>
        <a:p>
          <a:endParaRPr lang="en-US"/>
        </a:p>
      </dgm:t>
    </dgm:pt>
    <dgm:pt modelId="{B88EAA55-0B70-49AF-A9C6-F2FBD2EC3EE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Nodejs</a:t>
          </a:r>
        </a:p>
      </dgm:t>
    </dgm:pt>
    <dgm:pt modelId="{33854657-B8FD-49E1-B5F5-5CDB1D17C068}" type="parTrans" cxnId="{B341C26A-C737-4CE9-9A9D-CBB119C68690}">
      <dgm:prSet/>
      <dgm:spPr/>
      <dgm:t>
        <a:bodyPr/>
        <a:lstStyle/>
        <a:p>
          <a:endParaRPr lang="en-US"/>
        </a:p>
      </dgm:t>
    </dgm:pt>
    <dgm:pt modelId="{A3DB9FD8-44B2-4E84-B7C3-26746D7067CF}" type="sibTrans" cxnId="{B341C26A-C737-4CE9-9A9D-CBB119C68690}">
      <dgm:prSet/>
      <dgm:spPr/>
      <dgm:t>
        <a:bodyPr/>
        <a:lstStyle/>
        <a:p>
          <a:endParaRPr lang="en-US"/>
        </a:p>
      </dgm:t>
    </dgm:pt>
    <dgm:pt modelId="{69FC8C3D-4D02-40D8-8106-FAE845C2D285}" type="pres">
      <dgm:prSet presAssocID="{C06FF0F3-82CB-4322-B3C3-015C618305D8}" presName="root" presStyleCnt="0">
        <dgm:presLayoutVars>
          <dgm:dir/>
          <dgm:resizeHandles val="exact"/>
        </dgm:presLayoutVars>
      </dgm:prSet>
      <dgm:spPr/>
    </dgm:pt>
    <dgm:pt modelId="{985EE27E-BFBB-4D8F-B1C0-2984AC2372D5}" type="pres">
      <dgm:prSet presAssocID="{1A4E115C-FB37-4019-A784-B88AAF4DEF41}" presName="compNode" presStyleCnt="0"/>
      <dgm:spPr/>
    </dgm:pt>
    <dgm:pt modelId="{B94CD887-34C4-4889-A820-B8FD713E1BD9}" type="pres">
      <dgm:prSet presAssocID="{1A4E115C-FB37-4019-A784-B88AAF4DEF4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5495336-8251-4A65-ACC3-A7F4D25C4662}" type="pres">
      <dgm:prSet presAssocID="{1A4E115C-FB37-4019-A784-B88AAF4DEF41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23F317-DA95-4265-B66A-F47E723AD9F4}" type="pres">
      <dgm:prSet presAssocID="{1A4E115C-FB37-4019-A784-B88AAF4DEF41}" presName="spaceRect" presStyleCnt="0"/>
      <dgm:spPr/>
    </dgm:pt>
    <dgm:pt modelId="{2FE73E1E-4AD9-400D-8C7B-B219D41A69E9}" type="pres">
      <dgm:prSet presAssocID="{1A4E115C-FB37-4019-A784-B88AAF4DEF41}" presName="textRect" presStyleLbl="revTx" presStyleIdx="0" presStyleCnt="5">
        <dgm:presLayoutVars>
          <dgm:chMax val="1"/>
          <dgm:chPref val="1"/>
        </dgm:presLayoutVars>
      </dgm:prSet>
      <dgm:spPr/>
    </dgm:pt>
    <dgm:pt modelId="{6526DF2E-BBAE-4691-B330-3FD0E427604B}" type="pres">
      <dgm:prSet presAssocID="{BF5636BF-ED1F-46D2-94C6-681CCC09C79D}" presName="sibTrans" presStyleCnt="0"/>
      <dgm:spPr/>
    </dgm:pt>
    <dgm:pt modelId="{F31F6771-C163-41BF-9625-3E7F8F4E6729}" type="pres">
      <dgm:prSet presAssocID="{D698AEEE-3039-4D6C-B9AF-C0780F8B0C25}" presName="compNode" presStyleCnt="0"/>
      <dgm:spPr/>
    </dgm:pt>
    <dgm:pt modelId="{69AA2FEA-BEBC-4E8E-BC2A-01718C67B438}" type="pres">
      <dgm:prSet presAssocID="{D698AEEE-3039-4D6C-B9AF-C0780F8B0C2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7D51049-2AD7-4B01-96D7-6FE6309ECEA5}" type="pres">
      <dgm:prSet presAssocID="{D698AEEE-3039-4D6C-B9AF-C0780F8B0C25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83A69DD-5FC1-4B8C-BEA8-3A4B36F79833}" type="pres">
      <dgm:prSet presAssocID="{D698AEEE-3039-4D6C-B9AF-C0780F8B0C25}" presName="spaceRect" presStyleCnt="0"/>
      <dgm:spPr/>
    </dgm:pt>
    <dgm:pt modelId="{70864128-5FD7-4144-B34A-A346056C5D07}" type="pres">
      <dgm:prSet presAssocID="{D698AEEE-3039-4D6C-B9AF-C0780F8B0C25}" presName="textRect" presStyleLbl="revTx" presStyleIdx="1" presStyleCnt="5">
        <dgm:presLayoutVars>
          <dgm:chMax val="1"/>
          <dgm:chPref val="1"/>
        </dgm:presLayoutVars>
      </dgm:prSet>
      <dgm:spPr/>
    </dgm:pt>
    <dgm:pt modelId="{4CAB475C-CC87-4F65-8883-FAC8D4DB55EA}" type="pres">
      <dgm:prSet presAssocID="{6A6B1517-9AB7-4207-AFF9-D8C4A93B362A}" presName="sibTrans" presStyleCnt="0"/>
      <dgm:spPr/>
    </dgm:pt>
    <dgm:pt modelId="{79DC4F1A-6DC8-4E52-9FF8-DC4C7F2BCB45}" type="pres">
      <dgm:prSet presAssocID="{3DE851A9-8CDC-40B1-8594-D9D533DBC4BE}" presName="compNode" presStyleCnt="0"/>
      <dgm:spPr/>
    </dgm:pt>
    <dgm:pt modelId="{69D266B8-C2D6-457C-AA51-1889A889025F}" type="pres">
      <dgm:prSet presAssocID="{3DE851A9-8CDC-40B1-8594-D9D533DBC4BE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EE456FD-782C-4D20-820E-B82A65A8C1AC}" type="pres">
      <dgm:prSet presAssocID="{3DE851A9-8CDC-40B1-8594-D9D533DBC4BE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4BE5E570-C087-46B5-8C4B-29ECB08400FC}" type="pres">
      <dgm:prSet presAssocID="{3DE851A9-8CDC-40B1-8594-D9D533DBC4BE}" presName="spaceRect" presStyleCnt="0"/>
      <dgm:spPr/>
    </dgm:pt>
    <dgm:pt modelId="{9317E5A7-4433-4FBE-BCE6-9BE05A960815}" type="pres">
      <dgm:prSet presAssocID="{3DE851A9-8CDC-40B1-8594-D9D533DBC4BE}" presName="textRect" presStyleLbl="revTx" presStyleIdx="2" presStyleCnt="5">
        <dgm:presLayoutVars>
          <dgm:chMax val="1"/>
          <dgm:chPref val="1"/>
        </dgm:presLayoutVars>
      </dgm:prSet>
      <dgm:spPr/>
    </dgm:pt>
    <dgm:pt modelId="{0AFD7F5C-CC7A-4CEB-A92E-CE87DB7E7CAA}" type="pres">
      <dgm:prSet presAssocID="{8951317E-71B9-4879-BF03-A717E238AD77}" presName="sibTrans" presStyleCnt="0"/>
      <dgm:spPr/>
    </dgm:pt>
    <dgm:pt modelId="{9EF23630-5D43-458D-B76B-8F044C51E82D}" type="pres">
      <dgm:prSet presAssocID="{9574F776-E7C3-4490-B341-0720368611AC}" presName="compNode" presStyleCnt="0"/>
      <dgm:spPr/>
    </dgm:pt>
    <dgm:pt modelId="{A869E224-802E-4566-806D-84A46B564A99}" type="pres">
      <dgm:prSet presAssocID="{9574F776-E7C3-4490-B341-0720368611AC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63F6FAF-C82B-42BF-88E7-C24CFD262556}" type="pres">
      <dgm:prSet presAssocID="{9574F776-E7C3-4490-B341-0720368611AC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F73AF68-5D81-4542-BFEF-502FEFC7E535}" type="pres">
      <dgm:prSet presAssocID="{9574F776-E7C3-4490-B341-0720368611AC}" presName="spaceRect" presStyleCnt="0"/>
      <dgm:spPr/>
    </dgm:pt>
    <dgm:pt modelId="{628EA6F4-9113-4A04-A32E-4D2F1BBB21DC}" type="pres">
      <dgm:prSet presAssocID="{9574F776-E7C3-4490-B341-0720368611AC}" presName="textRect" presStyleLbl="revTx" presStyleIdx="3" presStyleCnt="5">
        <dgm:presLayoutVars>
          <dgm:chMax val="1"/>
          <dgm:chPref val="1"/>
        </dgm:presLayoutVars>
      </dgm:prSet>
      <dgm:spPr/>
    </dgm:pt>
    <dgm:pt modelId="{EC3B50C5-5445-44FD-9CC1-6BB65DFB5A98}" type="pres">
      <dgm:prSet presAssocID="{D23253BA-8486-4AE9-8319-128139D3335A}" presName="sibTrans" presStyleCnt="0"/>
      <dgm:spPr/>
    </dgm:pt>
    <dgm:pt modelId="{29D9365E-6929-44FA-9D1E-E583385AF84D}" type="pres">
      <dgm:prSet presAssocID="{B88EAA55-0B70-49AF-A9C6-F2FBD2EC3EEB}" presName="compNode" presStyleCnt="0"/>
      <dgm:spPr/>
    </dgm:pt>
    <dgm:pt modelId="{6D3B4E9E-C931-4443-88C3-2BBABE668197}" type="pres">
      <dgm:prSet presAssocID="{B88EAA55-0B70-49AF-A9C6-F2FBD2EC3EE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4B04F61-2C43-456C-8D0A-753AEE7DAAFC}" type="pres">
      <dgm:prSet presAssocID="{B88EAA55-0B70-49AF-A9C6-F2FBD2EC3EEB}" presName="iconRect" presStyleLbl="node1" presStyleIdx="4" presStyleCnt="5"/>
      <dgm:spPr>
        <a:blipFill>
          <a:blip xmlns:r="http://schemas.openxmlformats.org/officeDocument/2006/relationships" r:embed="rId9"/>
          <a:srcRect/>
          <a:stretch>
            <a:fillRect/>
          </a:stretch>
        </a:blipFill>
      </dgm:spPr>
    </dgm:pt>
    <dgm:pt modelId="{74EE63FB-D110-4189-B402-CC0D0E874925}" type="pres">
      <dgm:prSet presAssocID="{B88EAA55-0B70-49AF-A9C6-F2FBD2EC3EEB}" presName="spaceRect" presStyleCnt="0"/>
      <dgm:spPr/>
    </dgm:pt>
    <dgm:pt modelId="{D276F353-4650-454C-A150-33CD1D1E7023}" type="pres">
      <dgm:prSet presAssocID="{B88EAA55-0B70-49AF-A9C6-F2FBD2EC3EE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8FDE403-F1F1-492D-B994-56C2535DBC89}" srcId="{C06FF0F3-82CB-4322-B3C3-015C618305D8}" destId="{3DE851A9-8CDC-40B1-8594-D9D533DBC4BE}" srcOrd="2" destOrd="0" parTransId="{4D58D49D-A345-4A1E-87F7-9A2F7A6B2762}" sibTransId="{8951317E-71B9-4879-BF03-A717E238AD77}"/>
    <dgm:cxn modelId="{98BAC609-FB85-4376-AC86-815D602CBDFE}" srcId="{C06FF0F3-82CB-4322-B3C3-015C618305D8}" destId="{9574F776-E7C3-4490-B341-0720368611AC}" srcOrd="3" destOrd="0" parTransId="{FF5894BC-CFB4-46FC-AA5D-5D554CCFA033}" sibTransId="{D23253BA-8486-4AE9-8319-128139D3335A}"/>
    <dgm:cxn modelId="{29AC0D0A-8569-42CE-A737-CC0E080041C4}" type="presOf" srcId="{D698AEEE-3039-4D6C-B9AF-C0780F8B0C25}" destId="{70864128-5FD7-4144-B34A-A346056C5D07}" srcOrd="0" destOrd="0" presId="urn:microsoft.com/office/officeart/2018/5/layout/IconLeafLabelList"/>
    <dgm:cxn modelId="{DB704925-5D51-4EA1-8821-C5E039BCD03B}" type="presOf" srcId="{B88EAA55-0B70-49AF-A9C6-F2FBD2EC3EEB}" destId="{D276F353-4650-454C-A150-33CD1D1E7023}" srcOrd="0" destOrd="0" presId="urn:microsoft.com/office/officeart/2018/5/layout/IconLeafLabelList"/>
    <dgm:cxn modelId="{5CB5D931-5521-4C94-9BFC-5F2EFB30DCAE}" type="presOf" srcId="{3DE851A9-8CDC-40B1-8594-D9D533DBC4BE}" destId="{9317E5A7-4433-4FBE-BCE6-9BE05A960815}" srcOrd="0" destOrd="0" presId="urn:microsoft.com/office/officeart/2018/5/layout/IconLeafLabelList"/>
    <dgm:cxn modelId="{3D72F53E-6B3C-4ADE-AB86-EEB10472A599}" type="presOf" srcId="{1A4E115C-FB37-4019-A784-B88AAF4DEF41}" destId="{2FE73E1E-4AD9-400D-8C7B-B219D41A69E9}" srcOrd="0" destOrd="0" presId="urn:microsoft.com/office/officeart/2018/5/layout/IconLeafLabelList"/>
    <dgm:cxn modelId="{ACF98361-4355-4AD2-B1B9-63E643486F54}" srcId="{C06FF0F3-82CB-4322-B3C3-015C618305D8}" destId="{D698AEEE-3039-4D6C-B9AF-C0780F8B0C25}" srcOrd="1" destOrd="0" parTransId="{97E3FC40-7F79-4D44-A374-E083985C3813}" sibTransId="{6A6B1517-9AB7-4207-AFF9-D8C4A93B362A}"/>
    <dgm:cxn modelId="{B341C26A-C737-4CE9-9A9D-CBB119C68690}" srcId="{C06FF0F3-82CB-4322-B3C3-015C618305D8}" destId="{B88EAA55-0B70-49AF-A9C6-F2FBD2EC3EEB}" srcOrd="4" destOrd="0" parTransId="{33854657-B8FD-49E1-B5F5-5CDB1D17C068}" sibTransId="{A3DB9FD8-44B2-4E84-B7C3-26746D7067CF}"/>
    <dgm:cxn modelId="{CD710DB5-D0F9-4399-9E6E-683C9B811C2E}" type="presOf" srcId="{C06FF0F3-82CB-4322-B3C3-015C618305D8}" destId="{69FC8C3D-4D02-40D8-8106-FAE845C2D285}" srcOrd="0" destOrd="0" presId="urn:microsoft.com/office/officeart/2018/5/layout/IconLeafLabelList"/>
    <dgm:cxn modelId="{446D88B9-3DED-4E6C-AD1C-6FF1D8FC6DC3}" srcId="{C06FF0F3-82CB-4322-B3C3-015C618305D8}" destId="{1A4E115C-FB37-4019-A784-B88AAF4DEF41}" srcOrd="0" destOrd="0" parTransId="{1EA68977-DAAE-4371-9953-FF813CF2109F}" sibTransId="{BF5636BF-ED1F-46D2-94C6-681CCC09C79D}"/>
    <dgm:cxn modelId="{1F61ACCE-0709-404D-AE04-697D253F310B}" type="presOf" srcId="{9574F776-E7C3-4490-B341-0720368611AC}" destId="{628EA6F4-9113-4A04-A32E-4D2F1BBB21DC}" srcOrd="0" destOrd="0" presId="urn:microsoft.com/office/officeart/2018/5/layout/IconLeafLabelList"/>
    <dgm:cxn modelId="{CCC751C6-9E7C-4990-BCFB-E176F31963A2}" type="presParOf" srcId="{69FC8C3D-4D02-40D8-8106-FAE845C2D285}" destId="{985EE27E-BFBB-4D8F-B1C0-2984AC2372D5}" srcOrd="0" destOrd="0" presId="urn:microsoft.com/office/officeart/2018/5/layout/IconLeafLabelList"/>
    <dgm:cxn modelId="{BF2368E5-BEC6-4011-8BC8-B44BA5F788E8}" type="presParOf" srcId="{985EE27E-BFBB-4D8F-B1C0-2984AC2372D5}" destId="{B94CD887-34C4-4889-A820-B8FD713E1BD9}" srcOrd="0" destOrd="0" presId="urn:microsoft.com/office/officeart/2018/5/layout/IconLeafLabelList"/>
    <dgm:cxn modelId="{56368B72-3225-49E9-9755-9601B78C9E5E}" type="presParOf" srcId="{985EE27E-BFBB-4D8F-B1C0-2984AC2372D5}" destId="{E5495336-8251-4A65-ACC3-A7F4D25C4662}" srcOrd="1" destOrd="0" presId="urn:microsoft.com/office/officeart/2018/5/layout/IconLeafLabelList"/>
    <dgm:cxn modelId="{6B88677C-886F-46EC-9ECA-E1E1E2399911}" type="presParOf" srcId="{985EE27E-BFBB-4D8F-B1C0-2984AC2372D5}" destId="{9D23F317-DA95-4265-B66A-F47E723AD9F4}" srcOrd="2" destOrd="0" presId="urn:microsoft.com/office/officeart/2018/5/layout/IconLeafLabelList"/>
    <dgm:cxn modelId="{5D449E44-A364-48F5-989A-FA3B13967215}" type="presParOf" srcId="{985EE27E-BFBB-4D8F-B1C0-2984AC2372D5}" destId="{2FE73E1E-4AD9-400D-8C7B-B219D41A69E9}" srcOrd="3" destOrd="0" presId="urn:microsoft.com/office/officeart/2018/5/layout/IconLeafLabelList"/>
    <dgm:cxn modelId="{B5F13877-B2E8-4672-A743-E4B2519F1A13}" type="presParOf" srcId="{69FC8C3D-4D02-40D8-8106-FAE845C2D285}" destId="{6526DF2E-BBAE-4691-B330-3FD0E427604B}" srcOrd="1" destOrd="0" presId="urn:microsoft.com/office/officeart/2018/5/layout/IconLeafLabelList"/>
    <dgm:cxn modelId="{2118FFDA-0C76-4D7C-96C7-4E063CA1B7AA}" type="presParOf" srcId="{69FC8C3D-4D02-40D8-8106-FAE845C2D285}" destId="{F31F6771-C163-41BF-9625-3E7F8F4E6729}" srcOrd="2" destOrd="0" presId="urn:microsoft.com/office/officeart/2018/5/layout/IconLeafLabelList"/>
    <dgm:cxn modelId="{24F23228-B43F-4C16-9AA1-50FEC0DCE8CB}" type="presParOf" srcId="{F31F6771-C163-41BF-9625-3E7F8F4E6729}" destId="{69AA2FEA-BEBC-4E8E-BC2A-01718C67B438}" srcOrd="0" destOrd="0" presId="urn:microsoft.com/office/officeart/2018/5/layout/IconLeafLabelList"/>
    <dgm:cxn modelId="{791BA7EC-D47E-4B2C-B21D-0B8E08F8CCCA}" type="presParOf" srcId="{F31F6771-C163-41BF-9625-3E7F8F4E6729}" destId="{A7D51049-2AD7-4B01-96D7-6FE6309ECEA5}" srcOrd="1" destOrd="0" presId="urn:microsoft.com/office/officeart/2018/5/layout/IconLeafLabelList"/>
    <dgm:cxn modelId="{2CDBDE47-20EB-4AD2-8163-D4733B55E0A2}" type="presParOf" srcId="{F31F6771-C163-41BF-9625-3E7F8F4E6729}" destId="{583A69DD-5FC1-4B8C-BEA8-3A4B36F79833}" srcOrd="2" destOrd="0" presId="urn:microsoft.com/office/officeart/2018/5/layout/IconLeafLabelList"/>
    <dgm:cxn modelId="{49C35208-51D9-43E4-8CA2-FF3611069650}" type="presParOf" srcId="{F31F6771-C163-41BF-9625-3E7F8F4E6729}" destId="{70864128-5FD7-4144-B34A-A346056C5D07}" srcOrd="3" destOrd="0" presId="urn:microsoft.com/office/officeart/2018/5/layout/IconLeafLabelList"/>
    <dgm:cxn modelId="{4389989E-6A2E-4F14-89B1-54CBE0C173E9}" type="presParOf" srcId="{69FC8C3D-4D02-40D8-8106-FAE845C2D285}" destId="{4CAB475C-CC87-4F65-8883-FAC8D4DB55EA}" srcOrd="3" destOrd="0" presId="urn:microsoft.com/office/officeart/2018/5/layout/IconLeafLabelList"/>
    <dgm:cxn modelId="{7F1AED47-0BF7-4D37-A22B-3E76A9F7D10E}" type="presParOf" srcId="{69FC8C3D-4D02-40D8-8106-FAE845C2D285}" destId="{79DC4F1A-6DC8-4E52-9FF8-DC4C7F2BCB45}" srcOrd="4" destOrd="0" presId="urn:microsoft.com/office/officeart/2018/5/layout/IconLeafLabelList"/>
    <dgm:cxn modelId="{D0E76BD5-67A2-422F-A5E2-01A4FFCF85FA}" type="presParOf" srcId="{79DC4F1A-6DC8-4E52-9FF8-DC4C7F2BCB45}" destId="{69D266B8-C2D6-457C-AA51-1889A889025F}" srcOrd="0" destOrd="0" presId="urn:microsoft.com/office/officeart/2018/5/layout/IconLeafLabelList"/>
    <dgm:cxn modelId="{8E086862-C068-49DB-878E-A7951344178A}" type="presParOf" srcId="{79DC4F1A-6DC8-4E52-9FF8-DC4C7F2BCB45}" destId="{5EE456FD-782C-4D20-820E-B82A65A8C1AC}" srcOrd="1" destOrd="0" presId="urn:microsoft.com/office/officeart/2018/5/layout/IconLeafLabelList"/>
    <dgm:cxn modelId="{50FBB742-0D2F-4F7C-BCBA-51F253FD0B81}" type="presParOf" srcId="{79DC4F1A-6DC8-4E52-9FF8-DC4C7F2BCB45}" destId="{4BE5E570-C087-46B5-8C4B-29ECB08400FC}" srcOrd="2" destOrd="0" presId="urn:microsoft.com/office/officeart/2018/5/layout/IconLeafLabelList"/>
    <dgm:cxn modelId="{227448C5-5145-4773-AA4F-86667AABC9C2}" type="presParOf" srcId="{79DC4F1A-6DC8-4E52-9FF8-DC4C7F2BCB45}" destId="{9317E5A7-4433-4FBE-BCE6-9BE05A960815}" srcOrd="3" destOrd="0" presId="urn:microsoft.com/office/officeart/2018/5/layout/IconLeafLabelList"/>
    <dgm:cxn modelId="{5EBB2271-DD16-4936-BEED-CBC0E6980161}" type="presParOf" srcId="{69FC8C3D-4D02-40D8-8106-FAE845C2D285}" destId="{0AFD7F5C-CC7A-4CEB-A92E-CE87DB7E7CAA}" srcOrd="5" destOrd="0" presId="urn:microsoft.com/office/officeart/2018/5/layout/IconLeafLabelList"/>
    <dgm:cxn modelId="{B78A6C84-C280-4ECD-AC21-B8152A344E1B}" type="presParOf" srcId="{69FC8C3D-4D02-40D8-8106-FAE845C2D285}" destId="{9EF23630-5D43-458D-B76B-8F044C51E82D}" srcOrd="6" destOrd="0" presId="urn:microsoft.com/office/officeart/2018/5/layout/IconLeafLabelList"/>
    <dgm:cxn modelId="{BFA394E4-8E33-43F2-8BCE-609D5A65DED6}" type="presParOf" srcId="{9EF23630-5D43-458D-B76B-8F044C51E82D}" destId="{A869E224-802E-4566-806D-84A46B564A99}" srcOrd="0" destOrd="0" presId="urn:microsoft.com/office/officeart/2018/5/layout/IconLeafLabelList"/>
    <dgm:cxn modelId="{469E7600-5E36-49DB-8086-E11364E51ADA}" type="presParOf" srcId="{9EF23630-5D43-458D-B76B-8F044C51E82D}" destId="{D63F6FAF-C82B-42BF-88E7-C24CFD262556}" srcOrd="1" destOrd="0" presId="urn:microsoft.com/office/officeart/2018/5/layout/IconLeafLabelList"/>
    <dgm:cxn modelId="{7765567C-C488-4CFC-B2AE-F2E94F1F0999}" type="presParOf" srcId="{9EF23630-5D43-458D-B76B-8F044C51E82D}" destId="{BF73AF68-5D81-4542-BFEF-502FEFC7E535}" srcOrd="2" destOrd="0" presId="urn:microsoft.com/office/officeart/2018/5/layout/IconLeafLabelList"/>
    <dgm:cxn modelId="{7031C5E9-CDD3-49AC-8C31-20794700CFC2}" type="presParOf" srcId="{9EF23630-5D43-458D-B76B-8F044C51E82D}" destId="{628EA6F4-9113-4A04-A32E-4D2F1BBB21DC}" srcOrd="3" destOrd="0" presId="urn:microsoft.com/office/officeart/2018/5/layout/IconLeafLabelList"/>
    <dgm:cxn modelId="{26A4BAA0-F193-48A2-9F92-1431A3BB7935}" type="presParOf" srcId="{69FC8C3D-4D02-40D8-8106-FAE845C2D285}" destId="{EC3B50C5-5445-44FD-9CC1-6BB65DFB5A98}" srcOrd="7" destOrd="0" presId="urn:microsoft.com/office/officeart/2018/5/layout/IconLeafLabelList"/>
    <dgm:cxn modelId="{4F9896F3-19BE-44FE-9E1F-C19F1C936BCC}" type="presParOf" srcId="{69FC8C3D-4D02-40D8-8106-FAE845C2D285}" destId="{29D9365E-6929-44FA-9D1E-E583385AF84D}" srcOrd="8" destOrd="0" presId="urn:microsoft.com/office/officeart/2018/5/layout/IconLeafLabelList"/>
    <dgm:cxn modelId="{0845A683-2504-477B-A3E6-BE304A94F7B2}" type="presParOf" srcId="{29D9365E-6929-44FA-9D1E-E583385AF84D}" destId="{6D3B4E9E-C931-4443-88C3-2BBABE668197}" srcOrd="0" destOrd="0" presId="urn:microsoft.com/office/officeart/2018/5/layout/IconLeafLabelList"/>
    <dgm:cxn modelId="{089A0122-A7AF-41D1-8EC2-BF4A714EC1E5}" type="presParOf" srcId="{29D9365E-6929-44FA-9D1E-E583385AF84D}" destId="{A4B04F61-2C43-456C-8D0A-753AEE7DAAFC}" srcOrd="1" destOrd="0" presId="urn:microsoft.com/office/officeart/2018/5/layout/IconLeafLabelList"/>
    <dgm:cxn modelId="{767CE08F-F474-4684-B8C3-CBB5E8927FA3}" type="presParOf" srcId="{29D9365E-6929-44FA-9D1E-E583385AF84D}" destId="{74EE63FB-D110-4189-B402-CC0D0E874925}" srcOrd="2" destOrd="0" presId="urn:microsoft.com/office/officeart/2018/5/layout/IconLeafLabelList"/>
    <dgm:cxn modelId="{9639A07A-AA51-4D1F-B569-6A4F27FA33E9}" type="presParOf" srcId="{29D9365E-6929-44FA-9D1E-E583385AF84D}" destId="{D276F353-4650-454C-A150-33CD1D1E702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FD7BCA-F4D8-417F-9B37-EFB0C24841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CB25B-2036-413D-943D-B81EA0F9B3F1}">
      <dgm:prSet phldrT="[Text]"/>
      <dgm:spPr/>
      <dgm:t>
        <a:bodyPr/>
        <a:lstStyle/>
        <a:p>
          <a:r>
            <a:rPr lang="en-US" dirty="0"/>
            <a:t>Render the virtual fitting room with female model</a:t>
          </a:r>
        </a:p>
      </dgm:t>
    </dgm:pt>
    <dgm:pt modelId="{D2E8181F-6EAE-4A43-A7BC-48DC9B549B1B}" type="parTrans" cxnId="{33B944BB-D077-4F08-A85C-A30362D01017}">
      <dgm:prSet/>
      <dgm:spPr/>
      <dgm:t>
        <a:bodyPr/>
        <a:lstStyle/>
        <a:p>
          <a:endParaRPr lang="en-US"/>
        </a:p>
      </dgm:t>
    </dgm:pt>
    <dgm:pt modelId="{6387D0CE-DC5B-4978-BFE3-8D763DF92D5F}" type="sibTrans" cxnId="{33B944BB-D077-4F08-A85C-A30362D01017}">
      <dgm:prSet/>
      <dgm:spPr/>
      <dgm:t>
        <a:bodyPr/>
        <a:lstStyle/>
        <a:p>
          <a:endParaRPr lang="en-US"/>
        </a:p>
      </dgm:t>
    </dgm:pt>
    <dgm:pt modelId="{6C0889C4-7A17-4240-B660-9E142BB7D18A}">
      <dgm:prSet phldrT="[Text]"/>
      <dgm:spPr/>
      <dgm:t>
        <a:bodyPr/>
        <a:lstStyle/>
        <a:p>
          <a:r>
            <a:rPr lang="en-US" dirty="0"/>
            <a:t>Initiation</a:t>
          </a:r>
        </a:p>
      </dgm:t>
    </dgm:pt>
    <dgm:pt modelId="{70E7F48A-F188-42BB-8C35-CE1A8CA681CA}" type="parTrans" cxnId="{107D18AD-3ECF-4771-A285-1D30C5F0DABC}">
      <dgm:prSet/>
      <dgm:spPr/>
      <dgm:t>
        <a:bodyPr/>
        <a:lstStyle/>
        <a:p>
          <a:endParaRPr lang="en-US"/>
        </a:p>
      </dgm:t>
    </dgm:pt>
    <dgm:pt modelId="{4415CFF7-AF06-4754-B0BC-9E79ADAA97B3}" type="sibTrans" cxnId="{107D18AD-3ECF-4771-A285-1D30C5F0DABC}">
      <dgm:prSet/>
      <dgm:spPr/>
      <dgm:t>
        <a:bodyPr/>
        <a:lstStyle/>
        <a:p>
          <a:endParaRPr lang="en-US"/>
        </a:p>
      </dgm:t>
    </dgm:pt>
    <dgm:pt modelId="{789CB159-2BAF-4F1F-9A0F-1BAB2B5E19FB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08F15B37-FC46-4975-A523-8A7D62AA794E}" type="parTrans" cxnId="{68C636D0-533B-4C83-A92C-02F2FF98A3BF}">
      <dgm:prSet/>
      <dgm:spPr/>
      <dgm:t>
        <a:bodyPr/>
        <a:lstStyle/>
        <a:p>
          <a:endParaRPr lang="en-US"/>
        </a:p>
      </dgm:t>
    </dgm:pt>
    <dgm:pt modelId="{57865455-FDC0-4CA6-8A2C-63ACA4B3C5F1}" type="sibTrans" cxnId="{68C636D0-533B-4C83-A92C-02F2FF98A3BF}">
      <dgm:prSet/>
      <dgm:spPr/>
      <dgm:t>
        <a:bodyPr/>
        <a:lstStyle/>
        <a:p>
          <a:endParaRPr lang="en-US"/>
        </a:p>
      </dgm:t>
    </dgm:pt>
    <dgm:pt modelId="{BA016062-6468-40FE-B7D3-350E5D9E9331}">
      <dgm:prSet phldrT="[Text]"/>
      <dgm:spPr/>
      <dgm:t>
        <a:bodyPr/>
        <a:lstStyle/>
        <a:p>
          <a:r>
            <a:rPr lang="en-US" dirty="0"/>
            <a:t>Requirement Gathering</a:t>
          </a:r>
        </a:p>
      </dgm:t>
    </dgm:pt>
    <dgm:pt modelId="{0727A1C8-F20E-470D-A0A0-3ADED20E8DF9}" type="parTrans" cxnId="{F6C46501-C4FA-4D44-AFD4-E2242D193728}">
      <dgm:prSet/>
      <dgm:spPr/>
      <dgm:t>
        <a:bodyPr/>
        <a:lstStyle/>
        <a:p>
          <a:endParaRPr lang="en-US"/>
        </a:p>
      </dgm:t>
    </dgm:pt>
    <dgm:pt modelId="{95AB6D84-9CB0-41CD-A0D6-646AB4711DCB}" type="sibTrans" cxnId="{F6C46501-C4FA-4D44-AFD4-E2242D193728}">
      <dgm:prSet/>
      <dgm:spPr/>
      <dgm:t>
        <a:bodyPr/>
        <a:lstStyle/>
        <a:p>
          <a:endParaRPr lang="en-US"/>
        </a:p>
      </dgm:t>
    </dgm:pt>
    <dgm:pt modelId="{3AED1BF4-7C29-49A5-ACCE-98B12C1D52AD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D6CC7986-21F1-4AC6-B8B7-B2C2946A7517}" type="parTrans" cxnId="{89331CD3-5D54-41FE-B5D2-8943B17DA5B1}">
      <dgm:prSet/>
      <dgm:spPr/>
      <dgm:t>
        <a:bodyPr/>
        <a:lstStyle/>
        <a:p>
          <a:endParaRPr lang="en-US"/>
        </a:p>
      </dgm:t>
    </dgm:pt>
    <dgm:pt modelId="{EDBDE201-C35F-4BA3-B0F3-E24C87E5EBFF}" type="sibTrans" cxnId="{89331CD3-5D54-41FE-B5D2-8943B17DA5B1}">
      <dgm:prSet/>
      <dgm:spPr/>
      <dgm:t>
        <a:bodyPr/>
        <a:lstStyle/>
        <a:p>
          <a:endParaRPr lang="en-US"/>
        </a:p>
      </dgm:t>
    </dgm:pt>
    <dgm:pt modelId="{937891E0-3805-4921-9020-43266DCEFD5A}">
      <dgm:prSet phldrT="[Text]"/>
      <dgm:spPr/>
      <dgm:t>
        <a:bodyPr/>
        <a:lstStyle/>
        <a:p>
          <a:r>
            <a:rPr lang="en-US" dirty="0"/>
            <a:t>Develop</a:t>
          </a:r>
        </a:p>
      </dgm:t>
    </dgm:pt>
    <dgm:pt modelId="{803A92DF-18C1-49AD-8742-7D46CCC5B66A}" type="parTrans" cxnId="{B49B8A06-2521-4283-8872-8FF2CC642985}">
      <dgm:prSet/>
      <dgm:spPr/>
      <dgm:t>
        <a:bodyPr/>
        <a:lstStyle/>
        <a:p>
          <a:endParaRPr lang="en-US"/>
        </a:p>
      </dgm:t>
    </dgm:pt>
    <dgm:pt modelId="{56A8247D-8B15-41B5-A96C-2EBBD4A9E6B5}" type="sibTrans" cxnId="{B49B8A06-2521-4283-8872-8FF2CC642985}">
      <dgm:prSet/>
      <dgm:spPr/>
      <dgm:t>
        <a:bodyPr/>
        <a:lstStyle/>
        <a:p>
          <a:endParaRPr lang="en-US"/>
        </a:p>
      </dgm:t>
    </dgm:pt>
    <dgm:pt modelId="{6911D33D-505A-4757-A12D-EBE4830F0F0D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2F086604-FBB9-4268-91F3-C8DF4E99A4D8}" type="parTrans" cxnId="{64818CA7-95FD-4986-AA09-E49A84FD3FEC}">
      <dgm:prSet/>
      <dgm:spPr/>
      <dgm:t>
        <a:bodyPr/>
        <a:lstStyle/>
        <a:p>
          <a:endParaRPr lang="en-US"/>
        </a:p>
      </dgm:t>
    </dgm:pt>
    <dgm:pt modelId="{48380FD9-993D-4911-8274-BEDC19E2E051}" type="sibTrans" cxnId="{64818CA7-95FD-4986-AA09-E49A84FD3FEC}">
      <dgm:prSet/>
      <dgm:spPr/>
      <dgm:t>
        <a:bodyPr/>
        <a:lstStyle/>
        <a:p>
          <a:endParaRPr lang="en-US"/>
        </a:p>
      </dgm:t>
    </dgm:pt>
    <dgm:pt modelId="{BC46EFD3-EC21-4DCF-9EFD-E2BE7D6F92BE}">
      <dgm:prSet phldrT="[Text]"/>
      <dgm:spPr/>
      <dgm:t>
        <a:bodyPr/>
        <a:lstStyle/>
        <a:p>
          <a:r>
            <a:rPr lang="en-US" dirty="0"/>
            <a:t>Evaluation &amp; Recommendation</a:t>
          </a:r>
        </a:p>
      </dgm:t>
    </dgm:pt>
    <dgm:pt modelId="{B5D55388-4AF6-4246-8202-6951DBAC7EA6}" type="parTrans" cxnId="{0B82D460-AEDF-4B22-9EB5-FBB110A6440E}">
      <dgm:prSet/>
      <dgm:spPr/>
      <dgm:t>
        <a:bodyPr/>
        <a:lstStyle/>
        <a:p>
          <a:endParaRPr lang="en-US"/>
        </a:p>
      </dgm:t>
    </dgm:pt>
    <dgm:pt modelId="{485030CC-601D-4CCB-B8BB-A41647E00C98}" type="sibTrans" cxnId="{0B82D460-AEDF-4B22-9EB5-FBB110A6440E}">
      <dgm:prSet/>
      <dgm:spPr/>
      <dgm:t>
        <a:bodyPr/>
        <a:lstStyle/>
        <a:p>
          <a:endParaRPr lang="en-US"/>
        </a:p>
      </dgm:t>
    </dgm:pt>
    <dgm:pt modelId="{8AB1D011-55D7-411F-BB31-1A6035ABE1A7}">
      <dgm:prSet phldrT="[Text]"/>
      <dgm:spPr/>
      <dgm:t>
        <a:bodyPr/>
        <a:lstStyle/>
        <a:p>
          <a:r>
            <a:rPr lang="en-US" dirty="0"/>
            <a:t>Develop Project Charter</a:t>
          </a:r>
        </a:p>
      </dgm:t>
    </dgm:pt>
    <dgm:pt modelId="{46B0C0E0-A775-41CE-BDEC-32866546D249}" type="parTrans" cxnId="{6BEBE5A5-8017-4857-AA0F-225BC9D29D22}">
      <dgm:prSet/>
      <dgm:spPr/>
      <dgm:t>
        <a:bodyPr/>
        <a:lstStyle/>
        <a:p>
          <a:endParaRPr lang="en-US"/>
        </a:p>
      </dgm:t>
    </dgm:pt>
    <dgm:pt modelId="{68BFFDBE-76FB-4F74-AA90-69E59E5B3396}" type="sibTrans" cxnId="{6BEBE5A5-8017-4857-AA0F-225BC9D29D22}">
      <dgm:prSet/>
      <dgm:spPr/>
      <dgm:t>
        <a:bodyPr/>
        <a:lstStyle/>
        <a:p>
          <a:endParaRPr lang="en-US"/>
        </a:p>
      </dgm:t>
    </dgm:pt>
    <dgm:pt modelId="{49FB49C2-4C8C-4B62-B929-720DDF7F24F1}">
      <dgm:prSet phldrT="[Text]"/>
      <dgm:spPr/>
      <dgm:t>
        <a:bodyPr/>
        <a:lstStyle/>
        <a:p>
          <a:r>
            <a:rPr lang="en-US" dirty="0"/>
            <a:t>Submit Project Charter</a:t>
          </a:r>
        </a:p>
      </dgm:t>
    </dgm:pt>
    <dgm:pt modelId="{D8E23B32-CB6B-43CF-BBE4-1F440D1C0068}" type="parTrans" cxnId="{E7F77876-DAF7-43C9-97CC-B43924C5AAF3}">
      <dgm:prSet/>
      <dgm:spPr/>
      <dgm:t>
        <a:bodyPr/>
        <a:lstStyle/>
        <a:p>
          <a:endParaRPr lang="en-US"/>
        </a:p>
      </dgm:t>
    </dgm:pt>
    <dgm:pt modelId="{ED68B173-716C-436D-9F16-8C10F5A44D2D}" type="sibTrans" cxnId="{E7F77876-DAF7-43C9-97CC-B43924C5AAF3}">
      <dgm:prSet/>
      <dgm:spPr/>
      <dgm:t>
        <a:bodyPr/>
        <a:lstStyle/>
        <a:p>
          <a:endParaRPr lang="en-US"/>
        </a:p>
      </dgm:t>
    </dgm:pt>
    <dgm:pt modelId="{94F79367-C4DF-487D-A86B-F4797005D2C3}">
      <dgm:prSet phldrT="[Text]"/>
      <dgm:spPr/>
      <dgm:t>
        <a:bodyPr/>
        <a:lstStyle/>
        <a:p>
          <a:r>
            <a:rPr lang="en-US" dirty="0"/>
            <a:t>Project Charter Approved</a:t>
          </a:r>
        </a:p>
      </dgm:t>
    </dgm:pt>
    <dgm:pt modelId="{3091C0A1-B679-4378-A270-4D425C31C1DF}" type="parTrans" cxnId="{4CC39EE1-4895-45F6-AD2E-19EB77F005F7}">
      <dgm:prSet/>
      <dgm:spPr/>
      <dgm:t>
        <a:bodyPr/>
        <a:lstStyle/>
        <a:p>
          <a:endParaRPr lang="en-US"/>
        </a:p>
      </dgm:t>
    </dgm:pt>
    <dgm:pt modelId="{7DA8E088-9FA5-4EAC-8A9E-BB3D5F15CF8D}" type="sibTrans" cxnId="{4CC39EE1-4895-45F6-AD2E-19EB77F005F7}">
      <dgm:prSet/>
      <dgm:spPr/>
      <dgm:t>
        <a:bodyPr/>
        <a:lstStyle/>
        <a:p>
          <a:endParaRPr lang="en-US"/>
        </a:p>
      </dgm:t>
    </dgm:pt>
    <dgm:pt modelId="{895CCB64-D32A-4EFF-B89F-C3E780512433}">
      <dgm:prSet phldrT="[Text]"/>
      <dgm:spPr/>
      <dgm:t>
        <a:bodyPr/>
        <a:lstStyle/>
        <a:p>
          <a:r>
            <a:rPr lang="en-US" dirty="0"/>
            <a:t>Feasibility Study</a:t>
          </a:r>
        </a:p>
      </dgm:t>
    </dgm:pt>
    <dgm:pt modelId="{E658FD34-9EED-4D21-A5F4-65FC35563456}" type="parTrans" cxnId="{2C05FB97-1BA2-46FC-A049-B78E3773B36F}">
      <dgm:prSet/>
      <dgm:spPr/>
      <dgm:t>
        <a:bodyPr/>
        <a:lstStyle/>
        <a:p>
          <a:endParaRPr lang="en-US"/>
        </a:p>
      </dgm:t>
    </dgm:pt>
    <dgm:pt modelId="{044CDF33-20FF-4004-A7E3-587763F514D5}" type="sibTrans" cxnId="{2C05FB97-1BA2-46FC-A049-B78E3773B36F}">
      <dgm:prSet/>
      <dgm:spPr/>
      <dgm:t>
        <a:bodyPr/>
        <a:lstStyle/>
        <a:p>
          <a:endParaRPr lang="en-US"/>
        </a:p>
      </dgm:t>
    </dgm:pt>
    <dgm:pt modelId="{7BA3AC68-0039-47C6-934E-58BC120EBF9F}">
      <dgm:prSet phldrT="[Text]"/>
      <dgm:spPr/>
      <dgm:t>
        <a:bodyPr/>
        <a:lstStyle/>
        <a:p>
          <a:r>
            <a:rPr lang="en-US" dirty="0"/>
            <a:t>Plan scope</a:t>
          </a:r>
        </a:p>
      </dgm:t>
    </dgm:pt>
    <dgm:pt modelId="{FDDFC02C-4426-40BB-8E26-02ABDC3C7275}" type="parTrans" cxnId="{F84F3F14-7D5C-46C2-994B-B4FA143E5947}">
      <dgm:prSet/>
      <dgm:spPr/>
      <dgm:t>
        <a:bodyPr/>
        <a:lstStyle/>
        <a:p>
          <a:endParaRPr lang="en-US"/>
        </a:p>
      </dgm:t>
    </dgm:pt>
    <dgm:pt modelId="{5A57E66D-0DCF-456E-8808-7950EAF23345}" type="sibTrans" cxnId="{F84F3F14-7D5C-46C2-994B-B4FA143E5947}">
      <dgm:prSet/>
      <dgm:spPr/>
      <dgm:t>
        <a:bodyPr/>
        <a:lstStyle/>
        <a:p>
          <a:endParaRPr lang="en-US"/>
        </a:p>
      </dgm:t>
    </dgm:pt>
    <dgm:pt modelId="{DE56F755-F435-484A-8499-74C9ADCF4913}">
      <dgm:prSet phldrT="[Text]"/>
      <dgm:spPr/>
      <dgm:t>
        <a:bodyPr/>
        <a:lstStyle/>
        <a:p>
          <a:r>
            <a:rPr lang="en-US" dirty="0"/>
            <a:t>Plan Time</a:t>
          </a:r>
        </a:p>
      </dgm:t>
    </dgm:pt>
    <dgm:pt modelId="{7722696B-02F6-44F5-81EC-A74E08256DF0}" type="parTrans" cxnId="{F83E60A1-09CB-41E4-AFD4-80249AD77C0A}">
      <dgm:prSet/>
      <dgm:spPr/>
      <dgm:t>
        <a:bodyPr/>
        <a:lstStyle/>
        <a:p>
          <a:endParaRPr lang="en-US"/>
        </a:p>
      </dgm:t>
    </dgm:pt>
    <dgm:pt modelId="{7D49011A-5DD0-49BF-9613-CA59AE62A7F2}" type="sibTrans" cxnId="{F83E60A1-09CB-41E4-AFD4-80249AD77C0A}">
      <dgm:prSet/>
      <dgm:spPr/>
      <dgm:t>
        <a:bodyPr/>
        <a:lstStyle/>
        <a:p>
          <a:endParaRPr lang="en-US"/>
        </a:p>
      </dgm:t>
    </dgm:pt>
    <dgm:pt modelId="{3383A140-809F-465B-81C5-B0D59524B30E}">
      <dgm:prSet phldrT="[Text]"/>
      <dgm:spPr/>
      <dgm:t>
        <a:bodyPr/>
        <a:lstStyle/>
        <a:p>
          <a:r>
            <a:rPr lang="en-US" dirty="0"/>
            <a:t>Plan Prototype</a:t>
          </a:r>
        </a:p>
      </dgm:t>
    </dgm:pt>
    <dgm:pt modelId="{A07FB921-BE85-49AB-BAE7-13C7555276A2}" type="parTrans" cxnId="{62498988-7E1D-4E27-AF26-A10C3B12D9BF}">
      <dgm:prSet/>
      <dgm:spPr/>
      <dgm:t>
        <a:bodyPr/>
        <a:lstStyle/>
        <a:p>
          <a:endParaRPr lang="en-US"/>
        </a:p>
      </dgm:t>
    </dgm:pt>
    <dgm:pt modelId="{36E5907E-BB69-455B-BD49-833ECEB3FEA1}" type="sibTrans" cxnId="{62498988-7E1D-4E27-AF26-A10C3B12D9BF}">
      <dgm:prSet/>
      <dgm:spPr/>
      <dgm:t>
        <a:bodyPr/>
        <a:lstStyle/>
        <a:p>
          <a:endParaRPr lang="en-US"/>
        </a:p>
      </dgm:t>
    </dgm:pt>
    <dgm:pt modelId="{320F89DC-53DB-47B0-B0FC-D3CDBE06E735}">
      <dgm:prSet phldrT="[Text]"/>
      <dgm:spPr/>
      <dgm:t>
        <a:bodyPr/>
        <a:lstStyle/>
        <a:p>
          <a:r>
            <a:rPr lang="en-US" dirty="0"/>
            <a:t>Literature Review </a:t>
          </a:r>
        </a:p>
      </dgm:t>
    </dgm:pt>
    <dgm:pt modelId="{329C361C-3BB6-4CD6-B7DE-7AFD09361521}" type="parTrans" cxnId="{C91D6AC9-BCB6-4983-BD9C-0A2AAD175D3D}">
      <dgm:prSet/>
      <dgm:spPr/>
      <dgm:t>
        <a:bodyPr/>
        <a:lstStyle/>
        <a:p>
          <a:endParaRPr lang="en-US"/>
        </a:p>
      </dgm:t>
    </dgm:pt>
    <dgm:pt modelId="{5B07BF81-8F43-4B34-AB99-C5B86A582853}" type="sibTrans" cxnId="{C91D6AC9-BCB6-4983-BD9C-0A2AAD175D3D}">
      <dgm:prSet/>
      <dgm:spPr/>
      <dgm:t>
        <a:bodyPr/>
        <a:lstStyle/>
        <a:p>
          <a:endParaRPr lang="en-US"/>
        </a:p>
      </dgm:t>
    </dgm:pt>
    <dgm:pt modelId="{5A0974CC-0DEE-4891-A821-1E2E89CD7A3A}">
      <dgm:prSet phldrT="[Text]"/>
      <dgm:spPr/>
      <dgm:t>
        <a:bodyPr/>
        <a:lstStyle/>
        <a:p>
          <a:r>
            <a:rPr lang="en-US" dirty="0"/>
            <a:t>Prototype</a:t>
          </a:r>
        </a:p>
      </dgm:t>
    </dgm:pt>
    <dgm:pt modelId="{16E2738B-817B-4DBC-9447-45BB9B963647}" type="parTrans" cxnId="{15A6E626-1AD7-4774-9F70-F6F0C12838E9}">
      <dgm:prSet/>
      <dgm:spPr/>
      <dgm:t>
        <a:bodyPr/>
        <a:lstStyle/>
        <a:p>
          <a:endParaRPr lang="en-US"/>
        </a:p>
      </dgm:t>
    </dgm:pt>
    <dgm:pt modelId="{D591872E-5AE1-4082-B081-FCE44AA5DBF8}" type="sibTrans" cxnId="{15A6E626-1AD7-4774-9F70-F6F0C12838E9}">
      <dgm:prSet/>
      <dgm:spPr/>
      <dgm:t>
        <a:bodyPr/>
        <a:lstStyle/>
        <a:p>
          <a:endParaRPr lang="en-US"/>
        </a:p>
      </dgm:t>
    </dgm:pt>
    <dgm:pt modelId="{3841671F-3CDC-41E5-ABA3-05D599248E3F}">
      <dgm:prSet phldrT="[Text]"/>
      <dgm:spPr/>
      <dgm:t>
        <a:bodyPr/>
        <a:lstStyle/>
        <a:p>
          <a:r>
            <a:rPr lang="en-US" dirty="0"/>
            <a:t>Develop template model</a:t>
          </a:r>
        </a:p>
      </dgm:t>
    </dgm:pt>
    <dgm:pt modelId="{84995478-F4AB-48D3-93E9-C0527403FEFA}" type="parTrans" cxnId="{0B7B88E8-50A6-4D19-9231-068B6CA27911}">
      <dgm:prSet/>
      <dgm:spPr/>
      <dgm:t>
        <a:bodyPr/>
        <a:lstStyle/>
        <a:p>
          <a:endParaRPr lang="en-US"/>
        </a:p>
      </dgm:t>
    </dgm:pt>
    <dgm:pt modelId="{055E9A73-BA04-4D5A-AE09-4C03794CBBF5}" type="sibTrans" cxnId="{0B7B88E8-50A6-4D19-9231-068B6CA27911}">
      <dgm:prSet/>
      <dgm:spPr/>
      <dgm:t>
        <a:bodyPr/>
        <a:lstStyle/>
        <a:p>
          <a:endParaRPr lang="en-US"/>
        </a:p>
      </dgm:t>
    </dgm:pt>
    <dgm:pt modelId="{B81B2A50-DDAC-409C-B737-20556928FAA4}">
      <dgm:prSet phldrT="[Text]"/>
      <dgm:spPr/>
      <dgm:t>
        <a:bodyPr/>
        <a:lstStyle/>
        <a:p>
          <a:r>
            <a:rPr lang="en-US" dirty="0"/>
            <a:t>Change model with user inputs</a:t>
          </a:r>
        </a:p>
      </dgm:t>
    </dgm:pt>
    <dgm:pt modelId="{0D164F9E-6125-45BF-BD0B-C42BE681AFD0}" type="parTrans" cxnId="{0C2D7550-D0F5-4B04-83C4-37C453CB7472}">
      <dgm:prSet/>
      <dgm:spPr/>
      <dgm:t>
        <a:bodyPr/>
        <a:lstStyle/>
        <a:p>
          <a:endParaRPr lang="en-US"/>
        </a:p>
      </dgm:t>
    </dgm:pt>
    <dgm:pt modelId="{C44F37F9-6121-412F-93E2-DE06F55E80E0}" type="sibTrans" cxnId="{0C2D7550-D0F5-4B04-83C4-37C453CB7472}">
      <dgm:prSet/>
      <dgm:spPr/>
      <dgm:t>
        <a:bodyPr/>
        <a:lstStyle/>
        <a:p>
          <a:endParaRPr lang="en-US"/>
        </a:p>
      </dgm:t>
    </dgm:pt>
    <dgm:pt modelId="{4660373E-7D61-4269-98BC-E954A767E27B}">
      <dgm:prSet phldrT="[Text]"/>
      <dgm:spPr/>
      <dgm:t>
        <a:bodyPr/>
        <a:lstStyle/>
        <a:p>
          <a:r>
            <a:rPr lang="en-US" dirty="0"/>
            <a:t>Change skin tone</a:t>
          </a:r>
        </a:p>
      </dgm:t>
    </dgm:pt>
    <dgm:pt modelId="{D0E7CA82-DA86-41EF-A3F6-B76F62B522D7}" type="parTrans" cxnId="{5E6F9E76-0715-4034-8345-4EDA00798B55}">
      <dgm:prSet/>
      <dgm:spPr/>
      <dgm:t>
        <a:bodyPr/>
        <a:lstStyle/>
        <a:p>
          <a:endParaRPr lang="en-US"/>
        </a:p>
      </dgm:t>
    </dgm:pt>
    <dgm:pt modelId="{9441B6AF-38A1-4814-9338-D83F8D1597E9}" type="sibTrans" cxnId="{5E6F9E76-0715-4034-8345-4EDA00798B55}">
      <dgm:prSet/>
      <dgm:spPr/>
      <dgm:t>
        <a:bodyPr/>
        <a:lstStyle/>
        <a:p>
          <a:endParaRPr lang="en-US"/>
        </a:p>
      </dgm:t>
    </dgm:pt>
    <dgm:pt modelId="{06AA9B3C-BE03-4730-996C-1F81F43BB5A5}">
      <dgm:prSet phldrT="[Text]"/>
      <dgm:spPr/>
      <dgm:t>
        <a:bodyPr/>
        <a:lstStyle/>
        <a:p>
          <a:r>
            <a:rPr lang="en-US" dirty="0"/>
            <a:t>Apply suggested clothes</a:t>
          </a:r>
        </a:p>
      </dgm:t>
    </dgm:pt>
    <dgm:pt modelId="{FF0A5625-99CC-48D2-B39E-8D4E3AAE7332}" type="parTrans" cxnId="{88D3E7E1-0796-4AA2-B30E-6773DF40D405}">
      <dgm:prSet/>
      <dgm:spPr/>
      <dgm:t>
        <a:bodyPr/>
        <a:lstStyle/>
        <a:p>
          <a:endParaRPr lang="en-US"/>
        </a:p>
      </dgm:t>
    </dgm:pt>
    <dgm:pt modelId="{DFB0E780-21A8-4E4B-8A1B-2D1ED9EF8294}" type="sibTrans" cxnId="{88D3E7E1-0796-4AA2-B30E-6773DF40D405}">
      <dgm:prSet/>
      <dgm:spPr/>
      <dgm:t>
        <a:bodyPr/>
        <a:lstStyle/>
        <a:p>
          <a:endParaRPr lang="en-US"/>
        </a:p>
      </dgm:t>
    </dgm:pt>
    <dgm:pt modelId="{FE13376D-9356-4F00-AF58-4D1FEF55BA0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Unit Testing</a:t>
          </a:r>
        </a:p>
      </dgm:t>
    </dgm:pt>
    <dgm:pt modelId="{DEE8EBD3-FE87-4F1E-ABEC-1C7CEB0D3C58}" type="parTrans" cxnId="{FEFF0003-CA3F-4221-B589-D3112E366A35}">
      <dgm:prSet/>
      <dgm:spPr/>
      <dgm:t>
        <a:bodyPr/>
        <a:lstStyle/>
        <a:p>
          <a:endParaRPr lang="en-US"/>
        </a:p>
      </dgm:t>
    </dgm:pt>
    <dgm:pt modelId="{F196CD28-1440-4562-9056-397D8A1A7778}" type="sibTrans" cxnId="{FEFF0003-CA3F-4221-B589-D3112E366A35}">
      <dgm:prSet/>
      <dgm:spPr/>
      <dgm:t>
        <a:bodyPr/>
        <a:lstStyle/>
        <a:p>
          <a:endParaRPr lang="en-US"/>
        </a:p>
      </dgm:t>
    </dgm:pt>
    <dgm:pt modelId="{873BD509-B6F3-4555-9837-907E65D6550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Integrated Testing</a:t>
          </a:r>
        </a:p>
      </dgm:t>
    </dgm:pt>
    <dgm:pt modelId="{7E993E4B-1137-49C3-A6BE-28126301A0F0}" type="parTrans" cxnId="{87CEE90F-C91B-4785-8BD9-8E1801F344FB}">
      <dgm:prSet/>
      <dgm:spPr/>
      <dgm:t>
        <a:bodyPr/>
        <a:lstStyle/>
        <a:p>
          <a:endParaRPr lang="en-US"/>
        </a:p>
      </dgm:t>
    </dgm:pt>
    <dgm:pt modelId="{C62D8A5D-5F73-42F0-9584-301836DBA5B1}" type="sibTrans" cxnId="{87CEE90F-C91B-4785-8BD9-8E1801F344FB}">
      <dgm:prSet/>
      <dgm:spPr/>
      <dgm:t>
        <a:bodyPr/>
        <a:lstStyle/>
        <a:p>
          <a:endParaRPr lang="en-US"/>
        </a:p>
      </dgm:t>
    </dgm:pt>
    <dgm:pt modelId="{31E81895-DA35-4BDA-861D-02D9E104382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System Testing</a:t>
          </a:r>
        </a:p>
      </dgm:t>
    </dgm:pt>
    <dgm:pt modelId="{9F319C88-C675-44B7-8EEB-4DCE3DBE3064}" type="parTrans" cxnId="{73578B52-B955-4FA3-9705-138A9DFCDF69}">
      <dgm:prSet/>
      <dgm:spPr/>
      <dgm:t>
        <a:bodyPr/>
        <a:lstStyle/>
        <a:p>
          <a:endParaRPr lang="en-US"/>
        </a:p>
      </dgm:t>
    </dgm:pt>
    <dgm:pt modelId="{F6C7C579-9751-4584-9944-6294E59A39C3}" type="sibTrans" cxnId="{73578B52-B955-4FA3-9705-138A9DFCDF69}">
      <dgm:prSet/>
      <dgm:spPr/>
      <dgm:t>
        <a:bodyPr/>
        <a:lstStyle/>
        <a:p>
          <a:endParaRPr lang="en-US"/>
        </a:p>
      </dgm:t>
    </dgm:pt>
    <dgm:pt modelId="{E5E4BCAF-6F24-4D12-AE78-FC048F707022}">
      <dgm:prSet phldrT="[Text]"/>
      <dgm:spPr/>
      <dgm:t>
        <a:bodyPr/>
        <a:lstStyle/>
        <a:p>
          <a:r>
            <a:rPr lang="en-US" dirty="0"/>
            <a:t>Apply relevant animations</a:t>
          </a:r>
        </a:p>
      </dgm:t>
    </dgm:pt>
    <dgm:pt modelId="{CB063EEA-53F5-4DE4-ABFF-260D06BB9358}" type="parTrans" cxnId="{E9E60CB0-4640-4949-B65C-1BF2A0619718}">
      <dgm:prSet/>
      <dgm:spPr/>
      <dgm:t>
        <a:bodyPr/>
        <a:lstStyle/>
        <a:p>
          <a:endParaRPr lang="en-US"/>
        </a:p>
      </dgm:t>
    </dgm:pt>
    <dgm:pt modelId="{94E18F3B-2CF7-41EF-83B5-609C614F87CD}" type="sibTrans" cxnId="{E9E60CB0-4640-4949-B65C-1BF2A0619718}">
      <dgm:prSet/>
      <dgm:spPr/>
      <dgm:t>
        <a:bodyPr/>
        <a:lstStyle/>
        <a:p>
          <a:endParaRPr lang="en-US"/>
        </a:p>
      </dgm:t>
    </dgm:pt>
    <dgm:pt modelId="{BDF74780-AA0F-4F54-BCEA-39B8355B53F3}" type="pres">
      <dgm:prSet presAssocID="{13FD7BCA-F4D8-417F-9B37-EFB0C24841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25268E-E150-44C4-B4AB-5E645F6F5643}" type="pres">
      <dgm:prSet presAssocID="{52CCB25B-2036-413D-943D-B81EA0F9B3F1}" presName="hierRoot1" presStyleCnt="0">
        <dgm:presLayoutVars>
          <dgm:hierBranch val="init"/>
        </dgm:presLayoutVars>
      </dgm:prSet>
      <dgm:spPr/>
    </dgm:pt>
    <dgm:pt modelId="{46F75CAA-B7CC-43CB-9A1C-48870244B7F1}" type="pres">
      <dgm:prSet presAssocID="{52CCB25B-2036-413D-943D-B81EA0F9B3F1}" presName="rootComposite1" presStyleCnt="0"/>
      <dgm:spPr/>
    </dgm:pt>
    <dgm:pt modelId="{24C1051F-83A6-440D-B148-12392D162320}" type="pres">
      <dgm:prSet presAssocID="{52CCB25B-2036-413D-943D-B81EA0F9B3F1}" presName="rootText1" presStyleLbl="node0" presStyleIdx="0" presStyleCnt="1" custScaleX="190982" custScaleY="41519">
        <dgm:presLayoutVars>
          <dgm:chPref val="3"/>
        </dgm:presLayoutVars>
      </dgm:prSet>
      <dgm:spPr/>
    </dgm:pt>
    <dgm:pt modelId="{DD677996-204C-484A-A89A-F10951713354}" type="pres">
      <dgm:prSet presAssocID="{52CCB25B-2036-413D-943D-B81EA0F9B3F1}" presName="rootConnector1" presStyleLbl="node1" presStyleIdx="0" presStyleCnt="0"/>
      <dgm:spPr/>
    </dgm:pt>
    <dgm:pt modelId="{FFF4F0D4-9F5C-4B83-A518-3E417109123B}" type="pres">
      <dgm:prSet presAssocID="{52CCB25B-2036-413D-943D-B81EA0F9B3F1}" presName="hierChild2" presStyleCnt="0"/>
      <dgm:spPr/>
    </dgm:pt>
    <dgm:pt modelId="{40552299-4149-481A-B9DA-6F60D4529BDE}" type="pres">
      <dgm:prSet presAssocID="{70E7F48A-F188-42BB-8C35-CE1A8CA681CA}" presName="Name37" presStyleLbl="parChTrans1D2" presStyleIdx="0" presStyleCnt="6"/>
      <dgm:spPr/>
    </dgm:pt>
    <dgm:pt modelId="{A96F73A5-595E-4260-8628-25332FEDCD78}" type="pres">
      <dgm:prSet presAssocID="{6C0889C4-7A17-4240-B660-9E142BB7D18A}" presName="hierRoot2" presStyleCnt="0">
        <dgm:presLayoutVars>
          <dgm:hierBranch val="init"/>
        </dgm:presLayoutVars>
      </dgm:prSet>
      <dgm:spPr/>
    </dgm:pt>
    <dgm:pt modelId="{05FFC3AC-6BC0-42DD-8CCE-1011404E04C8}" type="pres">
      <dgm:prSet presAssocID="{6C0889C4-7A17-4240-B660-9E142BB7D18A}" presName="rootComposite" presStyleCnt="0"/>
      <dgm:spPr/>
    </dgm:pt>
    <dgm:pt modelId="{458C17FA-98E0-43F7-967A-E6EDEB3D9C7C}" type="pres">
      <dgm:prSet presAssocID="{6C0889C4-7A17-4240-B660-9E142BB7D18A}" presName="rootText" presStyleLbl="node2" presStyleIdx="0" presStyleCnt="6" custScaleX="60207" custScaleY="47481">
        <dgm:presLayoutVars>
          <dgm:chPref val="3"/>
        </dgm:presLayoutVars>
      </dgm:prSet>
      <dgm:spPr/>
    </dgm:pt>
    <dgm:pt modelId="{DCC72AA2-8782-4F5D-9943-4BF1238C99AE}" type="pres">
      <dgm:prSet presAssocID="{6C0889C4-7A17-4240-B660-9E142BB7D18A}" presName="rootConnector" presStyleLbl="node2" presStyleIdx="0" presStyleCnt="6"/>
      <dgm:spPr/>
    </dgm:pt>
    <dgm:pt modelId="{16A6C686-6850-43E2-822E-C5EF483AD133}" type="pres">
      <dgm:prSet presAssocID="{6C0889C4-7A17-4240-B660-9E142BB7D18A}" presName="hierChild4" presStyleCnt="0"/>
      <dgm:spPr/>
    </dgm:pt>
    <dgm:pt modelId="{1130BD7A-5AB1-4919-BCEB-3AE6114CB010}" type="pres">
      <dgm:prSet presAssocID="{B5D55388-4AF6-4246-8202-6951DBAC7EA6}" presName="Name37" presStyleLbl="parChTrans1D3" presStyleIdx="0" presStyleCnt="18"/>
      <dgm:spPr/>
    </dgm:pt>
    <dgm:pt modelId="{C365DBB9-5B4B-4313-9743-138E3C224A77}" type="pres">
      <dgm:prSet presAssocID="{BC46EFD3-EC21-4DCF-9EFD-E2BE7D6F92BE}" presName="hierRoot2" presStyleCnt="0">
        <dgm:presLayoutVars>
          <dgm:hierBranch val="init"/>
        </dgm:presLayoutVars>
      </dgm:prSet>
      <dgm:spPr/>
    </dgm:pt>
    <dgm:pt modelId="{2A1D206F-A2A0-4E8E-95DC-69FC345F6396}" type="pres">
      <dgm:prSet presAssocID="{BC46EFD3-EC21-4DCF-9EFD-E2BE7D6F92BE}" presName="rootComposite" presStyleCnt="0"/>
      <dgm:spPr/>
    </dgm:pt>
    <dgm:pt modelId="{7CAC5F26-A8C5-432F-AEC6-8C0C003BEEF5}" type="pres">
      <dgm:prSet presAssocID="{BC46EFD3-EC21-4DCF-9EFD-E2BE7D6F92BE}" presName="rootText" presStyleLbl="node3" presStyleIdx="0" presStyleCnt="18" custScaleX="68600" custScaleY="37259">
        <dgm:presLayoutVars>
          <dgm:chPref val="3"/>
        </dgm:presLayoutVars>
      </dgm:prSet>
      <dgm:spPr/>
    </dgm:pt>
    <dgm:pt modelId="{B9C5B9C0-2A94-4865-A9F9-3C033C816A71}" type="pres">
      <dgm:prSet presAssocID="{BC46EFD3-EC21-4DCF-9EFD-E2BE7D6F92BE}" presName="rootConnector" presStyleLbl="node3" presStyleIdx="0" presStyleCnt="18"/>
      <dgm:spPr/>
    </dgm:pt>
    <dgm:pt modelId="{7C05C9E6-5CD3-4449-B48C-231EB63C05F1}" type="pres">
      <dgm:prSet presAssocID="{BC46EFD3-EC21-4DCF-9EFD-E2BE7D6F92BE}" presName="hierChild4" presStyleCnt="0"/>
      <dgm:spPr/>
    </dgm:pt>
    <dgm:pt modelId="{CFC1C1F8-DCDD-4A70-98A8-A9B556A57E4F}" type="pres">
      <dgm:prSet presAssocID="{BC46EFD3-EC21-4DCF-9EFD-E2BE7D6F92BE}" presName="hierChild5" presStyleCnt="0"/>
      <dgm:spPr/>
    </dgm:pt>
    <dgm:pt modelId="{1BD099DD-574D-4572-9482-FEEC943EC457}" type="pres">
      <dgm:prSet presAssocID="{46B0C0E0-A775-41CE-BDEC-32866546D249}" presName="Name37" presStyleLbl="parChTrans1D3" presStyleIdx="1" presStyleCnt="18"/>
      <dgm:spPr/>
    </dgm:pt>
    <dgm:pt modelId="{E0B4C510-75D4-48A2-9F12-75126266C4CD}" type="pres">
      <dgm:prSet presAssocID="{8AB1D011-55D7-411F-BB31-1A6035ABE1A7}" presName="hierRoot2" presStyleCnt="0">
        <dgm:presLayoutVars>
          <dgm:hierBranch val="init"/>
        </dgm:presLayoutVars>
      </dgm:prSet>
      <dgm:spPr/>
    </dgm:pt>
    <dgm:pt modelId="{24E8375B-4D26-4419-8393-EE2492B47156}" type="pres">
      <dgm:prSet presAssocID="{8AB1D011-55D7-411F-BB31-1A6035ABE1A7}" presName="rootComposite" presStyleCnt="0"/>
      <dgm:spPr/>
    </dgm:pt>
    <dgm:pt modelId="{15EF42F9-8182-498A-A449-C06AF8D6D1AB}" type="pres">
      <dgm:prSet presAssocID="{8AB1D011-55D7-411F-BB31-1A6035ABE1A7}" presName="rootText" presStyleLbl="node3" presStyleIdx="1" presStyleCnt="18" custScaleX="68996" custScaleY="41969">
        <dgm:presLayoutVars>
          <dgm:chPref val="3"/>
        </dgm:presLayoutVars>
      </dgm:prSet>
      <dgm:spPr/>
    </dgm:pt>
    <dgm:pt modelId="{29CAD6BF-CEF2-4F1E-88A6-8A12A8A5E319}" type="pres">
      <dgm:prSet presAssocID="{8AB1D011-55D7-411F-BB31-1A6035ABE1A7}" presName="rootConnector" presStyleLbl="node3" presStyleIdx="1" presStyleCnt="18"/>
      <dgm:spPr/>
    </dgm:pt>
    <dgm:pt modelId="{30F8FF1C-9E1F-471B-AC1C-948023465A61}" type="pres">
      <dgm:prSet presAssocID="{8AB1D011-55D7-411F-BB31-1A6035ABE1A7}" presName="hierChild4" presStyleCnt="0"/>
      <dgm:spPr/>
    </dgm:pt>
    <dgm:pt modelId="{53C99C29-ED7D-4A70-9524-8284E230586A}" type="pres">
      <dgm:prSet presAssocID="{8AB1D011-55D7-411F-BB31-1A6035ABE1A7}" presName="hierChild5" presStyleCnt="0"/>
      <dgm:spPr/>
    </dgm:pt>
    <dgm:pt modelId="{D9AFD4C3-276C-4EB8-A9D5-4EE3B39B4E99}" type="pres">
      <dgm:prSet presAssocID="{D8E23B32-CB6B-43CF-BBE4-1F440D1C0068}" presName="Name37" presStyleLbl="parChTrans1D3" presStyleIdx="2" presStyleCnt="18"/>
      <dgm:spPr/>
    </dgm:pt>
    <dgm:pt modelId="{2A38D0E9-F82D-4F3F-B3DF-0CDBFFFE9AE4}" type="pres">
      <dgm:prSet presAssocID="{49FB49C2-4C8C-4B62-B929-720DDF7F24F1}" presName="hierRoot2" presStyleCnt="0">
        <dgm:presLayoutVars>
          <dgm:hierBranch val="init"/>
        </dgm:presLayoutVars>
      </dgm:prSet>
      <dgm:spPr/>
    </dgm:pt>
    <dgm:pt modelId="{4FD9B302-2A01-4FB9-ACAD-604A18D05E10}" type="pres">
      <dgm:prSet presAssocID="{49FB49C2-4C8C-4B62-B929-720DDF7F24F1}" presName="rootComposite" presStyleCnt="0"/>
      <dgm:spPr/>
    </dgm:pt>
    <dgm:pt modelId="{ED14D60A-C1FD-436E-A271-CF21B7CB9CEF}" type="pres">
      <dgm:prSet presAssocID="{49FB49C2-4C8C-4B62-B929-720DDF7F24F1}" presName="rootText" presStyleLbl="node3" presStyleIdx="2" presStyleCnt="18" custScaleX="78087" custScaleY="35349">
        <dgm:presLayoutVars>
          <dgm:chPref val="3"/>
        </dgm:presLayoutVars>
      </dgm:prSet>
      <dgm:spPr/>
    </dgm:pt>
    <dgm:pt modelId="{DD0C70C0-EA25-417A-BE88-778E37B51F7B}" type="pres">
      <dgm:prSet presAssocID="{49FB49C2-4C8C-4B62-B929-720DDF7F24F1}" presName="rootConnector" presStyleLbl="node3" presStyleIdx="2" presStyleCnt="18"/>
      <dgm:spPr/>
    </dgm:pt>
    <dgm:pt modelId="{DAC6212D-E498-4B83-86E4-238CF37EDB57}" type="pres">
      <dgm:prSet presAssocID="{49FB49C2-4C8C-4B62-B929-720DDF7F24F1}" presName="hierChild4" presStyleCnt="0"/>
      <dgm:spPr/>
    </dgm:pt>
    <dgm:pt modelId="{D9CDAC68-97F6-4936-BBE6-38A58C80B82C}" type="pres">
      <dgm:prSet presAssocID="{49FB49C2-4C8C-4B62-B929-720DDF7F24F1}" presName="hierChild5" presStyleCnt="0"/>
      <dgm:spPr/>
    </dgm:pt>
    <dgm:pt modelId="{75151587-0ADE-42B9-9900-04904B4557D9}" type="pres">
      <dgm:prSet presAssocID="{3091C0A1-B679-4378-A270-4D425C31C1DF}" presName="Name37" presStyleLbl="parChTrans1D3" presStyleIdx="3" presStyleCnt="18"/>
      <dgm:spPr/>
    </dgm:pt>
    <dgm:pt modelId="{A2A7EDFA-AC26-4375-8E50-D15D25B1DA0C}" type="pres">
      <dgm:prSet presAssocID="{94F79367-C4DF-487D-A86B-F4797005D2C3}" presName="hierRoot2" presStyleCnt="0">
        <dgm:presLayoutVars>
          <dgm:hierBranch val="init"/>
        </dgm:presLayoutVars>
      </dgm:prSet>
      <dgm:spPr/>
    </dgm:pt>
    <dgm:pt modelId="{AE784C11-DE0F-48E7-87DD-DA25322CA504}" type="pres">
      <dgm:prSet presAssocID="{94F79367-C4DF-487D-A86B-F4797005D2C3}" presName="rootComposite" presStyleCnt="0"/>
      <dgm:spPr/>
    </dgm:pt>
    <dgm:pt modelId="{AD935D9D-19C4-48C8-B4BE-B157B7ADD879}" type="pres">
      <dgm:prSet presAssocID="{94F79367-C4DF-487D-A86B-F4797005D2C3}" presName="rootText" presStyleLbl="node3" presStyleIdx="3" presStyleCnt="18" custScaleX="75676" custScaleY="40470">
        <dgm:presLayoutVars>
          <dgm:chPref val="3"/>
        </dgm:presLayoutVars>
      </dgm:prSet>
      <dgm:spPr/>
    </dgm:pt>
    <dgm:pt modelId="{7708077D-0AB6-44D9-907F-ED082FFA9960}" type="pres">
      <dgm:prSet presAssocID="{94F79367-C4DF-487D-A86B-F4797005D2C3}" presName="rootConnector" presStyleLbl="node3" presStyleIdx="3" presStyleCnt="18"/>
      <dgm:spPr/>
    </dgm:pt>
    <dgm:pt modelId="{286CC0CF-09D9-4259-B054-9BF2B236619C}" type="pres">
      <dgm:prSet presAssocID="{94F79367-C4DF-487D-A86B-F4797005D2C3}" presName="hierChild4" presStyleCnt="0"/>
      <dgm:spPr/>
    </dgm:pt>
    <dgm:pt modelId="{5C8CBE21-C5E3-443A-B603-CB808B379A87}" type="pres">
      <dgm:prSet presAssocID="{94F79367-C4DF-487D-A86B-F4797005D2C3}" presName="hierChild5" presStyleCnt="0"/>
      <dgm:spPr/>
    </dgm:pt>
    <dgm:pt modelId="{9D76402C-7EBB-49F2-B197-7A0941EFA90F}" type="pres">
      <dgm:prSet presAssocID="{6C0889C4-7A17-4240-B660-9E142BB7D18A}" presName="hierChild5" presStyleCnt="0"/>
      <dgm:spPr/>
    </dgm:pt>
    <dgm:pt modelId="{F8F4B53F-F0BF-4E6F-8654-E9FD3196F664}" type="pres">
      <dgm:prSet presAssocID="{08F15B37-FC46-4975-A523-8A7D62AA794E}" presName="Name37" presStyleLbl="parChTrans1D2" presStyleIdx="1" presStyleCnt="6"/>
      <dgm:spPr/>
    </dgm:pt>
    <dgm:pt modelId="{069AAAD7-D331-40CD-BBCF-0ECC4F9C0157}" type="pres">
      <dgm:prSet presAssocID="{789CB159-2BAF-4F1F-9A0F-1BAB2B5E19FB}" presName="hierRoot2" presStyleCnt="0">
        <dgm:presLayoutVars>
          <dgm:hierBranch val="init"/>
        </dgm:presLayoutVars>
      </dgm:prSet>
      <dgm:spPr/>
    </dgm:pt>
    <dgm:pt modelId="{F924B82E-FBC0-4419-912B-E369F5304ECC}" type="pres">
      <dgm:prSet presAssocID="{789CB159-2BAF-4F1F-9A0F-1BAB2B5E19FB}" presName="rootComposite" presStyleCnt="0"/>
      <dgm:spPr/>
    </dgm:pt>
    <dgm:pt modelId="{F2627DCE-6FAA-4B60-B93D-B20B518AE69C}" type="pres">
      <dgm:prSet presAssocID="{789CB159-2BAF-4F1F-9A0F-1BAB2B5E19FB}" presName="rootText" presStyleLbl="node2" presStyleIdx="1" presStyleCnt="6" custScaleX="46139" custScaleY="50330">
        <dgm:presLayoutVars>
          <dgm:chPref val="3"/>
        </dgm:presLayoutVars>
      </dgm:prSet>
      <dgm:spPr/>
    </dgm:pt>
    <dgm:pt modelId="{21CCEFED-BA61-4E83-AE6F-59B2FEC75DE5}" type="pres">
      <dgm:prSet presAssocID="{789CB159-2BAF-4F1F-9A0F-1BAB2B5E19FB}" presName="rootConnector" presStyleLbl="node2" presStyleIdx="1" presStyleCnt="6"/>
      <dgm:spPr/>
    </dgm:pt>
    <dgm:pt modelId="{3F675C3B-FD7F-4F20-B9A1-8944A09360B1}" type="pres">
      <dgm:prSet presAssocID="{789CB159-2BAF-4F1F-9A0F-1BAB2B5E19FB}" presName="hierChild4" presStyleCnt="0"/>
      <dgm:spPr/>
    </dgm:pt>
    <dgm:pt modelId="{29E37CC7-C2C8-43C3-9BEF-A2942B2073B4}" type="pres">
      <dgm:prSet presAssocID="{E658FD34-9EED-4D21-A5F4-65FC35563456}" presName="Name37" presStyleLbl="parChTrans1D3" presStyleIdx="4" presStyleCnt="18"/>
      <dgm:spPr/>
    </dgm:pt>
    <dgm:pt modelId="{0FBD1777-78EB-4ADC-9883-BEFA7B16CD18}" type="pres">
      <dgm:prSet presAssocID="{895CCB64-D32A-4EFF-B89F-C3E780512433}" presName="hierRoot2" presStyleCnt="0">
        <dgm:presLayoutVars>
          <dgm:hierBranch val="init"/>
        </dgm:presLayoutVars>
      </dgm:prSet>
      <dgm:spPr/>
    </dgm:pt>
    <dgm:pt modelId="{36A470CB-6EB2-44FD-AA7B-5AE7DBB15D33}" type="pres">
      <dgm:prSet presAssocID="{895CCB64-D32A-4EFF-B89F-C3E780512433}" presName="rootComposite" presStyleCnt="0"/>
      <dgm:spPr/>
    </dgm:pt>
    <dgm:pt modelId="{9F12878B-32B5-4279-82BD-F7AB9FBDD9B4}" type="pres">
      <dgm:prSet presAssocID="{895CCB64-D32A-4EFF-B89F-C3E780512433}" presName="rootText" presStyleLbl="node3" presStyleIdx="4" presStyleCnt="18" custScaleX="75512" custScaleY="31847">
        <dgm:presLayoutVars>
          <dgm:chPref val="3"/>
        </dgm:presLayoutVars>
      </dgm:prSet>
      <dgm:spPr/>
    </dgm:pt>
    <dgm:pt modelId="{7B630140-668C-4932-916E-671F39FB5E75}" type="pres">
      <dgm:prSet presAssocID="{895CCB64-D32A-4EFF-B89F-C3E780512433}" presName="rootConnector" presStyleLbl="node3" presStyleIdx="4" presStyleCnt="18"/>
      <dgm:spPr/>
    </dgm:pt>
    <dgm:pt modelId="{8103E4C0-6FCC-4877-BA94-C3A6C579A333}" type="pres">
      <dgm:prSet presAssocID="{895CCB64-D32A-4EFF-B89F-C3E780512433}" presName="hierChild4" presStyleCnt="0"/>
      <dgm:spPr/>
    </dgm:pt>
    <dgm:pt modelId="{DD9DD18B-DABE-462B-8306-EDB1B059E5D6}" type="pres">
      <dgm:prSet presAssocID="{895CCB64-D32A-4EFF-B89F-C3E780512433}" presName="hierChild5" presStyleCnt="0"/>
      <dgm:spPr/>
    </dgm:pt>
    <dgm:pt modelId="{92ACEFA2-2060-4C8D-8901-A8FA3BDB608B}" type="pres">
      <dgm:prSet presAssocID="{FDDFC02C-4426-40BB-8E26-02ABDC3C7275}" presName="Name37" presStyleLbl="parChTrans1D3" presStyleIdx="5" presStyleCnt="18"/>
      <dgm:spPr/>
    </dgm:pt>
    <dgm:pt modelId="{F9EA0FF2-5312-4CE9-A7E5-45FE04F176BC}" type="pres">
      <dgm:prSet presAssocID="{7BA3AC68-0039-47C6-934E-58BC120EBF9F}" presName="hierRoot2" presStyleCnt="0">
        <dgm:presLayoutVars>
          <dgm:hierBranch val="init"/>
        </dgm:presLayoutVars>
      </dgm:prSet>
      <dgm:spPr/>
    </dgm:pt>
    <dgm:pt modelId="{E5ECD95E-0060-418A-AA8E-81D1641C9537}" type="pres">
      <dgm:prSet presAssocID="{7BA3AC68-0039-47C6-934E-58BC120EBF9F}" presName="rootComposite" presStyleCnt="0"/>
      <dgm:spPr/>
    </dgm:pt>
    <dgm:pt modelId="{6BF8DE56-9414-467B-8D4E-610528583912}" type="pres">
      <dgm:prSet presAssocID="{7BA3AC68-0039-47C6-934E-58BC120EBF9F}" presName="rootText" presStyleLbl="node3" presStyleIdx="5" presStyleCnt="18" custScaleX="76556" custScaleY="37279">
        <dgm:presLayoutVars>
          <dgm:chPref val="3"/>
        </dgm:presLayoutVars>
      </dgm:prSet>
      <dgm:spPr/>
    </dgm:pt>
    <dgm:pt modelId="{B1063543-7D89-4EA8-8EC9-AF51974319EC}" type="pres">
      <dgm:prSet presAssocID="{7BA3AC68-0039-47C6-934E-58BC120EBF9F}" presName="rootConnector" presStyleLbl="node3" presStyleIdx="5" presStyleCnt="18"/>
      <dgm:spPr/>
    </dgm:pt>
    <dgm:pt modelId="{63CC5DC7-FBC2-4F9B-91FA-9A67C7865CF4}" type="pres">
      <dgm:prSet presAssocID="{7BA3AC68-0039-47C6-934E-58BC120EBF9F}" presName="hierChild4" presStyleCnt="0"/>
      <dgm:spPr/>
    </dgm:pt>
    <dgm:pt modelId="{A6CD9EB3-4E93-470F-83A6-3C69C3506AD9}" type="pres">
      <dgm:prSet presAssocID="{7BA3AC68-0039-47C6-934E-58BC120EBF9F}" presName="hierChild5" presStyleCnt="0"/>
      <dgm:spPr/>
    </dgm:pt>
    <dgm:pt modelId="{94A4757A-42DF-4E65-85AA-9E6B4F105E67}" type="pres">
      <dgm:prSet presAssocID="{7722696B-02F6-44F5-81EC-A74E08256DF0}" presName="Name37" presStyleLbl="parChTrans1D3" presStyleIdx="6" presStyleCnt="18"/>
      <dgm:spPr/>
    </dgm:pt>
    <dgm:pt modelId="{EBF8A670-089B-4B8D-8B65-BE2662926DC4}" type="pres">
      <dgm:prSet presAssocID="{DE56F755-F435-484A-8499-74C9ADCF4913}" presName="hierRoot2" presStyleCnt="0">
        <dgm:presLayoutVars>
          <dgm:hierBranch val="init"/>
        </dgm:presLayoutVars>
      </dgm:prSet>
      <dgm:spPr/>
    </dgm:pt>
    <dgm:pt modelId="{B7EA0929-AEAB-4FB9-B150-CCD3A1E67591}" type="pres">
      <dgm:prSet presAssocID="{DE56F755-F435-484A-8499-74C9ADCF4913}" presName="rootComposite" presStyleCnt="0"/>
      <dgm:spPr/>
    </dgm:pt>
    <dgm:pt modelId="{6F26DF72-9941-43DD-BD64-9ACB2FE22E41}" type="pres">
      <dgm:prSet presAssocID="{DE56F755-F435-484A-8499-74C9ADCF4913}" presName="rootText" presStyleLbl="node3" presStyleIdx="6" presStyleCnt="18" custScaleX="67595" custScaleY="38057">
        <dgm:presLayoutVars>
          <dgm:chPref val="3"/>
        </dgm:presLayoutVars>
      </dgm:prSet>
      <dgm:spPr/>
    </dgm:pt>
    <dgm:pt modelId="{32922B71-8554-4EFC-B503-E7732608884A}" type="pres">
      <dgm:prSet presAssocID="{DE56F755-F435-484A-8499-74C9ADCF4913}" presName="rootConnector" presStyleLbl="node3" presStyleIdx="6" presStyleCnt="18"/>
      <dgm:spPr/>
    </dgm:pt>
    <dgm:pt modelId="{944B3C32-F219-4728-AC3B-826CFD84A7A5}" type="pres">
      <dgm:prSet presAssocID="{DE56F755-F435-484A-8499-74C9ADCF4913}" presName="hierChild4" presStyleCnt="0"/>
      <dgm:spPr/>
    </dgm:pt>
    <dgm:pt modelId="{EBB1C9D2-FF8C-4116-9CAD-46ACDD13EC80}" type="pres">
      <dgm:prSet presAssocID="{DE56F755-F435-484A-8499-74C9ADCF4913}" presName="hierChild5" presStyleCnt="0"/>
      <dgm:spPr/>
    </dgm:pt>
    <dgm:pt modelId="{E655C6F1-1095-4445-AFE3-A6FE730F8C0E}" type="pres">
      <dgm:prSet presAssocID="{A07FB921-BE85-49AB-BAE7-13C7555276A2}" presName="Name37" presStyleLbl="parChTrans1D3" presStyleIdx="7" presStyleCnt="18"/>
      <dgm:spPr/>
    </dgm:pt>
    <dgm:pt modelId="{5A98A286-9B32-4D27-8973-C6621E28B3FB}" type="pres">
      <dgm:prSet presAssocID="{3383A140-809F-465B-81C5-B0D59524B30E}" presName="hierRoot2" presStyleCnt="0">
        <dgm:presLayoutVars>
          <dgm:hierBranch val="init"/>
        </dgm:presLayoutVars>
      </dgm:prSet>
      <dgm:spPr/>
    </dgm:pt>
    <dgm:pt modelId="{E98E1449-5092-4242-A236-AB66E299BA7B}" type="pres">
      <dgm:prSet presAssocID="{3383A140-809F-465B-81C5-B0D59524B30E}" presName="rootComposite" presStyleCnt="0"/>
      <dgm:spPr/>
    </dgm:pt>
    <dgm:pt modelId="{6713F1B1-F5BD-401C-9D61-04D00201CE25}" type="pres">
      <dgm:prSet presAssocID="{3383A140-809F-465B-81C5-B0D59524B30E}" presName="rootText" presStyleLbl="node3" presStyleIdx="7" presStyleCnt="18" custScaleX="65792" custScaleY="42124">
        <dgm:presLayoutVars>
          <dgm:chPref val="3"/>
        </dgm:presLayoutVars>
      </dgm:prSet>
      <dgm:spPr/>
    </dgm:pt>
    <dgm:pt modelId="{7535929B-702D-497A-B105-C3A0104C66BC}" type="pres">
      <dgm:prSet presAssocID="{3383A140-809F-465B-81C5-B0D59524B30E}" presName="rootConnector" presStyleLbl="node3" presStyleIdx="7" presStyleCnt="18"/>
      <dgm:spPr/>
    </dgm:pt>
    <dgm:pt modelId="{9408CA20-727D-4DFE-A6DF-F94DBA71A3CC}" type="pres">
      <dgm:prSet presAssocID="{3383A140-809F-465B-81C5-B0D59524B30E}" presName="hierChild4" presStyleCnt="0"/>
      <dgm:spPr/>
    </dgm:pt>
    <dgm:pt modelId="{AA7FAF36-7966-4AC8-95F4-61E44600A9CB}" type="pres">
      <dgm:prSet presAssocID="{3383A140-809F-465B-81C5-B0D59524B30E}" presName="hierChild5" presStyleCnt="0"/>
      <dgm:spPr/>
    </dgm:pt>
    <dgm:pt modelId="{ADE7B825-7719-4C98-B91C-F4792F2F7C13}" type="pres">
      <dgm:prSet presAssocID="{789CB159-2BAF-4F1F-9A0F-1BAB2B5E19FB}" presName="hierChild5" presStyleCnt="0"/>
      <dgm:spPr/>
    </dgm:pt>
    <dgm:pt modelId="{1AA94EB0-352D-47A0-9882-64C91A5CB17A}" type="pres">
      <dgm:prSet presAssocID="{0727A1C8-F20E-470D-A0A0-3ADED20E8DF9}" presName="Name37" presStyleLbl="parChTrans1D2" presStyleIdx="2" presStyleCnt="6"/>
      <dgm:spPr/>
    </dgm:pt>
    <dgm:pt modelId="{887C2415-BF66-4E7D-A839-835DC29A152F}" type="pres">
      <dgm:prSet presAssocID="{BA016062-6468-40FE-B7D3-350E5D9E9331}" presName="hierRoot2" presStyleCnt="0">
        <dgm:presLayoutVars>
          <dgm:hierBranch val="init"/>
        </dgm:presLayoutVars>
      </dgm:prSet>
      <dgm:spPr/>
    </dgm:pt>
    <dgm:pt modelId="{748B777C-D1C5-4F98-BE13-6523619A0BB0}" type="pres">
      <dgm:prSet presAssocID="{BA016062-6468-40FE-B7D3-350E5D9E9331}" presName="rootComposite" presStyleCnt="0"/>
      <dgm:spPr/>
    </dgm:pt>
    <dgm:pt modelId="{527CE9F2-B143-4560-8313-990030F59CA0}" type="pres">
      <dgm:prSet presAssocID="{BA016062-6468-40FE-B7D3-350E5D9E9331}" presName="rootText" presStyleLbl="node2" presStyleIdx="2" presStyleCnt="6" custScaleX="56200" custScaleY="46864">
        <dgm:presLayoutVars>
          <dgm:chPref val="3"/>
        </dgm:presLayoutVars>
      </dgm:prSet>
      <dgm:spPr/>
    </dgm:pt>
    <dgm:pt modelId="{399209C7-A612-4DB7-B27C-B9BDD81D854B}" type="pres">
      <dgm:prSet presAssocID="{BA016062-6468-40FE-B7D3-350E5D9E9331}" presName="rootConnector" presStyleLbl="node2" presStyleIdx="2" presStyleCnt="6"/>
      <dgm:spPr/>
    </dgm:pt>
    <dgm:pt modelId="{37C1A2CF-5033-4038-8E67-5FA2A4A61DB1}" type="pres">
      <dgm:prSet presAssocID="{BA016062-6468-40FE-B7D3-350E5D9E9331}" presName="hierChild4" presStyleCnt="0"/>
      <dgm:spPr/>
    </dgm:pt>
    <dgm:pt modelId="{B1DBAF1D-15A3-49BA-B643-BF77AC7C3444}" type="pres">
      <dgm:prSet presAssocID="{329C361C-3BB6-4CD6-B7DE-7AFD09361521}" presName="Name37" presStyleLbl="parChTrans1D3" presStyleIdx="8" presStyleCnt="18"/>
      <dgm:spPr/>
    </dgm:pt>
    <dgm:pt modelId="{CE8A6E36-9BF5-4765-8E72-724B068AA4F7}" type="pres">
      <dgm:prSet presAssocID="{320F89DC-53DB-47B0-B0FC-D3CDBE06E735}" presName="hierRoot2" presStyleCnt="0">
        <dgm:presLayoutVars>
          <dgm:hierBranch val="init"/>
        </dgm:presLayoutVars>
      </dgm:prSet>
      <dgm:spPr/>
    </dgm:pt>
    <dgm:pt modelId="{1283595F-1FF4-4B8F-AF36-9AA4C64FABB4}" type="pres">
      <dgm:prSet presAssocID="{320F89DC-53DB-47B0-B0FC-D3CDBE06E735}" presName="rootComposite" presStyleCnt="0"/>
      <dgm:spPr/>
    </dgm:pt>
    <dgm:pt modelId="{4DB7B509-8C0B-417C-84B7-48366B58E407}" type="pres">
      <dgm:prSet presAssocID="{320F89DC-53DB-47B0-B0FC-D3CDBE06E735}" presName="rootText" presStyleLbl="node3" presStyleIdx="8" presStyleCnt="18" custScaleX="73320" custScaleY="41087">
        <dgm:presLayoutVars>
          <dgm:chPref val="3"/>
        </dgm:presLayoutVars>
      </dgm:prSet>
      <dgm:spPr/>
    </dgm:pt>
    <dgm:pt modelId="{3578F905-8BE1-4FD7-A5D9-BA9BCA6AF6E1}" type="pres">
      <dgm:prSet presAssocID="{320F89DC-53DB-47B0-B0FC-D3CDBE06E735}" presName="rootConnector" presStyleLbl="node3" presStyleIdx="8" presStyleCnt="18"/>
      <dgm:spPr/>
    </dgm:pt>
    <dgm:pt modelId="{8C47BFBE-935F-4A3D-91BC-FE6812845281}" type="pres">
      <dgm:prSet presAssocID="{320F89DC-53DB-47B0-B0FC-D3CDBE06E735}" presName="hierChild4" presStyleCnt="0"/>
      <dgm:spPr/>
    </dgm:pt>
    <dgm:pt modelId="{AB5BD743-5CA3-495F-B20E-E505FCFDAF1D}" type="pres">
      <dgm:prSet presAssocID="{320F89DC-53DB-47B0-B0FC-D3CDBE06E735}" presName="hierChild5" presStyleCnt="0"/>
      <dgm:spPr/>
    </dgm:pt>
    <dgm:pt modelId="{ADB9955A-F555-4A5D-882E-84968FD675D5}" type="pres">
      <dgm:prSet presAssocID="{BA016062-6468-40FE-B7D3-350E5D9E9331}" presName="hierChild5" presStyleCnt="0"/>
      <dgm:spPr/>
    </dgm:pt>
    <dgm:pt modelId="{F4F71CA2-62E2-4B50-A5BF-0B93547106C2}" type="pres">
      <dgm:prSet presAssocID="{D6CC7986-21F1-4AC6-B8B7-B2C2946A7517}" presName="Name37" presStyleLbl="parChTrans1D2" presStyleIdx="3" presStyleCnt="6"/>
      <dgm:spPr/>
    </dgm:pt>
    <dgm:pt modelId="{702C2783-1DDA-4E5B-9C9F-B7AAAEC74B24}" type="pres">
      <dgm:prSet presAssocID="{3AED1BF4-7C29-49A5-ACCE-98B12C1D52AD}" presName="hierRoot2" presStyleCnt="0">
        <dgm:presLayoutVars>
          <dgm:hierBranch val="init"/>
        </dgm:presLayoutVars>
      </dgm:prSet>
      <dgm:spPr/>
    </dgm:pt>
    <dgm:pt modelId="{008AF888-65F1-4813-A5AC-93FAA9C7E38B}" type="pres">
      <dgm:prSet presAssocID="{3AED1BF4-7C29-49A5-ACCE-98B12C1D52AD}" presName="rootComposite" presStyleCnt="0"/>
      <dgm:spPr/>
    </dgm:pt>
    <dgm:pt modelId="{97E0471B-1DF3-4426-9653-8830A21E753A}" type="pres">
      <dgm:prSet presAssocID="{3AED1BF4-7C29-49A5-ACCE-98B12C1D52AD}" presName="rootText" presStyleLbl="node2" presStyleIdx="3" presStyleCnt="6" custScaleX="56407" custScaleY="44088">
        <dgm:presLayoutVars>
          <dgm:chPref val="3"/>
        </dgm:presLayoutVars>
      </dgm:prSet>
      <dgm:spPr/>
    </dgm:pt>
    <dgm:pt modelId="{0EB47E3B-D672-4111-BDC2-34B78C121959}" type="pres">
      <dgm:prSet presAssocID="{3AED1BF4-7C29-49A5-ACCE-98B12C1D52AD}" presName="rootConnector" presStyleLbl="node2" presStyleIdx="3" presStyleCnt="6"/>
      <dgm:spPr/>
    </dgm:pt>
    <dgm:pt modelId="{4C492B38-2F0C-4FD8-BA2F-C541708B4959}" type="pres">
      <dgm:prSet presAssocID="{3AED1BF4-7C29-49A5-ACCE-98B12C1D52AD}" presName="hierChild4" presStyleCnt="0"/>
      <dgm:spPr/>
    </dgm:pt>
    <dgm:pt modelId="{7EAD9727-6EEE-43B2-8484-8A9966B95D51}" type="pres">
      <dgm:prSet presAssocID="{16E2738B-817B-4DBC-9447-45BB9B963647}" presName="Name37" presStyleLbl="parChTrans1D3" presStyleIdx="9" presStyleCnt="18"/>
      <dgm:spPr/>
    </dgm:pt>
    <dgm:pt modelId="{A01D1558-468F-4CAC-9160-B422CD1A631A}" type="pres">
      <dgm:prSet presAssocID="{5A0974CC-0DEE-4891-A821-1E2E89CD7A3A}" presName="hierRoot2" presStyleCnt="0">
        <dgm:presLayoutVars>
          <dgm:hierBranch val="init"/>
        </dgm:presLayoutVars>
      </dgm:prSet>
      <dgm:spPr/>
    </dgm:pt>
    <dgm:pt modelId="{170B061A-62CA-46B4-A1AC-4EA95DE5B9F1}" type="pres">
      <dgm:prSet presAssocID="{5A0974CC-0DEE-4891-A821-1E2E89CD7A3A}" presName="rootComposite" presStyleCnt="0"/>
      <dgm:spPr/>
    </dgm:pt>
    <dgm:pt modelId="{1FA8774C-F19A-441B-A691-B0F5053CF75D}" type="pres">
      <dgm:prSet presAssocID="{5A0974CC-0DEE-4891-A821-1E2E89CD7A3A}" presName="rootText" presStyleLbl="node3" presStyleIdx="9" presStyleCnt="18" custScaleX="65346" custScaleY="25281">
        <dgm:presLayoutVars>
          <dgm:chPref val="3"/>
        </dgm:presLayoutVars>
      </dgm:prSet>
      <dgm:spPr/>
    </dgm:pt>
    <dgm:pt modelId="{44204B8F-83D0-4CB8-A467-0EB1668929CC}" type="pres">
      <dgm:prSet presAssocID="{5A0974CC-0DEE-4891-A821-1E2E89CD7A3A}" presName="rootConnector" presStyleLbl="node3" presStyleIdx="9" presStyleCnt="18"/>
      <dgm:spPr/>
    </dgm:pt>
    <dgm:pt modelId="{910B06AD-EC4F-4207-B87A-82DA684BB942}" type="pres">
      <dgm:prSet presAssocID="{5A0974CC-0DEE-4891-A821-1E2E89CD7A3A}" presName="hierChild4" presStyleCnt="0"/>
      <dgm:spPr/>
    </dgm:pt>
    <dgm:pt modelId="{BF5C3AA5-50A6-47FF-A719-CE9F9D07D3C6}" type="pres">
      <dgm:prSet presAssocID="{5A0974CC-0DEE-4891-A821-1E2E89CD7A3A}" presName="hierChild5" presStyleCnt="0"/>
      <dgm:spPr/>
    </dgm:pt>
    <dgm:pt modelId="{3D5A9F3F-B308-4184-8296-286744C35256}" type="pres">
      <dgm:prSet presAssocID="{3AED1BF4-7C29-49A5-ACCE-98B12C1D52AD}" presName="hierChild5" presStyleCnt="0"/>
      <dgm:spPr/>
    </dgm:pt>
    <dgm:pt modelId="{E3E9B0C0-B1BF-478D-9FB6-622B0AF4830E}" type="pres">
      <dgm:prSet presAssocID="{803A92DF-18C1-49AD-8742-7D46CCC5B66A}" presName="Name37" presStyleLbl="parChTrans1D2" presStyleIdx="4" presStyleCnt="6"/>
      <dgm:spPr/>
    </dgm:pt>
    <dgm:pt modelId="{FEC2CB8E-EEBD-46B5-954B-44F18D4DD79B}" type="pres">
      <dgm:prSet presAssocID="{937891E0-3805-4921-9020-43266DCEFD5A}" presName="hierRoot2" presStyleCnt="0">
        <dgm:presLayoutVars>
          <dgm:hierBranch val="init"/>
        </dgm:presLayoutVars>
      </dgm:prSet>
      <dgm:spPr/>
    </dgm:pt>
    <dgm:pt modelId="{085760FA-4768-40BE-B47C-78DBEFC2CA04}" type="pres">
      <dgm:prSet presAssocID="{937891E0-3805-4921-9020-43266DCEFD5A}" presName="rootComposite" presStyleCnt="0"/>
      <dgm:spPr/>
    </dgm:pt>
    <dgm:pt modelId="{C9687D6A-EADE-404D-B202-17C0F3BF1C01}" type="pres">
      <dgm:prSet presAssocID="{937891E0-3805-4921-9020-43266DCEFD5A}" presName="rootText" presStyleLbl="node2" presStyleIdx="4" presStyleCnt="6" custScaleX="44250" custScaleY="41609">
        <dgm:presLayoutVars>
          <dgm:chPref val="3"/>
        </dgm:presLayoutVars>
      </dgm:prSet>
      <dgm:spPr/>
    </dgm:pt>
    <dgm:pt modelId="{233A7D17-44E5-42DF-B8AA-A71CB7A656C9}" type="pres">
      <dgm:prSet presAssocID="{937891E0-3805-4921-9020-43266DCEFD5A}" presName="rootConnector" presStyleLbl="node2" presStyleIdx="4" presStyleCnt="6"/>
      <dgm:spPr/>
    </dgm:pt>
    <dgm:pt modelId="{E758BDB7-C51E-4644-8E31-000276999BCF}" type="pres">
      <dgm:prSet presAssocID="{937891E0-3805-4921-9020-43266DCEFD5A}" presName="hierChild4" presStyleCnt="0"/>
      <dgm:spPr/>
    </dgm:pt>
    <dgm:pt modelId="{F6C9D60E-5475-4B05-AD62-66E6970D6F58}" type="pres">
      <dgm:prSet presAssocID="{84995478-F4AB-48D3-93E9-C0527403FEFA}" presName="Name37" presStyleLbl="parChTrans1D3" presStyleIdx="10" presStyleCnt="18"/>
      <dgm:spPr/>
    </dgm:pt>
    <dgm:pt modelId="{313264B0-DEF1-4CEB-8AAF-8D72C8B6DA50}" type="pres">
      <dgm:prSet presAssocID="{3841671F-3CDC-41E5-ABA3-05D599248E3F}" presName="hierRoot2" presStyleCnt="0">
        <dgm:presLayoutVars>
          <dgm:hierBranch val="init"/>
        </dgm:presLayoutVars>
      </dgm:prSet>
      <dgm:spPr/>
    </dgm:pt>
    <dgm:pt modelId="{A09D3DAD-13C8-4D6E-9085-12AD0B220009}" type="pres">
      <dgm:prSet presAssocID="{3841671F-3CDC-41E5-ABA3-05D599248E3F}" presName="rootComposite" presStyleCnt="0"/>
      <dgm:spPr/>
    </dgm:pt>
    <dgm:pt modelId="{A2B7085B-42DB-4FB3-A7A6-E13077E42E8B}" type="pres">
      <dgm:prSet presAssocID="{3841671F-3CDC-41E5-ABA3-05D599248E3F}" presName="rootText" presStyleLbl="node3" presStyleIdx="10" presStyleCnt="18" custScaleX="53620" custScaleY="33014" custLinFactNeighborX="-1446" custLinFactNeighborY="-18320">
        <dgm:presLayoutVars>
          <dgm:chPref val="3"/>
        </dgm:presLayoutVars>
      </dgm:prSet>
      <dgm:spPr/>
    </dgm:pt>
    <dgm:pt modelId="{EADC7428-3BA7-4CC0-9E37-1384DA2DDFE5}" type="pres">
      <dgm:prSet presAssocID="{3841671F-3CDC-41E5-ABA3-05D599248E3F}" presName="rootConnector" presStyleLbl="node3" presStyleIdx="10" presStyleCnt="18"/>
      <dgm:spPr/>
    </dgm:pt>
    <dgm:pt modelId="{6FD3226C-C4B2-4607-8D48-B9C60DAE02CD}" type="pres">
      <dgm:prSet presAssocID="{3841671F-3CDC-41E5-ABA3-05D599248E3F}" presName="hierChild4" presStyleCnt="0"/>
      <dgm:spPr/>
    </dgm:pt>
    <dgm:pt modelId="{2E1FA31D-A723-46A5-9E46-BC15A46EC1AA}" type="pres">
      <dgm:prSet presAssocID="{3841671F-3CDC-41E5-ABA3-05D599248E3F}" presName="hierChild5" presStyleCnt="0"/>
      <dgm:spPr/>
    </dgm:pt>
    <dgm:pt modelId="{E48DD446-08FE-4F81-925D-602AC06C891C}" type="pres">
      <dgm:prSet presAssocID="{0D164F9E-6125-45BF-BD0B-C42BE681AFD0}" presName="Name37" presStyleLbl="parChTrans1D3" presStyleIdx="11" presStyleCnt="18"/>
      <dgm:spPr/>
    </dgm:pt>
    <dgm:pt modelId="{F0EF85A7-9BE1-4761-A797-C34DF7A08947}" type="pres">
      <dgm:prSet presAssocID="{B81B2A50-DDAC-409C-B737-20556928FAA4}" presName="hierRoot2" presStyleCnt="0">
        <dgm:presLayoutVars>
          <dgm:hierBranch val="init"/>
        </dgm:presLayoutVars>
      </dgm:prSet>
      <dgm:spPr/>
    </dgm:pt>
    <dgm:pt modelId="{146D76F9-E20C-470A-A063-E039E4A33B82}" type="pres">
      <dgm:prSet presAssocID="{B81B2A50-DDAC-409C-B737-20556928FAA4}" presName="rootComposite" presStyleCnt="0"/>
      <dgm:spPr/>
    </dgm:pt>
    <dgm:pt modelId="{667BCF31-356D-4B7F-863A-69A95C878A1F}" type="pres">
      <dgm:prSet presAssocID="{B81B2A50-DDAC-409C-B737-20556928FAA4}" presName="rootText" presStyleLbl="node3" presStyleIdx="11" presStyleCnt="18" custScaleX="55258" custScaleY="36072" custLinFactNeighborX="-964" custLinFactNeighborY="-38568">
        <dgm:presLayoutVars>
          <dgm:chPref val="3"/>
        </dgm:presLayoutVars>
      </dgm:prSet>
      <dgm:spPr/>
    </dgm:pt>
    <dgm:pt modelId="{EE41EAA5-42DA-4FAD-A3F2-892980B0C66D}" type="pres">
      <dgm:prSet presAssocID="{B81B2A50-DDAC-409C-B737-20556928FAA4}" presName="rootConnector" presStyleLbl="node3" presStyleIdx="11" presStyleCnt="18"/>
      <dgm:spPr/>
    </dgm:pt>
    <dgm:pt modelId="{A054F84B-90D4-44C4-B994-FD9ED2BF7BBE}" type="pres">
      <dgm:prSet presAssocID="{B81B2A50-DDAC-409C-B737-20556928FAA4}" presName="hierChild4" presStyleCnt="0"/>
      <dgm:spPr/>
    </dgm:pt>
    <dgm:pt modelId="{AF0DCFBD-89BC-4E01-A69C-7A1A3A82B44A}" type="pres">
      <dgm:prSet presAssocID="{B81B2A50-DDAC-409C-B737-20556928FAA4}" presName="hierChild5" presStyleCnt="0"/>
      <dgm:spPr/>
    </dgm:pt>
    <dgm:pt modelId="{6BEF5688-C2A4-47F3-B0B9-A1AB95E8CA1A}" type="pres">
      <dgm:prSet presAssocID="{D0E7CA82-DA86-41EF-A3F6-B76F62B522D7}" presName="Name37" presStyleLbl="parChTrans1D3" presStyleIdx="12" presStyleCnt="18"/>
      <dgm:spPr/>
    </dgm:pt>
    <dgm:pt modelId="{99282A95-CDCA-4B59-A337-1111EC522B7F}" type="pres">
      <dgm:prSet presAssocID="{4660373E-7D61-4269-98BC-E954A767E27B}" presName="hierRoot2" presStyleCnt="0">
        <dgm:presLayoutVars>
          <dgm:hierBranch val="init"/>
        </dgm:presLayoutVars>
      </dgm:prSet>
      <dgm:spPr/>
    </dgm:pt>
    <dgm:pt modelId="{81F2145D-D03D-4264-B8DC-A1F3A55728F2}" type="pres">
      <dgm:prSet presAssocID="{4660373E-7D61-4269-98BC-E954A767E27B}" presName="rootComposite" presStyleCnt="0"/>
      <dgm:spPr/>
    </dgm:pt>
    <dgm:pt modelId="{6BAA1427-E8A3-4E83-AA3C-FE2DF0129F04}" type="pres">
      <dgm:prSet presAssocID="{4660373E-7D61-4269-98BC-E954A767E27B}" presName="rootText" presStyleLbl="node3" presStyleIdx="12" presStyleCnt="18" custScaleX="61043" custScaleY="32301" custLinFactNeighborX="-482" custLinFactNeighborY="-52067">
        <dgm:presLayoutVars>
          <dgm:chPref val="3"/>
        </dgm:presLayoutVars>
      </dgm:prSet>
      <dgm:spPr/>
    </dgm:pt>
    <dgm:pt modelId="{BEFABB9C-A9BB-42A2-94D7-A9796A15340D}" type="pres">
      <dgm:prSet presAssocID="{4660373E-7D61-4269-98BC-E954A767E27B}" presName="rootConnector" presStyleLbl="node3" presStyleIdx="12" presStyleCnt="18"/>
      <dgm:spPr/>
    </dgm:pt>
    <dgm:pt modelId="{9AADDF78-BBD5-4069-92FE-9D4F316D310B}" type="pres">
      <dgm:prSet presAssocID="{4660373E-7D61-4269-98BC-E954A767E27B}" presName="hierChild4" presStyleCnt="0"/>
      <dgm:spPr/>
    </dgm:pt>
    <dgm:pt modelId="{554E6BB1-89E2-4B8E-8F39-44D303355019}" type="pres">
      <dgm:prSet presAssocID="{4660373E-7D61-4269-98BC-E954A767E27B}" presName="hierChild5" presStyleCnt="0"/>
      <dgm:spPr/>
    </dgm:pt>
    <dgm:pt modelId="{53E78428-F051-44BB-8970-2C2D544A8716}" type="pres">
      <dgm:prSet presAssocID="{FF0A5625-99CC-48D2-B39E-8D4E3AAE7332}" presName="Name37" presStyleLbl="parChTrans1D3" presStyleIdx="13" presStyleCnt="18"/>
      <dgm:spPr/>
    </dgm:pt>
    <dgm:pt modelId="{0224FAC6-E0BA-4690-AD2D-3A8F766A304F}" type="pres">
      <dgm:prSet presAssocID="{06AA9B3C-BE03-4730-996C-1F81F43BB5A5}" presName="hierRoot2" presStyleCnt="0">
        <dgm:presLayoutVars>
          <dgm:hierBranch val="init"/>
        </dgm:presLayoutVars>
      </dgm:prSet>
      <dgm:spPr/>
    </dgm:pt>
    <dgm:pt modelId="{5D7BB9B3-234E-43BD-8E2D-E7A57AE7298B}" type="pres">
      <dgm:prSet presAssocID="{06AA9B3C-BE03-4730-996C-1F81F43BB5A5}" presName="rootComposite" presStyleCnt="0"/>
      <dgm:spPr/>
    </dgm:pt>
    <dgm:pt modelId="{3B7C88D0-C739-4C35-A978-B2D1551D221A}" type="pres">
      <dgm:prSet presAssocID="{06AA9B3C-BE03-4730-996C-1F81F43BB5A5}" presName="rootText" presStyleLbl="node3" presStyleIdx="13" presStyleCnt="18" custScaleX="58139" custScaleY="36212" custLinFactNeighborX="482" custLinFactNeighborY="-62674">
        <dgm:presLayoutVars>
          <dgm:chPref val="3"/>
        </dgm:presLayoutVars>
      </dgm:prSet>
      <dgm:spPr/>
    </dgm:pt>
    <dgm:pt modelId="{C1000603-52AC-4F2F-8827-E961EBE22A29}" type="pres">
      <dgm:prSet presAssocID="{06AA9B3C-BE03-4730-996C-1F81F43BB5A5}" presName="rootConnector" presStyleLbl="node3" presStyleIdx="13" presStyleCnt="18"/>
      <dgm:spPr/>
    </dgm:pt>
    <dgm:pt modelId="{C09D26C8-CE9A-42B0-B3C5-D1480EFDCAA9}" type="pres">
      <dgm:prSet presAssocID="{06AA9B3C-BE03-4730-996C-1F81F43BB5A5}" presName="hierChild4" presStyleCnt="0"/>
      <dgm:spPr/>
    </dgm:pt>
    <dgm:pt modelId="{2A39BD72-98CF-4796-B1AD-7C8EA69F2F59}" type="pres">
      <dgm:prSet presAssocID="{06AA9B3C-BE03-4730-996C-1F81F43BB5A5}" presName="hierChild5" presStyleCnt="0"/>
      <dgm:spPr/>
    </dgm:pt>
    <dgm:pt modelId="{01DF5B9F-8D89-4AE0-A465-94975B8811D5}" type="pres">
      <dgm:prSet presAssocID="{CB063EEA-53F5-4DE4-ABFF-260D06BB9358}" presName="Name37" presStyleLbl="parChTrans1D3" presStyleIdx="14" presStyleCnt="18"/>
      <dgm:spPr/>
    </dgm:pt>
    <dgm:pt modelId="{99E0B77C-905E-4785-8E10-9E691F8B3F9B}" type="pres">
      <dgm:prSet presAssocID="{E5E4BCAF-6F24-4D12-AE78-FC048F707022}" presName="hierRoot2" presStyleCnt="0">
        <dgm:presLayoutVars>
          <dgm:hierBranch val="init"/>
        </dgm:presLayoutVars>
      </dgm:prSet>
      <dgm:spPr/>
    </dgm:pt>
    <dgm:pt modelId="{4B53AE1A-E18A-410D-95FE-D69C3D5F41F3}" type="pres">
      <dgm:prSet presAssocID="{E5E4BCAF-6F24-4D12-AE78-FC048F707022}" presName="rootComposite" presStyleCnt="0"/>
      <dgm:spPr/>
    </dgm:pt>
    <dgm:pt modelId="{11675AE8-C157-4B8C-A1B7-3189C2573DAF}" type="pres">
      <dgm:prSet presAssocID="{E5E4BCAF-6F24-4D12-AE78-FC048F707022}" presName="rootText" presStyleLbl="node3" presStyleIdx="14" presStyleCnt="18" custScaleX="58139" custScaleY="36212" custLinFactNeighborX="1023" custLinFactNeighborY="-73494">
        <dgm:presLayoutVars>
          <dgm:chPref val="3"/>
        </dgm:presLayoutVars>
      </dgm:prSet>
      <dgm:spPr/>
    </dgm:pt>
    <dgm:pt modelId="{4B34E2BE-FA94-4FBC-AC95-7A1D8102E36E}" type="pres">
      <dgm:prSet presAssocID="{E5E4BCAF-6F24-4D12-AE78-FC048F707022}" presName="rootConnector" presStyleLbl="node3" presStyleIdx="14" presStyleCnt="18"/>
      <dgm:spPr/>
    </dgm:pt>
    <dgm:pt modelId="{1B9A04F7-B095-426E-BF7A-201C4A8076D6}" type="pres">
      <dgm:prSet presAssocID="{E5E4BCAF-6F24-4D12-AE78-FC048F707022}" presName="hierChild4" presStyleCnt="0"/>
      <dgm:spPr/>
    </dgm:pt>
    <dgm:pt modelId="{839821E6-7151-4954-881A-31A66FA1C1E9}" type="pres">
      <dgm:prSet presAssocID="{E5E4BCAF-6F24-4D12-AE78-FC048F707022}" presName="hierChild5" presStyleCnt="0"/>
      <dgm:spPr/>
    </dgm:pt>
    <dgm:pt modelId="{C9E81A19-B7F2-49E0-8F76-8B30429786E4}" type="pres">
      <dgm:prSet presAssocID="{937891E0-3805-4921-9020-43266DCEFD5A}" presName="hierChild5" presStyleCnt="0"/>
      <dgm:spPr/>
    </dgm:pt>
    <dgm:pt modelId="{54DCC61E-8CD4-4D39-8556-9B946E3543F6}" type="pres">
      <dgm:prSet presAssocID="{2F086604-FBB9-4268-91F3-C8DF4E99A4D8}" presName="Name37" presStyleLbl="parChTrans1D2" presStyleIdx="5" presStyleCnt="6"/>
      <dgm:spPr/>
    </dgm:pt>
    <dgm:pt modelId="{4033194C-948F-4302-BA5B-25EA4271D548}" type="pres">
      <dgm:prSet presAssocID="{6911D33D-505A-4757-A12D-EBE4830F0F0D}" presName="hierRoot2" presStyleCnt="0">
        <dgm:presLayoutVars>
          <dgm:hierBranch val="init"/>
        </dgm:presLayoutVars>
      </dgm:prSet>
      <dgm:spPr/>
    </dgm:pt>
    <dgm:pt modelId="{303ABA28-F348-4DAE-81B6-3BCB2B164AC5}" type="pres">
      <dgm:prSet presAssocID="{6911D33D-505A-4757-A12D-EBE4830F0F0D}" presName="rootComposite" presStyleCnt="0"/>
      <dgm:spPr/>
    </dgm:pt>
    <dgm:pt modelId="{54B64AB9-2398-4317-8DEE-92D6E892B3D2}" type="pres">
      <dgm:prSet presAssocID="{6911D33D-505A-4757-A12D-EBE4830F0F0D}" presName="rootText" presStyleLbl="node2" presStyleIdx="5" presStyleCnt="6" custScaleX="65804" custScaleY="42246">
        <dgm:presLayoutVars>
          <dgm:chPref val="3"/>
        </dgm:presLayoutVars>
      </dgm:prSet>
      <dgm:spPr/>
    </dgm:pt>
    <dgm:pt modelId="{4CC45802-9D33-471F-9EC5-01BAFA82990D}" type="pres">
      <dgm:prSet presAssocID="{6911D33D-505A-4757-A12D-EBE4830F0F0D}" presName="rootConnector" presStyleLbl="node2" presStyleIdx="5" presStyleCnt="6"/>
      <dgm:spPr/>
    </dgm:pt>
    <dgm:pt modelId="{668DD994-25B6-4687-9F46-5FFB08163981}" type="pres">
      <dgm:prSet presAssocID="{6911D33D-505A-4757-A12D-EBE4830F0F0D}" presName="hierChild4" presStyleCnt="0"/>
      <dgm:spPr/>
    </dgm:pt>
    <dgm:pt modelId="{48DE85CD-25CC-4ED8-B188-A1FF18B5371B}" type="pres">
      <dgm:prSet presAssocID="{DEE8EBD3-FE87-4F1E-ABEC-1C7CEB0D3C58}" presName="Name37" presStyleLbl="parChTrans1D3" presStyleIdx="15" presStyleCnt="18"/>
      <dgm:spPr/>
    </dgm:pt>
    <dgm:pt modelId="{E4832534-B078-4213-A4A9-0A45718A0A26}" type="pres">
      <dgm:prSet presAssocID="{FE13376D-9356-4F00-AF58-4D1FEF55BA02}" presName="hierRoot2" presStyleCnt="0">
        <dgm:presLayoutVars>
          <dgm:hierBranch val="init"/>
        </dgm:presLayoutVars>
      </dgm:prSet>
      <dgm:spPr/>
    </dgm:pt>
    <dgm:pt modelId="{A2BA8ABB-53A8-42EA-9668-71B77A6CADF8}" type="pres">
      <dgm:prSet presAssocID="{FE13376D-9356-4F00-AF58-4D1FEF55BA02}" presName="rootComposite" presStyleCnt="0"/>
      <dgm:spPr/>
    </dgm:pt>
    <dgm:pt modelId="{68E5D192-4B2B-40A2-AF06-F87266130544}" type="pres">
      <dgm:prSet presAssocID="{FE13376D-9356-4F00-AF58-4D1FEF55BA02}" presName="rootText" presStyleLbl="node3" presStyleIdx="15" presStyleCnt="18" custScaleX="62063" custScaleY="36556">
        <dgm:presLayoutVars>
          <dgm:chPref val="3"/>
        </dgm:presLayoutVars>
      </dgm:prSet>
      <dgm:spPr/>
    </dgm:pt>
    <dgm:pt modelId="{D95A8BFE-EF64-40E0-AF94-43ED6703AC72}" type="pres">
      <dgm:prSet presAssocID="{FE13376D-9356-4F00-AF58-4D1FEF55BA02}" presName="rootConnector" presStyleLbl="node3" presStyleIdx="15" presStyleCnt="18"/>
      <dgm:spPr/>
    </dgm:pt>
    <dgm:pt modelId="{4E4EBF00-D830-4FE3-B13C-F01FB5663D57}" type="pres">
      <dgm:prSet presAssocID="{FE13376D-9356-4F00-AF58-4D1FEF55BA02}" presName="hierChild4" presStyleCnt="0"/>
      <dgm:spPr/>
    </dgm:pt>
    <dgm:pt modelId="{A25EEE48-C8E5-4D55-B90B-3A42FE586DE9}" type="pres">
      <dgm:prSet presAssocID="{FE13376D-9356-4F00-AF58-4D1FEF55BA02}" presName="hierChild5" presStyleCnt="0"/>
      <dgm:spPr/>
    </dgm:pt>
    <dgm:pt modelId="{D4D189C2-E454-4D6C-A65C-2EEF93BAAAB4}" type="pres">
      <dgm:prSet presAssocID="{7E993E4B-1137-49C3-A6BE-28126301A0F0}" presName="Name37" presStyleLbl="parChTrans1D3" presStyleIdx="16" presStyleCnt="18"/>
      <dgm:spPr/>
    </dgm:pt>
    <dgm:pt modelId="{9E39EE9E-7DE3-418A-9392-D6ABA45B03F2}" type="pres">
      <dgm:prSet presAssocID="{873BD509-B6F3-4555-9837-907E65D65504}" presName="hierRoot2" presStyleCnt="0">
        <dgm:presLayoutVars>
          <dgm:hierBranch val="init"/>
        </dgm:presLayoutVars>
      </dgm:prSet>
      <dgm:spPr/>
    </dgm:pt>
    <dgm:pt modelId="{FA51FB5C-2F62-4C81-9CB3-B30489FC5E20}" type="pres">
      <dgm:prSet presAssocID="{873BD509-B6F3-4555-9837-907E65D65504}" presName="rootComposite" presStyleCnt="0"/>
      <dgm:spPr/>
    </dgm:pt>
    <dgm:pt modelId="{B53091A9-68D5-43E6-B0D5-30B29DD245D6}" type="pres">
      <dgm:prSet presAssocID="{873BD509-B6F3-4555-9837-907E65D65504}" presName="rootText" presStyleLbl="node3" presStyleIdx="16" presStyleCnt="18" custScaleX="63884" custScaleY="33323">
        <dgm:presLayoutVars>
          <dgm:chPref val="3"/>
        </dgm:presLayoutVars>
      </dgm:prSet>
      <dgm:spPr/>
    </dgm:pt>
    <dgm:pt modelId="{11987229-94F5-46ED-B789-C8C8D3CA7CC5}" type="pres">
      <dgm:prSet presAssocID="{873BD509-B6F3-4555-9837-907E65D65504}" presName="rootConnector" presStyleLbl="node3" presStyleIdx="16" presStyleCnt="18"/>
      <dgm:spPr/>
    </dgm:pt>
    <dgm:pt modelId="{7F846AA0-D762-41F6-A185-3426710CA64A}" type="pres">
      <dgm:prSet presAssocID="{873BD509-B6F3-4555-9837-907E65D65504}" presName="hierChild4" presStyleCnt="0"/>
      <dgm:spPr/>
    </dgm:pt>
    <dgm:pt modelId="{A947B3B2-01F1-45BA-BDFC-A22B2EF9EF1E}" type="pres">
      <dgm:prSet presAssocID="{873BD509-B6F3-4555-9837-907E65D65504}" presName="hierChild5" presStyleCnt="0"/>
      <dgm:spPr/>
    </dgm:pt>
    <dgm:pt modelId="{E4307F20-D068-42E9-AFF7-DE232FB82322}" type="pres">
      <dgm:prSet presAssocID="{9F319C88-C675-44B7-8EEB-4DCE3DBE3064}" presName="Name37" presStyleLbl="parChTrans1D3" presStyleIdx="17" presStyleCnt="18"/>
      <dgm:spPr/>
    </dgm:pt>
    <dgm:pt modelId="{40F11C53-01DE-4185-91FC-F2587B1F934F}" type="pres">
      <dgm:prSet presAssocID="{31E81895-DA35-4BDA-861D-02D9E1043824}" presName="hierRoot2" presStyleCnt="0">
        <dgm:presLayoutVars>
          <dgm:hierBranch val="init"/>
        </dgm:presLayoutVars>
      </dgm:prSet>
      <dgm:spPr/>
    </dgm:pt>
    <dgm:pt modelId="{74E7B95A-A492-4EF6-8560-7FA8C704ED1C}" type="pres">
      <dgm:prSet presAssocID="{31E81895-DA35-4BDA-861D-02D9E1043824}" presName="rootComposite" presStyleCnt="0"/>
      <dgm:spPr/>
    </dgm:pt>
    <dgm:pt modelId="{7081ACFA-5BE0-45AA-B816-4A8C13DC61A5}" type="pres">
      <dgm:prSet presAssocID="{31E81895-DA35-4BDA-861D-02D9E1043824}" presName="rootText" presStyleLbl="node3" presStyleIdx="17" presStyleCnt="18" custScaleX="63977" custScaleY="22302">
        <dgm:presLayoutVars>
          <dgm:chPref val="3"/>
        </dgm:presLayoutVars>
      </dgm:prSet>
      <dgm:spPr/>
    </dgm:pt>
    <dgm:pt modelId="{017D7782-9F13-477B-BE87-A4B8C48D924C}" type="pres">
      <dgm:prSet presAssocID="{31E81895-DA35-4BDA-861D-02D9E1043824}" presName="rootConnector" presStyleLbl="node3" presStyleIdx="17" presStyleCnt="18"/>
      <dgm:spPr/>
    </dgm:pt>
    <dgm:pt modelId="{EB97ACD3-686B-4DBD-89A3-2990F8F15BFB}" type="pres">
      <dgm:prSet presAssocID="{31E81895-DA35-4BDA-861D-02D9E1043824}" presName="hierChild4" presStyleCnt="0"/>
      <dgm:spPr/>
    </dgm:pt>
    <dgm:pt modelId="{17F55297-3839-446D-A1CA-E46AF81651AB}" type="pres">
      <dgm:prSet presAssocID="{31E81895-DA35-4BDA-861D-02D9E1043824}" presName="hierChild5" presStyleCnt="0"/>
      <dgm:spPr/>
    </dgm:pt>
    <dgm:pt modelId="{5E70D1AA-D497-43C2-AE9B-932EBBC2EE08}" type="pres">
      <dgm:prSet presAssocID="{6911D33D-505A-4757-A12D-EBE4830F0F0D}" presName="hierChild5" presStyleCnt="0"/>
      <dgm:spPr/>
    </dgm:pt>
    <dgm:pt modelId="{B789DAAA-D829-4E7B-9FD3-69A4AC058BD2}" type="pres">
      <dgm:prSet presAssocID="{52CCB25B-2036-413D-943D-B81EA0F9B3F1}" presName="hierChild3" presStyleCnt="0"/>
      <dgm:spPr/>
    </dgm:pt>
  </dgm:ptLst>
  <dgm:cxnLst>
    <dgm:cxn modelId="{F6C46501-C4FA-4D44-AFD4-E2242D193728}" srcId="{52CCB25B-2036-413D-943D-B81EA0F9B3F1}" destId="{BA016062-6468-40FE-B7D3-350E5D9E9331}" srcOrd="2" destOrd="0" parTransId="{0727A1C8-F20E-470D-A0A0-3ADED20E8DF9}" sibTransId="{95AB6D84-9CB0-41CD-A0D6-646AB4711DCB}"/>
    <dgm:cxn modelId="{FEFF0003-CA3F-4221-B589-D3112E366A35}" srcId="{6911D33D-505A-4757-A12D-EBE4830F0F0D}" destId="{FE13376D-9356-4F00-AF58-4D1FEF55BA02}" srcOrd="0" destOrd="0" parTransId="{DEE8EBD3-FE87-4F1E-ABEC-1C7CEB0D3C58}" sibTransId="{F196CD28-1440-4562-9056-397D8A1A7778}"/>
    <dgm:cxn modelId="{C1535B05-3F6E-4753-A550-82DB23788195}" type="presOf" srcId="{94F79367-C4DF-487D-A86B-F4797005D2C3}" destId="{AD935D9D-19C4-48C8-B4BE-B157B7ADD879}" srcOrd="0" destOrd="0" presId="urn:microsoft.com/office/officeart/2005/8/layout/orgChart1"/>
    <dgm:cxn modelId="{B49B8A06-2521-4283-8872-8FF2CC642985}" srcId="{52CCB25B-2036-413D-943D-B81EA0F9B3F1}" destId="{937891E0-3805-4921-9020-43266DCEFD5A}" srcOrd="4" destOrd="0" parTransId="{803A92DF-18C1-49AD-8742-7D46CCC5B66A}" sibTransId="{56A8247D-8B15-41B5-A96C-2EBBD4A9E6B5}"/>
    <dgm:cxn modelId="{E8E2F009-02BC-4D15-A893-5156D70071A0}" type="presOf" srcId="{5A0974CC-0DEE-4891-A821-1E2E89CD7A3A}" destId="{1FA8774C-F19A-441B-A691-B0F5053CF75D}" srcOrd="0" destOrd="0" presId="urn:microsoft.com/office/officeart/2005/8/layout/orgChart1"/>
    <dgm:cxn modelId="{69F36E0C-F7C3-492D-8BFE-38922DDC40CC}" type="presOf" srcId="{329C361C-3BB6-4CD6-B7DE-7AFD09361521}" destId="{B1DBAF1D-15A3-49BA-B643-BF77AC7C3444}" srcOrd="0" destOrd="0" presId="urn:microsoft.com/office/officeart/2005/8/layout/orgChart1"/>
    <dgm:cxn modelId="{21E70E0E-2CCE-4157-B182-9AAF3029266A}" type="presOf" srcId="{BA016062-6468-40FE-B7D3-350E5D9E9331}" destId="{527CE9F2-B143-4560-8313-990030F59CA0}" srcOrd="0" destOrd="0" presId="urn:microsoft.com/office/officeart/2005/8/layout/orgChart1"/>
    <dgm:cxn modelId="{87CEE90F-C91B-4785-8BD9-8E1801F344FB}" srcId="{6911D33D-505A-4757-A12D-EBE4830F0F0D}" destId="{873BD509-B6F3-4555-9837-907E65D65504}" srcOrd="1" destOrd="0" parTransId="{7E993E4B-1137-49C3-A6BE-28126301A0F0}" sibTransId="{C62D8A5D-5F73-42F0-9584-301836DBA5B1}"/>
    <dgm:cxn modelId="{56663512-DCDA-4082-B617-7B25D9DD1616}" type="presOf" srcId="{0D164F9E-6125-45BF-BD0B-C42BE681AFD0}" destId="{E48DD446-08FE-4F81-925D-602AC06C891C}" srcOrd="0" destOrd="0" presId="urn:microsoft.com/office/officeart/2005/8/layout/orgChart1"/>
    <dgm:cxn modelId="{F84F3F14-7D5C-46C2-994B-B4FA143E5947}" srcId="{789CB159-2BAF-4F1F-9A0F-1BAB2B5E19FB}" destId="{7BA3AC68-0039-47C6-934E-58BC120EBF9F}" srcOrd="1" destOrd="0" parTransId="{FDDFC02C-4426-40BB-8E26-02ABDC3C7275}" sibTransId="{5A57E66D-0DCF-456E-8808-7950EAF23345}"/>
    <dgm:cxn modelId="{4E7A0018-06C9-497F-800E-14E398C3E236}" type="presOf" srcId="{7BA3AC68-0039-47C6-934E-58BC120EBF9F}" destId="{6BF8DE56-9414-467B-8D4E-610528583912}" srcOrd="0" destOrd="0" presId="urn:microsoft.com/office/officeart/2005/8/layout/orgChart1"/>
    <dgm:cxn modelId="{6528211A-2589-4FEF-8A5B-40BB2D7DF30D}" type="presOf" srcId="{49FB49C2-4C8C-4B62-B929-720DDF7F24F1}" destId="{ED14D60A-C1FD-436E-A271-CF21B7CB9CEF}" srcOrd="0" destOrd="0" presId="urn:microsoft.com/office/officeart/2005/8/layout/orgChart1"/>
    <dgm:cxn modelId="{454EE81C-D76C-4291-B9D6-4F235621BA87}" type="presOf" srcId="{FE13376D-9356-4F00-AF58-4D1FEF55BA02}" destId="{D95A8BFE-EF64-40E0-AF94-43ED6703AC72}" srcOrd="1" destOrd="0" presId="urn:microsoft.com/office/officeart/2005/8/layout/orgChart1"/>
    <dgm:cxn modelId="{15847C1E-B85F-40D9-8020-FE958EAFF2AF}" type="presOf" srcId="{789CB159-2BAF-4F1F-9A0F-1BAB2B5E19FB}" destId="{F2627DCE-6FAA-4B60-B93D-B20B518AE69C}" srcOrd="0" destOrd="0" presId="urn:microsoft.com/office/officeart/2005/8/layout/orgChart1"/>
    <dgm:cxn modelId="{15A6E626-1AD7-4774-9F70-F6F0C12838E9}" srcId="{3AED1BF4-7C29-49A5-ACCE-98B12C1D52AD}" destId="{5A0974CC-0DEE-4891-A821-1E2E89CD7A3A}" srcOrd="0" destOrd="0" parTransId="{16E2738B-817B-4DBC-9447-45BB9B963647}" sibTransId="{D591872E-5AE1-4082-B081-FCE44AA5DBF8}"/>
    <dgm:cxn modelId="{F736EE27-89D3-4C2B-A6F2-29703E6B6B1F}" type="presOf" srcId="{7BA3AC68-0039-47C6-934E-58BC120EBF9F}" destId="{B1063543-7D89-4EA8-8EC9-AF51974319EC}" srcOrd="1" destOrd="0" presId="urn:microsoft.com/office/officeart/2005/8/layout/orgChart1"/>
    <dgm:cxn modelId="{45619D29-8219-44A9-9F88-8E76D50E0420}" type="presOf" srcId="{0727A1C8-F20E-470D-A0A0-3ADED20E8DF9}" destId="{1AA94EB0-352D-47A0-9882-64C91A5CB17A}" srcOrd="0" destOrd="0" presId="urn:microsoft.com/office/officeart/2005/8/layout/orgChart1"/>
    <dgm:cxn modelId="{64056F2D-BF27-41F5-803F-D97289262CB6}" type="presOf" srcId="{803A92DF-18C1-49AD-8742-7D46CCC5B66A}" destId="{E3E9B0C0-B1BF-478D-9FB6-622B0AF4830E}" srcOrd="0" destOrd="0" presId="urn:microsoft.com/office/officeart/2005/8/layout/orgChart1"/>
    <dgm:cxn modelId="{65D55433-C867-45BC-9B8A-26EAC97B082B}" type="presOf" srcId="{52CCB25B-2036-413D-943D-B81EA0F9B3F1}" destId="{24C1051F-83A6-440D-B148-12392D162320}" srcOrd="0" destOrd="0" presId="urn:microsoft.com/office/officeart/2005/8/layout/orgChart1"/>
    <dgm:cxn modelId="{550CAF33-5CF5-4B58-A753-05AF01D0B8C9}" type="presOf" srcId="{7E993E4B-1137-49C3-A6BE-28126301A0F0}" destId="{D4D189C2-E454-4D6C-A65C-2EEF93BAAAB4}" srcOrd="0" destOrd="0" presId="urn:microsoft.com/office/officeart/2005/8/layout/orgChart1"/>
    <dgm:cxn modelId="{A5819C3E-1C8E-4B30-B463-67234AABF466}" type="presOf" srcId="{9F319C88-C675-44B7-8EEB-4DCE3DBE3064}" destId="{E4307F20-D068-42E9-AFF7-DE232FB82322}" srcOrd="0" destOrd="0" presId="urn:microsoft.com/office/officeart/2005/8/layout/orgChart1"/>
    <dgm:cxn modelId="{B03F203F-E113-4E77-8CE9-8C2099A3E1D2}" type="presOf" srcId="{52CCB25B-2036-413D-943D-B81EA0F9B3F1}" destId="{DD677996-204C-484A-A89A-F10951713354}" srcOrd="1" destOrd="0" presId="urn:microsoft.com/office/officeart/2005/8/layout/orgChart1"/>
    <dgm:cxn modelId="{C31B8A60-B9E3-415C-9D9B-14219D2BE638}" type="presOf" srcId="{13FD7BCA-F4D8-417F-9B37-EFB0C2484103}" destId="{BDF74780-AA0F-4F54-BCEA-39B8355B53F3}" srcOrd="0" destOrd="0" presId="urn:microsoft.com/office/officeart/2005/8/layout/orgChart1"/>
    <dgm:cxn modelId="{0B82D460-AEDF-4B22-9EB5-FBB110A6440E}" srcId="{6C0889C4-7A17-4240-B660-9E142BB7D18A}" destId="{BC46EFD3-EC21-4DCF-9EFD-E2BE7D6F92BE}" srcOrd="0" destOrd="0" parTransId="{B5D55388-4AF6-4246-8202-6951DBAC7EA6}" sibTransId="{485030CC-601D-4CCB-B8BB-A41647E00C98}"/>
    <dgm:cxn modelId="{1EB60941-C395-4A8C-A8B7-CAA317A31C9C}" type="presOf" srcId="{D0E7CA82-DA86-41EF-A3F6-B76F62B522D7}" destId="{6BEF5688-C2A4-47F3-B0B9-A1AB95E8CA1A}" srcOrd="0" destOrd="0" presId="urn:microsoft.com/office/officeart/2005/8/layout/orgChart1"/>
    <dgm:cxn modelId="{CD154A61-4542-41DB-B513-C986FC952DA3}" type="presOf" srcId="{A07FB921-BE85-49AB-BAE7-13C7555276A2}" destId="{E655C6F1-1095-4445-AFE3-A6FE730F8C0E}" srcOrd="0" destOrd="0" presId="urn:microsoft.com/office/officeart/2005/8/layout/orgChart1"/>
    <dgm:cxn modelId="{09718862-4931-4838-A25C-B19B75C05636}" type="presOf" srcId="{3AED1BF4-7C29-49A5-ACCE-98B12C1D52AD}" destId="{97E0471B-1DF3-4426-9653-8830A21E753A}" srcOrd="0" destOrd="0" presId="urn:microsoft.com/office/officeart/2005/8/layout/orgChart1"/>
    <dgm:cxn modelId="{2964CC42-CE0C-4997-A3A9-ADEF64D35109}" type="presOf" srcId="{FF0A5625-99CC-48D2-B39E-8D4E3AAE7332}" destId="{53E78428-F051-44BB-8970-2C2D544A8716}" srcOrd="0" destOrd="0" presId="urn:microsoft.com/office/officeart/2005/8/layout/orgChart1"/>
    <dgm:cxn modelId="{75A26B65-9640-4798-BF61-1EDA7FA90139}" type="presOf" srcId="{8AB1D011-55D7-411F-BB31-1A6035ABE1A7}" destId="{29CAD6BF-CEF2-4F1E-88A6-8A12A8A5E319}" srcOrd="1" destOrd="0" presId="urn:microsoft.com/office/officeart/2005/8/layout/orgChart1"/>
    <dgm:cxn modelId="{18B40466-66F8-40DD-A177-084AE4978039}" type="presOf" srcId="{B81B2A50-DDAC-409C-B737-20556928FAA4}" destId="{667BCF31-356D-4B7F-863A-69A95C878A1F}" srcOrd="0" destOrd="0" presId="urn:microsoft.com/office/officeart/2005/8/layout/orgChart1"/>
    <dgm:cxn modelId="{10F00D67-DFBB-4486-9125-E4D143A373B8}" type="presOf" srcId="{FDDFC02C-4426-40BB-8E26-02ABDC3C7275}" destId="{92ACEFA2-2060-4C8D-8901-A8FA3BDB608B}" srcOrd="0" destOrd="0" presId="urn:microsoft.com/office/officeart/2005/8/layout/orgChart1"/>
    <dgm:cxn modelId="{B48D6C67-1E87-49FF-BDC2-EC04ECE0B2FA}" type="presOf" srcId="{46B0C0E0-A775-41CE-BDEC-32866546D249}" destId="{1BD099DD-574D-4572-9482-FEEC943EC457}" srcOrd="0" destOrd="0" presId="urn:microsoft.com/office/officeart/2005/8/layout/orgChart1"/>
    <dgm:cxn modelId="{56E0D969-82C7-48D2-9651-B3B4EB3CCD82}" type="presOf" srcId="{3AED1BF4-7C29-49A5-ACCE-98B12C1D52AD}" destId="{0EB47E3B-D672-4111-BDC2-34B78C121959}" srcOrd="1" destOrd="0" presId="urn:microsoft.com/office/officeart/2005/8/layout/orgChart1"/>
    <dgm:cxn modelId="{30FE596A-C4DA-4995-9C6B-23CE7EE72633}" type="presOf" srcId="{937891E0-3805-4921-9020-43266DCEFD5A}" destId="{233A7D17-44E5-42DF-B8AA-A71CB7A656C9}" srcOrd="1" destOrd="0" presId="urn:microsoft.com/office/officeart/2005/8/layout/orgChart1"/>
    <dgm:cxn modelId="{0F9D376B-938A-4DA6-9F5F-AF0DFC392FCF}" type="presOf" srcId="{3383A140-809F-465B-81C5-B0D59524B30E}" destId="{6713F1B1-F5BD-401C-9D61-04D00201CE25}" srcOrd="0" destOrd="0" presId="urn:microsoft.com/office/officeart/2005/8/layout/orgChart1"/>
    <dgm:cxn modelId="{49AF3A6C-F110-4F03-8650-34AEA357DE68}" type="presOf" srcId="{6911D33D-505A-4757-A12D-EBE4830F0F0D}" destId="{54B64AB9-2398-4317-8DEE-92D6E892B3D2}" srcOrd="0" destOrd="0" presId="urn:microsoft.com/office/officeart/2005/8/layout/orgChart1"/>
    <dgm:cxn modelId="{C89ADC6D-6911-48C5-AB22-B92F5693FBBC}" type="presOf" srcId="{6C0889C4-7A17-4240-B660-9E142BB7D18A}" destId="{458C17FA-98E0-43F7-967A-E6EDEB3D9C7C}" srcOrd="0" destOrd="0" presId="urn:microsoft.com/office/officeart/2005/8/layout/orgChart1"/>
    <dgm:cxn modelId="{0C2D7550-D0F5-4B04-83C4-37C453CB7472}" srcId="{937891E0-3805-4921-9020-43266DCEFD5A}" destId="{B81B2A50-DDAC-409C-B737-20556928FAA4}" srcOrd="1" destOrd="0" parTransId="{0D164F9E-6125-45BF-BD0B-C42BE681AFD0}" sibTransId="{C44F37F9-6121-412F-93E2-DE06F55E80E0}"/>
    <dgm:cxn modelId="{029AF670-B4DC-4C69-9640-A4D4F264C12A}" type="presOf" srcId="{E5E4BCAF-6F24-4D12-AE78-FC048F707022}" destId="{11675AE8-C157-4B8C-A1B7-3189C2573DAF}" srcOrd="0" destOrd="0" presId="urn:microsoft.com/office/officeart/2005/8/layout/orgChart1"/>
    <dgm:cxn modelId="{EF210D51-CC07-4796-BF6A-04B1FAB3B26F}" type="presOf" srcId="{06AA9B3C-BE03-4730-996C-1F81F43BB5A5}" destId="{C1000603-52AC-4F2F-8827-E961EBE22A29}" srcOrd="1" destOrd="0" presId="urn:microsoft.com/office/officeart/2005/8/layout/orgChart1"/>
    <dgm:cxn modelId="{122F4051-5A8D-4677-9465-27A5D4CBA1AC}" type="presOf" srcId="{895CCB64-D32A-4EFF-B89F-C3E780512433}" destId="{9F12878B-32B5-4279-82BD-F7AB9FBDD9B4}" srcOrd="0" destOrd="0" presId="urn:microsoft.com/office/officeart/2005/8/layout/orgChart1"/>
    <dgm:cxn modelId="{37AFCB71-FBE3-4449-A12E-86033B7C5D80}" type="presOf" srcId="{31E81895-DA35-4BDA-861D-02D9E1043824}" destId="{7081ACFA-5BE0-45AA-B816-4A8C13DC61A5}" srcOrd="0" destOrd="0" presId="urn:microsoft.com/office/officeart/2005/8/layout/orgChart1"/>
    <dgm:cxn modelId="{73578B52-B955-4FA3-9705-138A9DFCDF69}" srcId="{6911D33D-505A-4757-A12D-EBE4830F0F0D}" destId="{31E81895-DA35-4BDA-861D-02D9E1043824}" srcOrd="2" destOrd="0" parTransId="{9F319C88-C675-44B7-8EEB-4DCE3DBE3064}" sibTransId="{F6C7C579-9751-4584-9944-6294E59A39C3}"/>
    <dgm:cxn modelId="{FE191C73-61FB-4E16-940F-02FC7187CB5A}" type="presOf" srcId="{895CCB64-D32A-4EFF-B89F-C3E780512433}" destId="{7B630140-668C-4932-916E-671F39FB5E75}" srcOrd="1" destOrd="0" presId="urn:microsoft.com/office/officeart/2005/8/layout/orgChart1"/>
    <dgm:cxn modelId="{E7F77876-DAF7-43C9-97CC-B43924C5AAF3}" srcId="{6C0889C4-7A17-4240-B660-9E142BB7D18A}" destId="{49FB49C2-4C8C-4B62-B929-720DDF7F24F1}" srcOrd="2" destOrd="0" parTransId="{D8E23B32-CB6B-43CF-BBE4-1F440D1C0068}" sibTransId="{ED68B173-716C-436D-9F16-8C10F5A44D2D}"/>
    <dgm:cxn modelId="{5E6F9E76-0715-4034-8345-4EDA00798B55}" srcId="{937891E0-3805-4921-9020-43266DCEFD5A}" destId="{4660373E-7D61-4269-98BC-E954A767E27B}" srcOrd="2" destOrd="0" parTransId="{D0E7CA82-DA86-41EF-A3F6-B76F62B522D7}" sibTransId="{9441B6AF-38A1-4814-9338-D83F8D1597E9}"/>
    <dgm:cxn modelId="{67963D57-916A-4073-A33B-F8E02FBC30B3}" type="presOf" srcId="{873BD509-B6F3-4555-9837-907E65D65504}" destId="{11987229-94F5-46ED-B789-C8C8D3CA7CC5}" srcOrd="1" destOrd="0" presId="urn:microsoft.com/office/officeart/2005/8/layout/orgChart1"/>
    <dgm:cxn modelId="{82EBF678-C94E-496D-9640-43D9024DF1E3}" type="presOf" srcId="{6C0889C4-7A17-4240-B660-9E142BB7D18A}" destId="{DCC72AA2-8782-4F5D-9943-4BF1238C99AE}" srcOrd="1" destOrd="0" presId="urn:microsoft.com/office/officeart/2005/8/layout/orgChart1"/>
    <dgm:cxn modelId="{13CF0B5A-BE1D-4DFD-925A-E1698DA5911A}" type="presOf" srcId="{3841671F-3CDC-41E5-ABA3-05D599248E3F}" destId="{A2B7085B-42DB-4FB3-A7A6-E13077E42E8B}" srcOrd="0" destOrd="0" presId="urn:microsoft.com/office/officeart/2005/8/layout/orgChart1"/>
    <dgm:cxn modelId="{165DE87C-DD0A-4B8C-A161-DE1745E9CFDD}" type="presOf" srcId="{3841671F-3CDC-41E5-ABA3-05D599248E3F}" destId="{EADC7428-3BA7-4CC0-9E37-1384DA2DDFE5}" srcOrd="1" destOrd="0" presId="urn:microsoft.com/office/officeart/2005/8/layout/orgChart1"/>
    <dgm:cxn modelId="{556B9A7D-2AC8-490B-994B-44A90F77803A}" type="presOf" srcId="{94F79367-C4DF-487D-A86B-F4797005D2C3}" destId="{7708077D-0AB6-44D9-907F-ED082FFA9960}" srcOrd="1" destOrd="0" presId="urn:microsoft.com/office/officeart/2005/8/layout/orgChart1"/>
    <dgm:cxn modelId="{D677D47D-1F5B-4F85-AD45-FDD9FA166DF9}" type="presOf" srcId="{4660373E-7D61-4269-98BC-E954A767E27B}" destId="{6BAA1427-E8A3-4E83-AA3C-FE2DF0129F04}" srcOrd="0" destOrd="0" presId="urn:microsoft.com/office/officeart/2005/8/layout/orgChart1"/>
    <dgm:cxn modelId="{02B8CC7E-7DE1-4525-A837-5949A1D4991D}" type="presOf" srcId="{06AA9B3C-BE03-4730-996C-1F81F43BB5A5}" destId="{3B7C88D0-C739-4C35-A978-B2D1551D221A}" srcOrd="0" destOrd="0" presId="urn:microsoft.com/office/officeart/2005/8/layout/orgChart1"/>
    <dgm:cxn modelId="{5C6C7480-A238-4E29-82E3-95E66885951E}" type="presOf" srcId="{8AB1D011-55D7-411F-BB31-1A6035ABE1A7}" destId="{15EF42F9-8182-498A-A449-C06AF8D6D1AB}" srcOrd="0" destOrd="0" presId="urn:microsoft.com/office/officeart/2005/8/layout/orgChart1"/>
    <dgm:cxn modelId="{72653783-9B78-4A5F-B7FE-AC67328EC6D0}" type="presOf" srcId="{6911D33D-505A-4757-A12D-EBE4830F0F0D}" destId="{4CC45802-9D33-471F-9EC5-01BAFA82990D}" srcOrd="1" destOrd="0" presId="urn:microsoft.com/office/officeart/2005/8/layout/orgChart1"/>
    <dgm:cxn modelId="{3300CA87-3E19-4AF3-B358-7AF772C3BCC4}" type="presOf" srcId="{4660373E-7D61-4269-98BC-E954A767E27B}" destId="{BEFABB9C-A9BB-42A2-94D7-A9796A15340D}" srcOrd="1" destOrd="0" presId="urn:microsoft.com/office/officeart/2005/8/layout/orgChart1"/>
    <dgm:cxn modelId="{62498988-7E1D-4E27-AF26-A10C3B12D9BF}" srcId="{789CB159-2BAF-4F1F-9A0F-1BAB2B5E19FB}" destId="{3383A140-809F-465B-81C5-B0D59524B30E}" srcOrd="3" destOrd="0" parTransId="{A07FB921-BE85-49AB-BAE7-13C7555276A2}" sibTransId="{36E5907E-BB69-455B-BD49-833ECEB3FEA1}"/>
    <dgm:cxn modelId="{F88D1A8D-D0FD-4F69-B720-092204AC1C3C}" type="presOf" srcId="{2F086604-FBB9-4268-91F3-C8DF4E99A4D8}" destId="{54DCC61E-8CD4-4D39-8556-9B946E3543F6}" srcOrd="0" destOrd="0" presId="urn:microsoft.com/office/officeart/2005/8/layout/orgChart1"/>
    <dgm:cxn modelId="{F6846A8E-018A-427A-A6FF-65D876FE9D09}" type="presOf" srcId="{D8E23B32-CB6B-43CF-BBE4-1F440D1C0068}" destId="{D9AFD4C3-276C-4EB8-A9D5-4EE3B39B4E99}" srcOrd="0" destOrd="0" presId="urn:microsoft.com/office/officeart/2005/8/layout/orgChart1"/>
    <dgm:cxn modelId="{BE8A288F-21BB-4362-B15D-6200B904D352}" type="presOf" srcId="{3091C0A1-B679-4378-A270-4D425C31C1DF}" destId="{75151587-0ADE-42B9-9900-04904B4557D9}" srcOrd="0" destOrd="0" presId="urn:microsoft.com/office/officeart/2005/8/layout/orgChart1"/>
    <dgm:cxn modelId="{2C05FB97-1BA2-46FC-A049-B78E3773B36F}" srcId="{789CB159-2BAF-4F1F-9A0F-1BAB2B5E19FB}" destId="{895CCB64-D32A-4EFF-B89F-C3E780512433}" srcOrd="0" destOrd="0" parTransId="{E658FD34-9EED-4D21-A5F4-65FC35563456}" sibTransId="{044CDF33-20FF-4004-A7E3-587763F514D5}"/>
    <dgm:cxn modelId="{C5A3FFA0-A9A1-49FF-BC80-6F760432B4A3}" type="presOf" srcId="{789CB159-2BAF-4F1F-9A0F-1BAB2B5E19FB}" destId="{21CCEFED-BA61-4E83-AE6F-59B2FEC75DE5}" srcOrd="1" destOrd="0" presId="urn:microsoft.com/office/officeart/2005/8/layout/orgChart1"/>
    <dgm:cxn modelId="{F83E60A1-09CB-41E4-AFD4-80249AD77C0A}" srcId="{789CB159-2BAF-4F1F-9A0F-1BAB2B5E19FB}" destId="{DE56F755-F435-484A-8499-74C9ADCF4913}" srcOrd="2" destOrd="0" parTransId="{7722696B-02F6-44F5-81EC-A74E08256DF0}" sibTransId="{7D49011A-5DD0-49BF-9613-CA59AE62A7F2}"/>
    <dgm:cxn modelId="{6BEBE5A5-8017-4857-AA0F-225BC9D29D22}" srcId="{6C0889C4-7A17-4240-B660-9E142BB7D18A}" destId="{8AB1D011-55D7-411F-BB31-1A6035ABE1A7}" srcOrd="1" destOrd="0" parTransId="{46B0C0E0-A775-41CE-BDEC-32866546D249}" sibTransId="{68BFFDBE-76FB-4F74-AA90-69E59E5B3396}"/>
    <dgm:cxn modelId="{64818CA7-95FD-4986-AA09-E49A84FD3FEC}" srcId="{52CCB25B-2036-413D-943D-B81EA0F9B3F1}" destId="{6911D33D-505A-4757-A12D-EBE4830F0F0D}" srcOrd="5" destOrd="0" parTransId="{2F086604-FBB9-4268-91F3-C8DF4E99A4D8}" sibTransId="{48380FD9-993D-4911-8274-BEDC19E2E051}"/>
    <dgm:cxn modelId="{E504D6AB-3EC9-4727-8213-E732B57879E6}" type="presOf" srcId="{3383A140-809F-465B-81C5-B0D59524B30E}" destId="{7535929B-702D-497A-B105-C3A0104C66BC}" srcOrd="1" destOrd="0" presId="urn:microsoft.com/office/officeart/2005/8/layout/orgChart1"/>
    <dgm:cxn modelId="{107D18AD-3ECF-4771-A285-1D30C5F0DABC}" srcId="{52CCB25B-2036-413D-943D-B81EA0F9B3F1}" destId="{6C0889C4-7A17-4240-B660-9E142BB7D18A}" srcOrd="0" destOrd="0" parTransId="{70E7F48A-F188-42BB-8C35-CE1A8CA681CA}" sibTransId="{4415CFF7-AF06-4754-B0BC-9E79ADAA97B3}"/>
    <dgm:cxn modelId="{9232CEAD-912E-42E5-BB20-A8A99FC06EFE}" type="presOf" srcId="{70E7F48A-F188-42BB-8C35-CE1A8CA681CA}" destId="{40552299-4149-481A-B9DA-6F60D4529BDE}" srcOrd="0" destOrd="0" presId="urn:microsoft.com/office/officeart/2005/8/layout/orgChart1"/>
    <dgm:cxn modelId="{1160F4AF-AD18-4BEA-A4A0-79EA338FF581}" type="presOf" srcId="{E5E4BCAF-6F24-4D12-AE78-FC048F707022}" destId="{4B34E2BE-FA94-4FBC-AC95-7A1D8102E36E}" srcOrd="1" destOrd="0" presId="urn:microsoft.com/office/officeart/2005/8/layout/orgChart1"/>
    <dgm:cxn modelId="{E9E60CB0-4640-4949-B65C-1BF2A0619718}" srcId="{937891E0-3805-4921-9020-43266DCEFD5A}" destId="{E5E4BCAF-6F24-4D12-AE78-FC048F707022}" srcOrd="4" destOrd="0" parTransId="{CB063EEA-53F5-4DE4-ABFF-260D06BB9358}" sibTransId="{94E18F3B-2CF7-41EF-83B5-609C614F87CD}"/>
    <dgm:cxn modelId="{675385B4-345B-4339-BDDD-C1A3C2C53959}" type="presOf" srcId="{49FB49C2-4C8C-4B62-B929-720DDF7F24F1}" destId="{DD0C70C0-EA25-417A-BE88-778E37B51F7B}" srcOrd="1" destOrd="0" presId="urn:microsoft.com/office/officeart/2005/8/layout/orgChart1"/>
    <dgm:cxn modelId="{33B944BB-D077-4F08-A85C-A30362D01017}" srcId="{13FD7BCA-F4D8-417F-9B37-EFB0C2484103}" destId="{52CCB25B-2036-413D-943D-B81EA0F9B3F1}" srcOrd="0" destOrd="0" parTransId="{D2E8181F-6EAE-4A43-A7BC-48DC9B549B1B}" sibTransId="{6387D0CE-DC5B-4978-BFE3-8D763DF92D5F}"/>
    <dgm:cxn modelId="{301143C5-1E18-4512-BF51-79590707E7E7}" type="presOf" srcId="{31E81895-DA35-4BDA-861D-02D9E1043824}" destId="{017D7782-9F13-477B-BE87-A4B8C48D924C}" srcOrd="1" destOrd="0" presId="urn:microsoft.com/office/officeart/2005/8/layout/orgChart1"/>
    <dgm:cxn modelId="{C91D6AC9-BCB6-4983-BD9C-0A2AAD175D3D}" srcId="{BA016062-6468-40FE-B7D3-350E5D9E9331}" destId="{320F89DC-53DB-47B0-B0FC-D3CDBE06E735}" srcOrd="0" destOrd="0" parTransId="{329C361C-3BB6-4CD6-B7DE-7AFD09361521}" sibTransId="{5B07BF81-8F43-4B34-AB99-C5B86A582853}"/>
    <dgm:cxn modelId="{7CF88CCD-2894-4235-8533-EDA1D4C9A4A6}" type="presOf" srcId="{BA016062-6468-40FE-B7D3-350E5D9E9331}" destId="{399209C7-A612-4DB7-B27C-B9BDD81D854B}" srcOrd="1" destOrd="0" presId="urn:microsoft.com/office/officeart/2005/8/layout/orgChart1"/>
    <dgm:cxn modelId="{68C636D0-533B-4C83-A92C-02F2FF98A3BF}" srcId="{52CCB25B-2036-413D-943D-B81EA0F9B3F1}" destId="{789CB159-2BAF-4F1F-9A0F-1BAB2B5E19FB}" srcOrd="1" destOrd="0" parTransId="{08F15B37-FC46-4975-A523-8A7D62AA794E}" sibTransId="{57865455-FDC0-4CA6-8A2C-63ACA4B3C5F1}"/>
    <dgm:cxn modelId="{54A666D2-9C44-45EC-AAAB-B5D00A90BDE5}" type="presOf" srcId="{873BD509-B6F3-4555-9837-907E65D65504}" destId="{B53091A9-68D5-43E6-B0D5-30B29DD245D6}" srcOrd="0" destOrd="0" presId="urn:microsoft.com/office/officeart/2005/8/layout/orgChart1"/>
    <dgm:cxn modelId="{89331CD3-5D54-41FE-B5D2-8943B17DA5B1}" srcId="{52CCB25B-2036-413D-943D-B81EA0F9B3F1}" destId="{3AED1BF4-7C29-49A5-ACCE-98B12C1D52AD}" srcOrd="3" destOrd="0" parTransId="{D6CC7986-21F1-4AC6-B8B7-B2C2946A7517}" sibTransId="{EDBDE201-C35F-4BA3-B0F3-E24C87E5EBFF}"/>
    <dgm:cxn modelId="{FA0085D4-EF52-4429-AD05-366C9D199487}" type="presOf" srcId="{B81B2A50-DDAC-409C-B737-20556928FAA4}" destId="{EE41EAA5-42DA-4FAD-A3F2-892980B0C66D}" srcOrd="1" destOrd="0" presId="urn:microsoft.com/office/officeart/2005/8/layout/orgChart1"/>
    <dgm:cxn modelId="{981FC7DA-A0D4-48A8-8942-2B20D5014EFE}" type="presOf" srcId="{320F89DC-53DB-47B0-B0FC-D3CDBE06E735}" destId="{4DB7B509-8C0B-417C-84B7-48366B58E407}" srcOrd="0" destOrd="0" presId="urn:microsoft.com/office/officeart/2005/8/layout/orgChart1"/>
    <dgm:cxn modelId="{79991BDF-365F-4643-A98D-F2858C9C8523}" type="presOf" srcId="{320F89DC-53DB-47B0-B0FC-D3CDBE06E735}" destId="{3578F905-8BE1-4FD7-A5D9-BA9BCA6AF6E1}" srcOrd="1" destOrd="0" presId="urn:microsoft.com/office/officeart/2005/8/layout/orgChart1"/>
    <dgm:cxn modelId="{0F2276E1-9533-463A-A4FF-1FBDCBA2F39C}" type="presOf" srcId="{FE13376D-9356-4F00-AF58-4D1FEF55BA02}" destId="{68E5D192-4B2B-40A2-AF06-F87266130544}" srcOrd="0" destOrd="0" presId="urn:microsoft.com/office/officeart/2005/8/layout/orgChart1"/>
    <dgm:cxn modelId="{4CC39EE1-4895-45F6-AD2E-19EB77F005F7}" srcId="{6C0889C4-7A17-4240-B660-9E142BB7D18A}" destId="{94F79367-C4DF-487D-A86B-F4797005D2C3}" srcOrd="3" destOrd="0" parTransId="{3091C0A1-B679-4378-A270-4D425C31C1DF}" sibTransId="{7DA8E088-9FA5-4EAC-8A9E-BB3D5F15CF8D}"/>
    <dgm:cxn modelId="{88D3E7E1-0796-4AA2-B30E-6773DF40D405}" srcId="{937891E0-3805-4921-9020-43266DCEFD5A}" destId="{06AA9B3C-BE03-4730-996C-1F81F43BB5A5}" srcOrd="3" destOrd="0" parTransId="{FF0A5625-99CC-48D2-B39E-8D4E3AAE7332}" sibTransId="{DFB0E780-21A8-4E4B-8A1B-2D1ED9EF8294}"/>
    <dgm:cxn modelId="{91D429E4-AD96-4CA0-BCEB-8FB81019761C}" type="presOf" srcId="{5A0974CC-0DEE-4891-A821-1E2E89CD7A3A}" destId="{44204B8F-83D0-4CB8-A467-0EB1668929CC}" srcOrd="1" destOrd="0" presId="urn:microsoft.com/office/officeart/2005/8/layout/orgChart1"/>
    <dgm:cxn modelId="{D4E3BDE4-6A8C-4035-9020-D705CA4D7340}" type="presOf" srcId="{84995478-F4AB-48D3-93E9-C0527403FEFA}" destId="{F6C9D60E-5475-4B05-AD62-66E6970D6F58}" srcOrd="0" destOrd="0" presId="urn:microsoft.com/office/officeart/2005/8/layout/orgChart1"/>
    <dgm:cxn modelId="{17AD75E6-19B4-453B-9934-BA9E97B01B5E}" type="presOf" srcId="{DE56F755-F435-484A-8499-74C9ADCF4913}" destId="{6F26DF72-9941-43DD-BD64-9ACB2FE22E41}" srcOrd="0" destOrd="0" presId="urn:microsoft.com/office/officeart/2005/8/layout/orgChart1"/>
    <dgm:cxn modelId="{1A5B7BE7-A58A-4530-B0FC-5AC17FF49D11}" type="presOf" srcId="{E658FD34-9EED-4D21-A5F4-65FC35563456}" destId="{29E37CC7-C2C8-43C3-9BEF-A2942B2073B4}" srcOrd="0" destOrd="0" presId="urn:microsoft.com/office/officeart/2005/8/layout/orgChart1"/>
    <dgm:cxn modelId="{0B7B88E8-50A6-4D19-9231-068B6CA27911}" srcId="{937891E0-3805-4921-9020-43266DCEFD5A}" destId="{3841671F-3CDC-41E5-ABA3-05D599248E3F}" srcOrd="0" destOrd="0" parTransId="{84995478-F4AB-48D3-93E9-C0527403FEFA}" sibTransId="{055E9A73-BA04-4D5A-AE09-4C03794CBBF5}"/>
    <dgm:cxn modelId="{FABBB9E8-8A44-420D-A733-E95DB7819E10}" type="presOf" srcId="{7722696B-02F6-44F5-81EC-A74E08256DF0}" destId="{94A4757A-42DF-4E65-85AA-9E6B4F105E67}" srcOrd="0" destOrd="0" presId="urn:microsoft.com/office/officeart/2005/8/layout/orgChart1"/>
    <dgm:cxn modelId="{C53E20EA-B547-4F33-B465-85EBEC9C1F33}" type="presOf" srcId="{BC46EFD3-EC21-4DCF-9EFD-E2BE7D6F92BE}" destId="{7CAC5F26-A8C5-432F-AEC6-8C0C003BEEF5}" srcOrd="0" destOrd="0" presId="urn:microsoft.com/office/officeart/2005/8/layout/orgChart1"/>
    <dgm:cxn modelId="{950A54EA-A597-410E-B2EC-D7960C17C24C}" type="presOf" srcId="{D6CC7986-21F1-4AC6-B8B7-B2C2946A7517}" destId="{F4F71CA2-62E2-4B50-A5BF-0B93547106C2}" srcOrd="0" destOrd="0" presId="urn:microsoft.com/office/officeart/2005/8/layout/orgChart1"/>
    <dgm:cxn modelId="{B42593EC-F2F1-4970-A842-3CD3EB9D2ED3}" type="presOf" srcId="{BC46EFD3-EC21-4DCF-9EFD-E2BE7D6F92BE}" destId="{B9C5B9C0-2A94-4865-A9F9-3C033C816A71}" srcOrd="1" destOrd="0" presId="urn:microsoft.com/office/officeart/2005/8/layout/orgChart1"/>
    <dgm:cxn modelId="{C68F96F0-59F0-4B2B-B7C7-F7F1C56E029B}" type="presOf" srcId="{DE56F755-F435-484A-8499-74C9ADCF4913}" destId="{32922B71-8554-4EFC-B503-E7732608884A}" srcOrd="1" destOrd="0" presId="urn:microsoft.com/office/officeart/2005/8/layout/orgChart1"/>
    <dgm:cxn modelId="{BCE881F1-9699-40A6-A677-073B8DA23268}" type="presOf" srcId="{CB063EEA-53F5-4DE4-ABFF-260D06BB9358}" destId="{01DF5B9F-8D89-4AE0-A465-94975B8811D5}" srcOrd="0" destOrd="0" presId="urn:microsoft.com/office/officeart/2005/8/layout/orgChart1"/>
    <dgm:cxn modelId="{2D6B34F4-BA71-4639-8A30-C7AEDD0215DA}" type="presOf" srcId="{08F15B37-FC46-4975-A523-8A7D62AA794E}" destId="{F8F4B53F-F0BF-4E6F-8654-E9FD3196F664}" srcOrd="0" destOrd="0" presId="urn:microsoft.com/office/officeart/2005/8/layout/orgChart1"/>
    <dgm:cxn modelId="{C2377AF8-F3F0-4C07-8EC2-EBDD0607109D}" type="presOf" srcId="{937891E0-3805-4921-9020-43266DCEFD5A}" destId="{C9687D6A-EADE-404D-B202-17C0F3BF1C01}" srcOrd="0" destOrd="0" presId="urn:microsoft.com/office/officeart/2005/8/layout/orgChart1"/>
    <dgm:cxn modelId="{32A0C4F8-61A6-48CA-87DD-441BB56C3ED8}" type="presOf" srcId="{16E2738B-817B-4DBC-9447-45BB9B963647}" destId="{7EAD9727-6EEE-43B2-8484-8A9966B95D51}" srcOrd="0" destOrd="0" presId="urn:microsoft.com/office/officeart/2005/8/layout/orgChart1"/>
    <dgm:cxn modelId="{5D6A63FC-745F-498A-982C-3E7AA5C8F7AA}" type="presOf" srcId="{DEE8EBD3-FE87-4F1E-ABEC-1C7CEB0D3C58}" destId="{48DE85CD-25CC-4ED8-B188-A1FF18B5371B}" srcOrd="0" destOrd="0" presId="urn:microsoft.com/office/officeart/2005/8/layout/orgChart1"/>
    <dgm:cxn modelId="{419CE4FF-BD6C-4080-B38A-A61765D7C754}" type="presOf" srcId="{B5D55388-4AF6-4246-8202-6951DBAC7EA6}" destId="{1130BD7A-5AB1-4919-BCEB-3AE6114CB010}" srcOrd="0" destOrd="0" presId="urn:microsoft.com/office/officeart/2005/8/layout/orgChart1"/>
    <dgm:cxn modelId="{F241A058-E933-4D5C-927D-E7D3B49EA87C}" type="presParOf" srcId="{BDF74780-AA0F-4F54-BCEA-39B8355B53F3}" destId="{E825268E-E150-44C4-B4AB-5E645F6F5643}" srcOrd="0" destOrd="0" presId="urn:microsoft.com/office/officeart/2005/8/layout/orgChart1"/>
    <dgm:cxn modelId="{A6B5AC14-1086-4ED7-8FA7-944D3FC7AD76}" type="presParOf" srcId="{E825268E-E150-44C4-B4AB-5E645F6F5643}" destId="{46F75CAA-B7CC-43CB-9A1C-48870244B7F1}" srcOrd="0" destOrd="0" presId="urn:microsoft.com/office/officeart/2005/8/layout/orgChart1"/>
    <dgm:cxn modelId="{326B31C1-46DD-4DC2-9A0D-5640DC391ACB}" type="presParOf" srcId="{46F75CAA-B7CC-43CB-9A1C-48870244B7F1}" destId="{24C1051F-83A6-440D-B148-12392D162320}" srcOrd="0" destOrd="0" presId="urn:microsoft.com/office/officeart/2005/8/layout/orgChart1"/>
    <dgm:cxn modelId="{E06656FE-C957-46E1-9A35-A11DF6D120B7}" type="presParOf" srcId="{46F75CAA-B7CC-43CB-9A1C-48870244B7F1}" destId="{DD677996-204C-484A-A89A-F10951713354}" srcOrd="1" destOrd="0" presId="urn:microsoft.com/office/officeart/2005/8/layout/orgChart1"/>
    <dgm:cxn modelId="{B965FC41-C840-4F53-8B95-96D01AC3CA3C}" type="presParOf" srcId="{E825268E-E150-44C4-B4AB-5E645F6F5643}" destId="{FFF4F0D4-9F5C-4B83-A518-3E417109123B}" srcOrd="1" destOrd="0" presId="urn:microsoft.com/office/officeart/2005/8/layout/orgChart1"/>
    <dgm:cxn modelId="{F8204CEC-2AE3-4DFB-898B-ABF5829B81D5}" type="presParOf" srcId="{FFF4F0D4-9F5C-4B83-A518-3E417109123B}" destId="{40552299-4149-481A-B9DA-6F60D4529BDE}" srcOrd="0" destOrd="0" presId="urn:microsoft.com/office/officeart/2005/8/layout/orgChart1"/>
    <dgm:cxn modelId="{636F7CF6-CF16-4EBE-BF07-B1DB03F064B4}" type="presParOf" srcId="{FFF4F0D4-9F5C-4B83-A518-3E417109123B}" destId="{A96F73A5-595E-4260-8628-25332FEDCD78}" srcOrd="1" destOrd="0" presId="urn:microsoft.com/office/officeart/2005/8/layout/orgChart1"/>
    <dgm:cxn modelId="{9E6F570B-5D9D-4E59-BB2F-137020309D4F}" type="presParOf" srcId="{A96F73A5-595E-4260-8628-25332FEDCD78}" destId="{05FFC3AC-6BC0-42DD-8CCE-1011404E04C8}" srcOrd="0" destOrd="0" presId="urn:microsoft.com/office/officeart/2005/8/layout/orgChart1"/>
    <dgm:cxn modelId="{FE88056E-FBEB-4265-888F-17826A34F829}" type="presParOf" srcId="{05FFC3AC-6BC0-42DD-8CCE-1011404E04C8}" destId="{458C17FA-98E0-43F7-967A-E6EDEB3D9C7C}" srcOrd="0" destOrd="0" presId="urn:microsoft.com/office/officeart/2005/8/layout/orgChart1"/>
    <dgm:cxn modelId="{74265DE5-2CFE-4799-9AE6-E2047D9B9BE8}" type="presParOf" srcId="{05FFC3AC-6BC0-42DD-8CCE-1011404E04C8}" destId="{DCC72AA2-8782-4F5D-9943-4BF1238C99AE}" srcOrd="1" destOrd="0" presId="urn:microsoft.com/office/officeart/2005/8/layout/orgChart1"/>
    <dgm:cxn modelId="{90CA7B82-757D-4614-AE4A-94E7B64FA89A}" type="presParOf" srcId="{A96F73A5-595E-4260-8628-25332FEDCD78}" destId="{16A6C686-6850-43E2-822E-C5EF483AD133}" srcOrd="1" destOrd="0" presId="urn:microsoft.com/office/officeart/2005/8/layout/orgChart1"/>
    <dgm:cxn modelId="{1179CA21-8A0D-4FDE-90CE-E5DD8125F0A9}" type="presParOf" srcId="{16A6C686-6850-43E2-822E-C5EF483AD133}" destId="{1130BD7A-5AB1-4919-BCEB-3AE6114CB010}" srcOrd="0" destOrd="0" presId="urn:microsoft.com/office/officeart/2005/8/layout/orgChart1"/>
    <dgm:cxn modelId="{20850B10-F9CA-443E-A8A6-1A39441D8345}" type="presParOf" srcId="{16A6C686-6850-43E2-822E-C5EF483AD133}" destId="{C365DBB9-5B4B-4313-9743-138E3C224A77}" srcOrd="1" destOrd="0" presId="urn:microsoft.com/office/officeart/2005/8/layout/orgChart1"/>
    <dgm:cxn modelId="{74D18DBE-E3C4-464E-A572-FD802DFF27A8}" type="presParOf" srcId="{C365DBB9-5B4B-4313-9743-138E3C224A77}" destId="{2A1D206F-A2A0-4E8E-95DC-69FC345F6396}" srcOrd="0" destOrd="0" presId="urn:microsoft.com/office/officeart/2005/8/layout/orgChart1"/>
    <dgm:cxn modelId="{F5D0C70B-FAFC-4C20-84FB-91E30861D9E6}" type="presParOf" srcId="{2A1D206F-A2A0-4E8E-95DC-69FC345F6396}" destId="{7CAC5F26-A8C5-432F-AEC6-8C0C003BEEF5}" srcOrd="0" destOrd="0" presId="urn:microsoft.com/office/officeart/2005/8/layout/orgChart1"/>
    <dgm:cxn modelId="{92A55819-7B6B-4EE9-A992-C339C8958EB3}" type="presParOf" srcId="{2A1D206F-A2A0-4E8E-95DC-69FC345F6396}" destId="{B9C5B9C0-2A94-4865-A9F9-3C033C816A71}" srcOrd="1" destOrd="0" presId="urn:microsoft.com/office/officeart/2005/8/layout/orgChart1"/>
    <dgm:cxn modelId="{99776F15-7C61-458B-8D04-64D63D8144FD}" type="presParOf" srcId="{C365DBB9-5B4B-4313-9743-138E3C224A77}" destId="{7C05C9E6-5CD3-4449-B48C-231EB63C05F1}" srcOrd="1" destOrd="0" presId="urn:microsoft.com/office/officeart/2005/8/layout/orgChart1"/>
    <dgm:cxn modelId="{46FA533F-0B55-4176-AB53-73F52633C3FF}" type="presParOf" srcId="{C365DBB9-5B4B-4313-9743-138E3C224A77}" destId="{CFC1C1F8-DCDD-4A70-98A8-A9B556A57E4F}" srcOrd="2" destOrd="0" presId="urn:microsoft.com/office/officeart/2005/8/layout/orgChart1"/>
    <dgm:cxn modelId="{2C5C346A-5991-4322-9480-80AB5A527BCD}" type="presParOf" srcId="{16A6C686-6850-43E2-822E-C5EF483AD133}" destId="{1BD099DD-574D-4572-9482-FEEC943EC457}" srcOrd="2" destOrd="0" presId="urn:microsoft.com/office/officeart/2005/8/layout/orgChart1"/>
    <dgm:cxn modelId="{386FE6E2-DDD0-4619-AEB7-453747230A18}" type="presParOf" srcId="{16A6C686-6850-43E2-822E-C5EF483AD133}" destId="{E0B4C510-75D4-48A2-9F12-75126266C4CD}" srcOrd="3" destOrd="0" presId="urn:microsoft.com/office/officeart/2005/8/layout/orgChart1"/>
    <dgm:cxn modelId="{760C81C1-8715-4476-BA57-22C9276C8DA8}" type="presParOf" srcId="{E0B4C510-75D4-48A2-9F12-75126266C4CD}" destId="{24E8375B-4D26-4419-8393-EE2492B47156}" srcOrd="0" destOrd="0" presId="urn:microsoft.com/office/officeart/2005/8/layout/orgChart1"/>
    <dgm:cxn modelId="{BCF130F8-1B7F-4BDD-A0A1-347CCB8AC593}" type="presParOf" srcId="{24E8375B-4D26-4419-8393-EE2492B47156}" destId="{15EF42F9-8182-498A-A449-C06AF8D6D1AB}" srcOrd="0" destOrd="0" presId="urn:microsoft.com/office/officeart/2005/8/layout/orgChart1"/>
    <dgm:cxn modelId="{B010F90D-A5F3-45F0-8F50-E3663D74DF5A}" type="presParOf" srcId="{24E8375B-4D26-4419-8393-EE2492B47156}" destId="{29CAD6BF-CEF2-4F1E-88A6-8A12A8A5E319}" srcOrd="1" destOrd="0" presId="urn:microsoft.com/office/officeart/2005/8/layout/orgChart1"/>
    <dgm:cxn modelId="{D915B994-C9BF-453C-AC17-7B7311BEDCE1}" type="presParOf" srcId="{E0B4C510-75D4-48A2-9F12-75126266C4CD}" destId="{30F8FF1C-9E1F-471B-AC1C-948023465A61}" srcOrd="1" destOrd="0" presId="urn:microsoft.com/office/officeart/2005/8/layout/orgChart1"/>
    <dgm:cxn modelId="{CBBB0F12-9BFB-4F94-857E-A3EC24ECA3BB}" type="presParOf" srcId="{E0B4C510-75D4-48A2-9F12-75126266C4CD}" destId="{53C99C29-ED7D-4A70-9524-8284E230586A}" srcOrd="2" destOrd="0" presId="urn:microsoft.com/office/officeart/2005/8/layout/orgChart1"/>
    <dgm:cxn modelId="{3938058F-3826-41C5-8DDC-DC509565C977}" type="presParOf" srcId="{16A6C686-6850-43E2-822E-C5EF483AD133}" destId="{D9AFD4C3-276C-4EB8-A9D5-4EE3B39B4E99}" srcOrd="4" destOrd="0" presId="urn:microsoft.com/office/officeart/2005/8/layout/orgChart1"/>
    <dgm:cxn modelId="{128B1034-8303-480C-B93F-C29D0A137539}" type="presParOf" srcId="{16A6C686-6850-43E2-822E-C5EF483AD133}" destId="{2A38D0E9-F82D-4F3F-B3DF-0CDBFFFE9AE4}" srcOrd="5" destOrd="0" presId="urn:microsoft.com/office/officeart/2005/8/layout/orgChart1"/>
    <dgm:cxn modelId="{EFD3EDEC-D400-44CF-8208-6399C261149C}" type="presParOf" srcId="{2A38D0E9-F82D-4F3F-B3DF-0CDBFFFE9AE4}" destId="{4FD9B302-2A01-4FB9-ACAD-604A18D05E10}" srcOrd="0" destOrd="0" presId="urn:microsoft.com/office/officeart/2005/8/layout/orgChart1"/>
    <dgm:cxn modelId="{E0BD91AF-B0F3-4253-B84D-D750F2797726}" type="presParOf" srcId="{4FD9B302-2A01-4FB9-ACAD-604A18D05E10}" destId="{ED14D60A-C1FD-436E-A271-CF21B7CB9CEF}" srcOrd="0" destOrd="0" presId="urn:microsoft.com/office/officeart/2005/8/layout/orgChart1"/>
    <dgm:cxn modelId="{9D71316F-3E86-4A96-9B03-5AFA1552FF5B}" type="presParOf" srcId="{4FD9B302-2A01-4FB9-ACAD-604A18D05E10}" destId="{DD0C70C0-EA25-417A-BE88-778E37B51F7B}" srcOrd="1" destOrd="0" presId="urn:microsoft.com/office/officeart/2005/8/layout/orgChart1"/>
    <dgm:cxn modelId="{E457FFDD-5B48-4BEF-92A2-FC18B413E496}" type="presParOf" srcId="{2A38D0E9-F82D-4F3F-B3DF-0CDBFFFE9AE4}" destId="{DAC6212D-E498-4B83-86E4-238CF37EDB57}" srcOrd="1" destOrd="0" presId="urn:microsoft.com/office/officeart/2005/8/layout/orgChart1"/>
    <dgm:cxn modelId="{06CB8F1F-5E8D-4596-9736-A5849385C4BC}" type="presParOf" srcId="{2A38D0E9-F82D-4F3F-B3DF-0CDBFFFE9AE4}" destId="{D9CDAC68-97F6-4936-BBE6-38A58C80B82C}" srcOrd="2" destOrd="0" presId="urn:microsoft.com/office/officeart/2005/8/layout/orgChart1"/>
    <dgm:cxn modelId="{6552EF66-36B9-4606-ADCF-D056D4CDA5B5}" type="presParOf" srcId="{16A6C686-6850-43E2-822E-C5EF483AD133}" destId="{75151587-0ADE-42B9-9900-04904B4557D9}" srcOrd="6" destOrd="0" presId="urn:microsoft.com/office/officeart/2005/8/layout/orgChart1"/>
    <dgm:cxn modelId="{093035F7-8260-4E69-B9C6-D037FB88FC7C}" type="presParOf" srcId="{16A6C686-6850-43E2-822E-C5EF483AD133}" destId="{A2A7EDFA-AC26-4375-8E50-D15D25B1DA0C}" srcOrd="7" destOrd="0" presId="urn:microsoft.com/office/officeart/2005/8/layout/orgChart1"/>
    <dgm:cxn modelId="{7CC9DF26-D244-413C-9678-CA9E1DC927DE}" type="presParOf" srcId="{A2A7EDFA-AC26-4375-8E50-D15D25B1DA0C}" destId="{AE784C11-DE0F-48E7-87DD-DA25322CA504}" srcOrd="0" destOrd="0" presId="urn:microsoft.com/office/officeart/2005/8/layout/orgChart1"/>
    <dgm:cxn modelId="{BE662153-26C0-400C-9E37-2CC016BC014A}" type="presParOf" srcId="{AE784C11-DE0F-48E7-87DD-DA25322CA504}" destId="{AD935D9D-19C4-48C8-B4BE-B157B7ADD879}" srcOrd="0" destOrd="0" presId="urn:microsoft.com/office/officeart/2005/8/layout/orgChart1"/>
    <dgm:cxn modelId="{02F56153-B9FF-48B8-84E7-7A79882A04A5}" type="presParOf" srcId="{AE784C11-DE0F-48E7-87DD-DA25322CA504}" destId="{7708077D-0AB6-44D9-907F-ED082FFA9960}" srcOrd="1" destOrd="0" presId="urn:microsoft.com/office/officeart/2005/8/layout/orgChart1"/>
    <dgm:cxn modelId="{877C0C00-5C29-4700-8BCA-40FA4AB66B8D}" type="presParOf" srcId="{A2A7EDFA-AC26-4375-8E50-D15D25B1DA0C}" destId="{286CC0CF-09D9-4259-B054-9BF2B236619C}" srcOrd="1" destOrd="0" presId="urn:microsoft.com/office/officeart/2005/8/layout/orgChart1"/>
    <dgm:cxn modelId="{29D2C847-FB55-4CFD-AE28-B7BA0DF2D951}" type="presParOf" srcId="{A2A7EDFA-AC26-4375-8E50-D15D25B1DA0C}" destId="{5C8CBE21-C5E3-443A-B603-CB808B379A87}" srcOrd="2" destOrd="0" presId="urn:microsoft.com/office/officeart/2005/8/layout/orgChart1"/>
    <dgm:cxn modelId="{A1E2C955-EF15-4A0F-81A3-FB13C527CAA3}" type="presParOf" srcId="{A96F73A5-595E-4260-8628-25332FEDCD78}" destId="{9D76402C-7EBB-49F2-B197-7A0941EFA90F}" srcOrd="2" destOrd="0" presId="urn:microsoft.com/office/officeart/2005/8/layout/orgChart1"/>
    <dgm:cxn modelId="{378E6FAB-0263-4D77-8F27-EE65F91C7D49}" type="presParOf" srcId="{FFF4F0D4-9F5C-4B83-A518-3E417109123B}" destId="{F8F4B53F-F0BF-4E6F-8654-E9FD3196F664}" srcOrd="2" destOrd="0" presId="urn:microsoft.com/office/officeart/2005/8/layout/orgChart1"/>
    <dgm:cxn modelId="{2ABDF855-19B2-4D18-8320-9F9CCDDDC9FE}" type="presParOf" srcId="{FFF4F0D4-9F5C-4B83-A518-3E417109123B}" destId="{069AAAD7-D331-40CD-BBCF-0ECC4F9C0157}" srcOrd="3" destOrd="0" presId="urn:microsoft.com/office/officeart/2005/8/layout/orgChart1"/>
    <dgm:cxn modelId="{4C2A0E67-8BD2-49E4-B2B6-8EE64F9502DE}" type="presParOf" srcId="{069AAAD7-D331-40CD-BBCF-0ECC4F9C0157}" destId="{F924B82E-FBC0-4419-912B-E369F5304ECC}" srcOrd="0" destOrd="0" presId="urn:microsoft.com/office/officeart/2005/8/layout/orgChart1"/>
    <dgm:cxn modelId="{E19BCC96-596A-4370-AEB7-0C8834241DBD}" type="presParOf" srcId="{F924B82E-FBC0-4419-912B-E369F5304ECC}" destId="{F2627DCE-6FAA-4B60-B93D-B20B518AE69C}" srcOrd="0" destOrd="0" presId="urn:microsoft.com/office/officeart/2005/8/layout/orgChart1"/>
    <dgm:cxn modelId="{1BE04AEF-99C7-4746-B2CA-7E6F4903E720}" type="presParOf" srcId="{F924B82E-FBC0-4419-912B-E369F5304ECC}" destId="{21CCEFED-BA61-4E83-AE6F-59B2FEC75DE5}" srcOrd="1" destOrd="0" presId="urn:microsoft.com/office/officeart/2005/8/layout/orgChart1"/>
    <dgm:cxn modelId="{74042F87-CE00-41A9-A84C-4B717200620E}" type="presParOf" srcId="{069AAAD7-D331-40CD-BBCF-0ECC4F9C0157}" destId="{3F675C3B-FD7F-4F20-B9A1-8944A09360B1}" srcOrd="1" destOrd="0" presId="urn:microsoft.com/office/officeart/2005/8/layout/orgChart1"/>
    <dgm:cxn modelId="{CB206D61-9438-4017-A194-C2A3393AD26C}" type="presParOf" srcId="{3F675C3B-FD7F-4F20-B9A1-8944A09360B1}" destId="{29E37CC7-C2C8-43C3-9BEF-A2942B2073B4}" srcOrd="0" destOrd="0" presId="urn:microsoft.com/office/officeart/2005/8/layout/orgChart1"/>
    <dgm:cxn modelId="{8C2D6754-A95E-4D6E-A4EC-F32AFC2D7402}" type="presParOf" srcId="{3F675C3B-FD7F-4F20-B9A1-8944A09360B1}" destId="{0FBD1777-78EB-4ADC-9883-BEFA7B16CD18}" srcOrd="1" destOrd="0" presId="urn:microsoft.com/office/officeart/2005/8/layout/orgChart1"/>
    <dgm:cxn modelId="{3F6FDFB2-1272-4364-9073-8F20DC21D91A}" type="presParOf" srcId="{0FBD1777-78EB-4ADC-9883-BEFA7B16CD18}" destId="{36A470CB-6EB2-44FD-AA7B-5AE7DBB15D33}" srcOrd="0" destOrd="0" presId="urn:microsoft.com/office/officeart/2005/8/layout/orgChart1"/>
    <dgm:cxn modelId="{3E0A07F6-FCEA-4CBF-8BE9-329933B43659}" type="presParOf" srcId="{36A470CB-6EB2-44FD-AA7B-5AE7DBB15D33}" destId="{9F12878B-32B5-4279-82BD-F7AB9FBDD9B4}" srcOrd="0" destOrd="0" presId="urn:microsoft.com/office/officeart/2005/8/layout/orgChart1"/>
    <dgm:cxn modelId="{E9169041-72CF-4361-B797-BAE21BDF5783}" type="presParOf" srcId="{36A470CB-6EB2-44FD-AA7B-5AE7DBB15D33}" destId="{7B630140-668C-4932-916E-671F39FB5E75}" srcOrd="1" destOrd="0" presId="urn:microsoft.com/office/officeart/2005/8/layout/orgChart1"/>
    <dgm:cxn modelId="{0D735EA9-7C10-4F0F-8932-CABFE3E05E1B}" type="presParOf" srcId="{0FBD1777-78EB-4ADC-9883-BEFA7B16CD18}" destId="{8103E4C0-6FCC-4877-BA94-C3A6C579A333}" srcOrd="1" destOrd="0" presId="urn:microsoft.com/office/officeart/2005/8/layout/orgChart1"/>
    <dgm:cxn modelId="{3CCECF9C-5129-42AA-802C-940B55383B5B}" type="presParOf" srcId="{0FBD1777-78EB-4ADC-9883-BEFA7B16CD18}" destId="{DD9DD18B-DABE-462B-8306-EDB1B059E5D6}" srcOrd="2" destOrd="0" presId="urn:microsoft.com/office/officeart/2005/8/layout/orgChart1"/>
    <dgm:cxn modelId="{747B1DAB-4727-4B34-B47C-90CFE82D707D}" type="presParOf" srcId="{3F675C3B-FD7F-4F20-B9A1-8944A09360B1}" destId="{92ACEFA2-2060-4C8D-8901-A8FA3BDB608B}" srcOrd="2" destOrd="0" presId="urn:microsoft.com/office/officeart/2005/8/layout/orgChart1"/>
    <dgm:cxn modelId="{6A31DA85-46F4-4F60-AFCA-D672F27A081B}" type="presParOf" srcId="{3F675C3B-FD7F-4F20-B9A1-8944A09360B1}" destId="{F9EA0FF2-5312-4CE9-A7E5-45FE04F176BC}" srcOrd="3" destOrd="0" presId="urn:microsoft.com/office/officeart/2005/8/layout/orgChart1"/>
    <dgm:cxn modelId="{D1432DCB-B90B-4A54-B800-CA45D0ED28B0}" type="presParOf" srcId="{F9EA0FF2-5312-4CE9-A7E5-45FE04F176BC}" destId="{E5ECD95E-0060-418A-AA8E-81D1641C9537}" srcOrd="0" destOrd="0" presId="urn:microsoft.com/office/officeart/2005/8/layout/orgChart1"/>
    <dgm:cxn modelId="{D43F0624-3210-4060-9B96-3D7F388FE5F9}" type="presParOf" srcId="{E5ECD95E-0060-418A-AA8E-81D1641C9537}" destId="{6BF8DE56-9414-467B-8D4E-610528583912}" srcOrd="0" destOrd="0" presId="urn:microsoft.com/office/officeart/2005/8/layout/orgChart1"/>
    <dgm:cxn modelId="{2E03B950-DD95-4427-A67E-F2E4865BDDF1}" type="presParOf" srcId="{E5ECD95E-0060-418A-AA8E-81D1641C9537}" destId="{B1063543-7D89-4EA8-8EC9-AF51974319EC}" srcOrd="1" destOrd="0" presId="urn:microsoft.com/office/officeart/2005/8/layout/orgChart1"/>
    <dgm:cxn modelId="{6625B01E-B12F-4911-A0CD-CC3D4CB50F11}" type="presParOf" srcId="{F9EA0FF2-5312-4CE9-A7E5-45FE04F176BC}" destId="{63CC5DC7-FBC2-4F9B-91FA-9A67C7865CF4}" srcOrd="1" destOrd="0" presId="urn:microsoft.com/office/officeart/2005/8/layout/orgChart1"/>
    <dgm:cxn modelId="{DBD1878D-C2AA-4B09-A557-76DC81A878FB}" type="presParOf" srcId="{F9EA0FF2-5312-4CE9-A7E5-45FE04F176BC}" destId="{A6CD9EB3-4E93-470F-83A6-3C69C3506AD9}" srcOrd="2" destOrd="0" presId="urn:microsoft.com/office/officeart/2005/8/layout/orgChart1"/>
    <dgm:cxn modelId="{D62859EA-E325-4429-A139-494170A4C91B}" type="presParOf" srcId="{3F675C3B-FD7F-4F20-B9A1-8944A09360B1}" destId="{94A4757A-42DF-4E65-85AA-9E6B4F105E67}" srcOrd="4" destOrd="0" presId="urn:microsoft.com/office/officeart/2005/8/layout/orgChart1"/>
    <dgm:cxn modelId="{E2013659-1DB4-4DE9-ADEA-88176812AACA}" type="presParOf" srcId="{3F675C3B-FD7F-4F20-B9A1-8944A09360B1}" destId="{EBF8A670-089B-4B8D-8B65-BE2662926DC4}" srcOrd="5" destOrd="0" presId="urn:microsoft.com/office/officeart/2005/8/layout/orgChart1"/>
    <dgm:cxn modelId="{4FD9A9AC-72CF-4D5E-BF49-70212AC5B34B}" type="presParOf" srcId="{EBF8A670-089B-4B8D-8B65-BE2662926DC4}" destId="{B7EA0929-AEAB-4FB9-B150-CCD3A1E67591}" srcOrd="0" destOrd="0" presId="urn:microsoft.com/office/officeart/2005/8/layout/orgChart1"/>
    <dgm:cxn modelId="{226D0151-29E6-4D65-B60C-AA0B268712A7}" type="presParOf" srcId="{B7EA0929-AEAB-4FB9-B150-CCD3A1E67591}" destId="{6F26DF72-9941-43DD-BD64-9ACB2FE22E41}" srcOrd="0" destOrd="0" presId="urn:microsoft.com/office/officeart/2005/8/layout/orgChart1"/>
    <dgm:cxn modelId="{29C153F2-5C56-4212-AFF1-A4BFBACF197C}" type="presParOf" srcId="{B7EA0929-AEAB-4FB9-B150-CCD3A1E67591}" destId="{32922B71-8554-4EFC-B503-E7732608884A}" srcOrd="1" destOrd="0" presId="urn:microsoft.com/office/officeart/2005/8/layout/orgChart1"/>
    <dgm:cxn modelId="{8797704F-FE0D-461D-A060-A90C0EB70F7F}" type="presParOf" srcId="{EBF8A670-089B-4B8D-8B65-BE2662926DC4}" destId="{944B3C32-F219-4728-AC3B-826CFD84A7A5}" srcOrd="1" destOrd="0" presId="urn:microsoft.com/office/officeart/2005/8/layout/orgChart1"/>
    <dgm:cxn modelId="{3AE1126C-14F1-4FBA-B066-D778CFFC5A34}" type="presParOf" srcId="{EBF8A670-089B-4B8D-8B65-BE2662926DC4}" destId="{EBB1C9D2-FF8C-4116-9CAD-46ACDD13EC80}" srcOrd="2" destOrd="0" presId="urn:microsoft.com/office/officeart/2005/8/layout/orgChart1"/>
    <dgm:cxn modelId="{7A7C6FE9-2E09-4821-B5DA-0D316C89BE1B}" type="presParOf" srcId="{3F675C3B-FD7F-4F20-B9A1-8944A09360B1}" destId="{E655C6F1-1095-4445-AFE3-A6FE730F8C0E}" srcOrd="6" destOrd="0" presId="urn:microsoft.com/office/officeart/2005/8/layout/orgChart1"/>
    <dgm:cxn modelId="{BCE2298E-D9A9-4F2B-8BC8-5DC3228B5C07}" type="presParOf" srcId="{3F675C3B-FD7F-4F20-B9A1-8944A09360B1}" destId="{5A98A286-9B32-4D27-8973-C6621E28B3FB}" srcOrd="7" destOrd="0" presId="urn:microsoft.com/office/officeart/2005/8/layout/orgChart1"/>
    <dgm:cxn modelId="{35DCBB2A-6B3C-4B6B-96E1-D38F064B5066}" type="presParOf" srcId="{5A98A286-9B32-4D27-8973-C6621E28B3FB}" destId="{E98E1449-5092-4242-A236-AB66E299BA7B}" srcOrd="0" destOrd="0" presId="urn:microsoft.com/office/officeart/2005/8/layout/orgChart1"/>
    <dgm:cxn modelId="{3FC3BCDB-1D0C-4404-9FF5-D707B923FCC9}" type="presParOf" srcId="{E98E1449-5092-4242-A236-AB66E299BA7B}" destId="{6713F1B1-F5BD-401C-9D61-04D00201CE25}" srcOrd="0" destOrd="0" presId="urn:microsoft.com/office/officeart/2005/8/layout/orgChart1"/>
    <dgm:cxn modelId="{98707353-D682-44FB-B1E3-3E109F5475A4}" type="presParOf" srcId="{E98E1449-5092-4242-A236-AB66E299BA7B}" destId="{7535929B-702D-497A-B105-C3A0104C66BC}" srcOrd="1" destOrd="0" presId="urn:microsoft.com/office/officeart/2005/8/layout/orgChart1"/>
    <dgm:cxn modelId="{05863830-D27F-4C69-9559-C365DCB89E35}" type="presParOf" srcId="{5A98A286-9B32-4D27-8973-C6621E28B3FB}" destId="{9408CA20-727D-4DFE-A6DF-F94DBA71A3CC}" srcOrd="1" destOrd="0" presId="urn:microsoft.com/office/officeart/2005/8/layout/orgChart1"/>
    <dgm:cxn modelId="{72440F71-9C65-4F71-BE6F-4A12E02C9E29}" type="presParOf" srcId="{5A98A286-9B32-4D27-8973-C6621E28B3FB}" destId="{AA7FAF36-7966-4AC8-95F4-61E44600A9CB}" srcOrd="2" destOrd="0" presId="urn:microsoft.com/office/officeart/2005/8/layout/orgChart1"/>
    <dgm:cxn modelId="{97A57F65-A9F7-4795-B014-0512D16D8BE4}" type="presParOf" srcId="{069AAAD7-D331-40CD-BBCF-0ECC4F9C0157}" destId="{ADE7B825-7719-4C98-B91C-F4792F2F7C13}" srcOrd="2" destOrd="0" presId="urn:microsoft.com/office/officeart/2005/8/layout/orgChart1"/>
    <dgm:cxn modelId="{3C62893A-6281-44D0-9BA2-C0D386CC3E38}" type="presParOf" srcId="{FFF4F0D4-9F5C-4B83-A518-3E417109123B}" destId="{1AA94EB0-352D-47A0-9882-64C91A5CB17A}" srcOrd="4" destOrd="0" presId="urn:microsoft.com/office/officeart/2005/8/layout/orgChart1"/>
    <dgm:cxn modelId="{C02F08CA-A314-4783-94C1-80C9B5B913ED}" type="presParOf" srcId="{FFF4F0D4-9F5C-4B83-A518-3E417109123B}" destId="{887C2415-BF66-4E7D-A839-835DC29A152F}" srcOrd="5" destOrd="0" presId="urn:microsoft.com/office/officeart/2005/8/layout/orgChart1"/>
    <dgm:cxn modelId="{CDC9B080-BE29-4F0C-9520-5A994AC83F6F}" type="presParOf" srcId="{887C2415-BF66-4E7D-A839-835DC29A152F}" destId="{748B777C-D1C5-4F98-BE13-6523619A0BB0}" srcOrd="0" destOrd="0" presId="urn:microsoft.com/office/officeart/2005/8/layout/orgChart1"/>
    <dgm:cxn modelId="{5300CFBD-CD38-4CD8-B5F8-7FEB8522F459}" type="presParOf" srcId="{748B777C-D1C5-4F98-BE13-6523619A0BB0}" destId="{527CE9F2-B143-4560-8313-990030F59CA0}" srcOrd="0" destOrd="0" presId="urn:microsoft.com/office/officeart/2005/8/layout/orgChart1"/>
    <dgm:cxn modelId="{9191B0EC-8566-4C9D-AFE6-EF4449ADFB47}" type="presParOf" srcId="{748B777C-D1C5-4F98-BE13-6523619A0BB0}" destId="{399209C7-A612-4DB7-B27C-B9BDD81D854B}" srcOrd="1" destOrd="0" presId="urn:microsoft.com/office/officeart/2005/8/layout/orgChart1"/>
    <dgm:cxn modelId="{FF47AE48-F1D3-4C04-89EC-5C12EFFCCF8E}" type="presParOf" srcId="{887C2415-BF66-4E7D-A839-835DC29A152F}" destId="{37C1A2CF-5033-4038-8E67-5FA2A4A61DB1}" srcOrd="1" destOrd="0" presId="urn:microsoft.com/office/officeart/2005/8/layout/orgChart1"/>
    <dgm:cxn modelId="{DFCD335D-BF14-4B5D-837B-3820C5430727}" type="presParOf" srcId="{37C1A2CF-5033-4038-8E67-5FA2A4A61DB1}" destId="{B1DBAF1D-15A3-49BA-B643-BF77AC7C3444}" srcOrd="0" destOrd="0" presId="urn:microsoft.com/office/officeart/2005/8/layout/orgChart1"/>
    <dgm:cxn modelId="{92287791-FFE2-4353-92AD-C17BA04C2A7A}" type="presParOf" srcId="{37C1A2CF-5033-4038-8E67-5FA2A4A61DB1}" destId="{CE8A6E36-9BF5-4765-8E72-724B068AA4F7}" srcOrd="1" destOrd="0" presId="urn:microsoft.com/office/officeart/2005/8/layout/orgChart1"/>
    <dgm:cxn modelId="{BE774948-0B46-4E47-A62A-EA0FDB3358C2}" type="presParOf" srcId="{CE8A6E36-9BF5-4765-8E72-724B068AA4F7}" destId="{1283595F-1FF4-4B8F-AF36-9AA4C64FABB4}" srcOrd="0" destOrd="0" presId="urn:microsoft.com/office/officeart/2005/8/layout/orgChart1"/>
    <dgm:cxn modelId="{77AB8854-A9EC-4DB6-BECE-EAE00ECA2AD5}" type="presParOf" srcId="{1283595F-1FF4-4B8F-AF36-9AA4C64FABB4}" destId="{4DB7B509-8C0B-417C-84B7-48366B58E407}" srcOrd="0" destOrd="0" presId="urn:microsoft.com/office/officeart/2005/8/layout/orgChart1"/>
    <dgm:cxn modelId="{E1C678E8-9B48-4221-BF22-89E4F2E735C1}" type="presParOf" srcId="{1283595F-1FF4-4B8F-AF36-9AA4C64FABB4}" destId="{3578F905-8BE1-4FD7-A5D9-BA9BCA6AF6E1}" srcOrd="1" destOrd="0" presId="urn:microsoft.com/office/officeart/2005/8/layout/orgChart1"/>
    <dgm:cxn modelId="{4A85A444-5CA4-4934-AA30-8A2CE725598F}" type="presParOf" srcId="{CE8A6E36-9BF5-4765-8E72-724B068AA4F7}" destId="{8C47BFBE-935F-4A3D-91BC-FE6812845281}" srcOrd="1" destOrd="0" presId="urn:microsoft.com/office/officeart/2005/8/layout/orgChart1"/>
    <dgm:cxn modelId="{96E34499-D499-4403-A3E0-5952E7D578BD}" type="presParOf" srcId="{CE8A6E36-9BF5-4765-8E72-724B068AA4F7}" destId="{AB5BD743-5CA3-495F-B20E-E505FCFDAF1D}" srcOrd="2" destOrd="0" presId="urn:microsoft.com/office/officeart/2005/8/layout/orgChart1"/>
    <dgm:cxn modelId="{66CDD94B-7EBB-4F2D-8FAE-4BCBF566AFD4}" type="presParOf" srcId="{887C2415-BF66-4E7D-A839-835DC29A152F}" destId="{ADB9955A-F555-4A5D-882E-84968FD675D5}" srcOrd="2" destOrd="0" presId="urn:microsoft.com/office/officeart/2005/8/layout/orgChart1"/>
    <dgm:cxn modelId="{EACE3147-ABAC-458E-A34F-43EAF23DCCD5}" type="presParOf" srcId="{FFF4F0D4-9F5C-4B83-A518-3E417109123B}" destId="{F4F71CA2-62E2-4B50-A5BF-0B93547106C2}" srcOrd="6" destOrd="0" presId="urn:microsoft.com/office/officeart/2005/8/layout/orgChart1"/>
    <dgm:cxn modelId="{0F2770AD-04CD-416A-9C33-EDE788681196}" type="presParOf" srcId="{FFF4F0D4-9F5C-4B83-A518-3E417109123B}" destId="{702C2783-1DDA-4E5B-9C9F-B7AAAEC74B24}" srcOrd="7" destOrd="0" presId="urn:microsoft.com/office/officeart/2005/8/layout/orgChart1"/>
    <dgm:cxn modelId="{3BD79698-AF5B-4B99-AC4B-5ABD9548D69E}" type="presParOf" srcId="{702C2783-1DDA-4E5B-9C9F-B7AAAEC74B24}" destId="{008AF888-65F1-4813-A5AC-93FAA9C7E38B}" srcOrd="0" destOrd="0" presId="urn:microsoft.com/office/officeart/2005/8/layout/orgChart1"/>
    <dgm:cxn modelId="{A3766065-8B1F-4386-9425-0739582CC13F}" type="presParOf" srcId="{008AF888-65F1-4813-A5AC-93FAA9C7E38B}" destId="{97E0471B-1DF3-4426-9653-8830A21E753A}" srcOrd="0" destOrd="0" presId="urn:microsoft.com/office/officeart/2005/8/layout/orgChart1"/>
    <dgm:cxn modelId="{9467ED48-5071-4350-A966-F54DB67DF74A}" type="presParOf" srcId="{008AF888-65F1-4813-A5AC-93FAA9C7E38B}" destId="{0EB47E3B-D672-4111-BDC2-34B78C121959}" srcOrd="1" destOrd="0" presId="urn:microsoft.com/office/officeart/2005/8/layout/orgChart1"/>
    <dgm:cxn modelId="{683E787E-B82A-4ACC-A000-DC4931EA503B}" type="presParOf" srcId="{702C2783-1DDA-4E5B-9C9F-B7AAAEC74B24}" destId="{4C492B38-2F0C-4FD8-BA2F-C541708B4959}" srcOrd="1" destOrd="0" presId="urn:microsoft.com/office/officeart/2005/8/layout/orgChart1"/>
    <dgm:cxn modelId="{FDFD72FA-3749-4C67-88C6-C2EED6740108}" type="presParOf" srcId="{4C492B38-2F0C-4FD8-BA2F-C541708B4959}" destId="{7EAD9727-6EEE-43B2-8484-8A9966B95D51}" srcOrd="0" destOrd="0" presId="urn:microsoft.com/office/officeart/2005/8/layout/orgChart1"/>
    <dgm:cxn modelId="{25D45550-9EB3-4475-9ADE-36D1E84EE2F1}" type="presParOf" srcId="{4C492B38-2F0C-4FD8-BA2F-C541708B4959}" destId="{A01D1558-468F-4CAC-9160-B422CD1A631A}" srcOrd="1" destOrd="0" presId="urn:microsoft.com/office/officeart/2005/8/layout/orgChart1"/>
    <dgm:cxn modelId="{9C4D93A5-9ED0-4569-B066-55319B2D98FD}" type="presParOf" srcId="{A01D1558-468F-4CAC-9160-B422CD1A631A}" destId="{170B061A-62CA-46B4-A1AC-4EA95DE5B9F1}" srcOrd="0" destOrd="0" presId="urn:microsoft.com/office/officeart/2005/8/layout/orgChart1"/>
    <dgm:cxn modelId="{50B3752C-7402-488D-88F7-BF146B10456D}" type="presParOf" srcId="{170B061A-62CA-46B4-A1AC-4EA95DE5B9F1}" destId="{1FA8774C-F19A-441B-A691-B0F5053CF75D}" srcOrd="0" destOrd="0" presId="urn:microsoft.com/office/officeart/2005/8/layout/orgChart1"/>
    <dgm:cxn modelId="{82BAE51B-C6D7-4AD3-BE8B-AAF1B283E81C}" type="presParOf" srcId="{170B061A-62CA-46B4-A1AC-4EA95DE5B9F1}" destId="{44204B8F-83D0-4CB8-A467-0EB1668929CC}" srcOrd="1" destOrd="0" presId="urn:microsoft.com/office/officeart/2005/8/layout/orgChart1"/>
    <dgm:cxn modelId="{751153F9-E00B-4C38-BE5F-395213140E67}" type="presParOf" srcId="{A01D1558-468F-4CAC-9160-B422CD1A631A}" destId="{910B06AD-EC4F-4207-B87A-82DA684BB942}" srcOrd="1" destOrd="0" presId="urn:microsoft.com/office/officeart/2005/8/layout/orgChart1"/>
    <dgm:cxn modelId="{2E08993E-2B2A-46FB-9594-A38261FF047B}" type="presParOf" srcId="{A01D1558-468F-4CAC-9160-B422CD1A631A}" destId="{BF5C3AA5-50A6-47FF-A719-CE9F9D07D3C6}" srcOrd="2" destOrd="0" presId="urn:microsoft.com/office/officeart/2005/8/layout/orgChart1"/>
    <dgm:cxn modelId="{3D848F0F-1128-41EC-A68C-870CE2023A48}" type="presParOf" srcId="{702C2783-1DDA-4E5B-9C9F-B7AAAEC74B24}" destId="{3D5A9F3F-B308-4184-8296-286744C35256}" srcOrd="2" destOrd="0" presId="urn:microsoft.com/office/officeart/2005/8/layout/orgChart1"/>
    <dgm:cxn modelId="{514B7457-5B30-4DD8-8569-C41C9424082A}" type="presParOf" srcId="{FFF4F0D4-9F5C-4B83-A518-3E417109123B}" destId="{E3E9B0C0-B1BF-478D-9FB6-622B0AF4830E}" srcOrd="8" destOrd="0" presId="urn:microsoft.com/office/officeart/2005/8/layout/orgChart1"/>
    <dgm:cxn modelId="{359CC2B3-B98B-46A8-97A4-964D7DA54D61}" type="presParOf" srcId="{FFF4F0D4-9F5C-4B83-A518-3E417109123B}" destId="{FEC2CB8E-EEBD-46B5-954B-44F18D4DD79B}" srcOrd="9" destOrd="0" presId="urn:microsoft.com/office/officeart/2005/8/layout/orgChart1"/>
    <dgm:cxn modelId="{1C45F0F8-452B-40AF-AA4A-B313B3559681}" type="presParOf" srcId="{FEC2CB8E-EEBD-46B5-954B-44F18D4DD79B}" destId="{085760FA-4768-40BE-B47C-78DBEFC2CA04}" srcOrd="0" destOrd="0" presId="urn:microsoft.com/office/officeart/2005/8/layout/orgChart1"/>
    <dgm:cxn modelId="{7255C569-50E9-4AFF-A504-110ACCC3C552}" type="presParOf" srcId="{085760FA-4768-40BE-B47C-78DBEFC2CA04}" destId="{C9687D6A-EADE-404D-B202-17C0F3BF1C01}" srcOrd="0" destOrd="0" presId="urn:microsoft.com/office/officeart/2005/8/layout/orgChart1"/>
    <dgm:cxn modelId="{4C25ACF5-66FF-42E2-8A71-DB0C3A537BB0}" type="presParOf" srcId="{085760FA-4768-40BE-B47C-78DBEFC2CA04}" destId="{233A7D17-44E5-42DF-B8AA-A71CB7A656C9}" srcOrd="1" destOrd="0" presId="urn:microsoft.com/office/officeart/2005/8/layout/orgChart1"/>
    <dgm:cxn modelId="{2366FB2C-93F2-4EAD-AA4D-5E473111AFC2}" type="presParOf" srcId="{FEC2CB8E-EEBD-46B5-954B-44F18D4DD79B}" destId="{E758BDB7-C51E-4644-8E31-000276999BCF}" srcOrd="1" destOrd="0" presId="urn:microsoft.com/office/officeart/2005/8/layout/orgChart1"/>
    <dgm:cxn modelId="{84395C92-087E-4B02-916B-FF171B701808}" type="presParOf" srcId="{E758BDB7-C51E-4644-8E31-000276999BCF}" destId="{F6C9D60E-5475-4B05-AD62-66E6970D6F58}" srcOrd="0" destOrd="0" presId="urn:microsoft.com/office/officeart/2005/8/layout/orgChart1"/>
    <dgm:cxn modelId="{AD3CCD28-E168-49D5-80EC-E66AB5DC86C1}" type="presParOf" srcId="{E758BDB7-C51E-4644-8E31-000276999BCF}" destId="{313264B0-DEF1-4CEB-8AAF-8D72C8B6DA50}" srcOrd="1" destOrd="0" presId="urn:microsoft.com/office/officeart/2005/8/layout/orgChart1"/>
    <dgm:cxn modelId="{40838710-8BED-4D43-ACCA-DF4CCFDC6515}" type="presParOf" srcId="{313264B0-DEF1-4CEB-8AAF-8D72C8B6DA50}" destId="{A09D3DAD-13C8-4D6E-9085-12AD0B220009}" srcOrd="0" destOrd="0" presId="urn:microsoft.com/office/officeart/2005/8/layout/orgChart1"/>
    <dgm:cxn modelId="{10B5365A-FBEF-4CA8-A56D-4F02D9549424}" type="presParOf" srcId="{A09D3DAD-13C8-4D6E-9085-12AD0B220009}" destId="{A2B7085B-42DB-4FB3-A7A6-E13077E42E8B}" srcOrd="0" destOrd="0" presId="urn:microsoft.com/office/officeart/2005/8/layout/orgChart1"/>
    <dgm:cxn modelId="{D5700C2B-3738-4B1D-866F-90D6563D3BE5}" type="presParOf" srcId="{A09D3DAD-13C8-4D6E-9085-12AD0B220009}" destId="{EADC7428-3BA7-4CC0-9E37-1384DA2DDFE5}" srcOrd="1" destOrd="0" presId="urn:microsoft.com/office/officeart/2005/8/layout/orgChart1"/>
    <dgm:cxn modelId="{622659EB-974B-4CB6-9395-B9F39E919504}" type="presParOf" srcId="{313264B0-DEF1-4CEB-8AAF-8D72C8B6DA50}" destId="{6FD3226C-C4B2-4607-8D48-B9C60DAE02CD}" srcOrd="1" destOrd="0" presId="urn:microsoft.com/office/officeart/2005/8/layout/orgChart1"/>
    <dgm:cxn modelId="{C66C584D-614B-4981-998F-6E6D598F085C}" type="presParOf" srcId="{313264B0-DEF1-4CEB-8AAF-8D72C8B6DA50}" destId="{2E1FA31D-A723-46A5-9E46-BC15A46EC1AA}" srcOrd="2" destOrd="0" presId="urn:microsoft.com/office/officeart/2005/8/layout/orgChart1"/>
    <dgm:cxn modelId="{76A0C511-8BE6-44EA-B9C0-325F53F48662}" type="presParOf" srcId="{E758BDB7-C51E-4644-8E31-000276999BCF}" destId="{E48DD446-08FE-4F81-925D-602AC06C891C}" srcOrd="2" destOrd="0" presId="urn:microsoft.com/office/officeart/2005/8/layout/orgChart1"/>
    <dgm:cxn modelId="{84B6CA8E-AFD2-4693-8618-90B25AFE8EE7}" type="presParOf" srcId="{E758BDB7-C51E-4644-8E31-000276999BCF}" destId="{F0EF85A7-9BE1-4761-A797-C34DF7A08947}" srcOrd="3" destOrd="0" presId="urn:microsoft.com/office/officeart/2005/8/layout/orgChart1"/>
    <dgm:cxn modelId="{EE398DE3-FC32-4A82-B302-3606BA7D6C43}" type="presParOf" srcId="{F0EF85A7-9BE1-4761-A797-C34DF7A08947}" destId="{146D76F9-E20C-470A-A063-E039E4A33B82}" srcOrd="0" destOrd="0" presId="urn:microsoft.com/office/officeart/2005/8/layout/orgChart1"/>
    <dgm:cxn modelId="{666D2110-0AA3-4D53-9E6A-2D43A7DB60E2}" type="presParOf" srcId="{146D76F9-E20C-470A-A063-E039E4A33B82}" destId="{667BCF31-356D-4B7F-863A-69A95C878A1F}" srcOrd="0" destOrd="0" presId="urn:microsoft.com/office/officeart/2005/8/layout/orgChart1"/>
    <dgm:cxn modelId="{F25E290F-EC6F-47E7-8BFC-24A2B2E5D70A}" type="presParOf" srcId="{146D76F9-E20C-470A-A063-E039E4A33B82}" destId="{EE41EAA5-42DA-4FAD-A3F2-892980B0C66D}" srcOrd="1" destOrd="0" presId="urn:microsoft.com/office/officeart/2005/8/layout/orgChart1"/>
    <dgm:cxn modelId="{50196065-8F4C-41F8-B311-52E9F2CD70F1}" type="presParOf" srcId="{F0EF85A7-9BE1-4761-A797-C34DF7A08947}" destId="{A054F84B-90D4-44C4-B994-FD9ED2BF7BBE}" srcOrd="1" destOrd="0" presId="urn:microsoft.com/office/officeart/2005/8/layout/orgChart1"/>
    <dgm:cxn modelId="{7593E62D-7DE6-4B7B-8FCA-01DC17B4DAD5}" type="presParOf" srcId="{F0EF85A7-9BE1-4761-A797-C34DF7A08947}" destId="{AF0DCFBD-89BC-4E01-A69C-7A1A3A82B44A}" srcOrd="2" destOrd="0" presId="urn:microsoft.com/office/officeart/2005/8/layout/orgChart1"/>
    <dgm:cxn modelId="{E2E51FE8-05E5-478F-85FE-5AB42B7C56C8}" type="presParOf" srcId="{E758BDB7-C51E-4644-8E31-000276999BCF}" destId="{6BEF5688-C2A4-47F3-B0B9-A1AB95E8CA1A}" srcOrd="4" destOrd="0" presId="urn:microsoft.com/office/officeart/2005/8/layout/orgChart1"/>
    <dgm:cxn modelId="{6B2DA9AB-A21E-4D02-B981-EDAC4FD49A56}" type="presParOf" srcId="{E758BDB7-C51E-4644-8E31-000276999BCF}" destId="{99282A95-CDCA-4B59-A337-1111EC522B7F}" srcOrd="5" destOrd="0" presId="urn:microsoft.com/office/officeart/2005/8/layout/orgChart1"/>
    <dgm:cxn modelId="{C54F55F7-963C-47D9-AD87-237F1FD09758}" type="presParOf" srcId="{99282A95-CDCA-4B59-A337-1111EC522B7F}" destId="{81F2145D-D03D-4264-B8DC-A1F3A55728F2}" srcOrd="0" destOrd="0" presId="urn:microsoft.com/office/officeart/2005/8/layout/orgChart1"/>
    <dgm:cxn modelId="{44C57DCE-E973-4042-A8BD-8BE4987FF560}" type="presParOf" srcId="{81F2145D-D03D-4264-B8DC-A1F3A55728F2}" destId="{6BAA1427-E8A3-4E83-AA3C-FE2DF0129F04}" srcOrd="0" destOrd="0" presId="urn:microsoft.com/office/officeart/2005/8/layout/orgChart1"/>
    <dgm:cxn modelId="{490CF612-15A6-4642-9C59-8383D8519DCF}" type="presParOf" srcId="{81F2145D-D03D-4264-B8DC-A1F3A55728F2}" destId="{BEFABB9C-A9BB-42A2-94D7-A9796A15340D}" srcOrd="1" destOrd="0" presId="urn:microsoft.com/office/officeart/2005/8/layout/orgChart1"/>
    <dgm:cxn modelId="{063FA7B7-5AA5-4DF3-BFE5-A0B4FA4BF296}" type="presParOf" srcId="{99282A95-CDCA-4B59-A337-1111EC522B7F}" destId="{9AADDF78-BBD5-4069-92FE-9D4F316D310B}" srcOrd="1" destOrd="0" presId="urn:microsoft.com/office/officeart/2005/8/layout/orgChart1"/>
    <dgm:cxn modelId="{E1FE7F6D-265E-4E49-9BE2-98CFEF4B79D4}" type="presParOf" srcId="{99282A95-CDCA-4B59-A337-1111EC522B7F}" destId="{554E6BB1-89E2-4B8E-8F39-44D303355019}" srcOrd="2" destOrd="0" presId="urn:microsoft.com/office/officeart/2005/8/layout/orgChart1"/>
    <dgm:cxn modelId="{413434B9-C171-4E58-BAF8-E040C7C95193}" type="presParOf" srcId="{E758BDB7-C51E-4644-8E31-000276999BCF}" destId="{53E78428-F051-44BB-8970-2C2D544A8716}" srcOrd="6" destOrd="0" presId="urn:microsoft.com/office/officeart/2005/8/layout/orgChart1"/>
    <dgm:cxn modelId="{13A1CEE4-F1B8-4C9E-8BA1-2D615677EEE5}" type="presParOf" srcId="{E758BDB7-C51E-4644-8E31-000276999BCF}" destId="{0224FAC6-E0BA-4690-AD2D-3A8F766A304F}" srcOrd="7" destOrd="0" presId="urn:microsoft.com/office/officeart/2005/8/layout/orgChart1"/>
    <dgm:cxn modelId="{3C68D982-F009-432A-9D27-241E8CD837F6}" type="presParOf" srcId="{0224FAC6-E0BA-4690-AD2D-3A8F766A304F}" destId="{5D7BB9B3-234E-43BD-8E2D-E7A57AE7298B}" srcOrd="0" destOrd="0" presId="urn:microsoft.com/office/officeart/2005/8/layout/orgChart1"/>
    <dgm:cxn modelId="{BA0264AB-2E8A-42B3-83BE-6F51682D55B9}" type="presParOf" srcId="{5D7BB9B3-234E-43BD-8E2D-E7A57AE7298B}" destId="{3B7C88D0-C739-4C35-A978-B2D1551D221A}" srcOrd="0" destOrd="0" presId="urn:microsoft.com/office/officeart/2005/8/layout/orgChart1"/>
    <dgm:cxn modelId="{8B7774B8-35BB-4C2E-AAF9-8CB4929E2EA7}" type="presParOf" srcId="{5D7BB9B3-234E-43BD-8E2D-E7A57AE7298B}" destId="{C1000603-52AC-4F2F-8827-E961EBE22A29}" srcOrd="1" destOrd="0" presId="urn:microsoft.com/office/officeart/2005/8/layout/orgChart1"/>
    <dgm:cxn modelId="{E5624B05-D484-4B1B-BA44-F47444B88734}" type="presParOf" srcId="{0224FAC6-E0BA-4690-AD2D-3A8F766A304F}" destId="{C09D26C8-CE9A-42B0-B3C5-D1480EFDCAA9}" srcOrd="1" destOrd="0" presId="urn:microsoft.com/office/officeart/2005/8/layout/orgChart1"/>
    <dgm:cxn modelId="{C705B8EA-6DC5-4E6A-A9E7-77856049BB30}" type="presParOf" srcId="{0224FAC6-E0BA-4690-AD2D-3A8F766A304F}" destId="{2A39BD72-98CF-4796-B1AD-7C8EA69F2F59}" srcOrd="2" destOrd="0" presId="urn:microsoft.com/office/officeart/2005/8/layout/orgChart1"/>
    <dgm:cxn modelId="{4D048010-112D-4FCF-8953-52C66F6B6049}" type="presParOf" srcId="{E758BDB7-C51E-4644-8E31-000276999BCF}" destId="{01DF5B9F-8D89-4AE0-A465-94975B8811D5}" srcOrd="8" destOrd="0" presId="urn:microsoft.com/office/officeart/2005/8/layout/orgChart1"/>
    <dgm:cxn modelId="{BDC47A02-111E-42E2-801C-398ED20121F7}" type="presParOf" srcId="{E758BDB7-C51E-4644-8E31-000276999BCF}" destId="{99E0B77C-905E-4785-8E10-9E691F8B3F9B}" srcOrd="9" destOrd="0" presId="urn:microsoft.com/office/officeart/2005/8/layout/orgChart1"/>
    <dgm:cxn modelId="{2300DFA6-B8B9-43D1-AED0-F9C0F6818701}" type="presParOf" srcId="{99E0B77C-905E-4785-8E10-9E691F8B3F9B}" destId="{4B53AE1A-E18A-410D-95FE-D69C3D5F41F3}" srcOrd="0" destOrd="0" presId="urn:microsoft.com/office/officeart/2005/8/layout/orgChart1"/>
    <dgm:cxn modelId="{B24484C4-3D83-482F-A607-30ADBB3E76F0}" type="presParOf" srcId="{4B53AE1A-E18A-410D-95FE-D69C3D5F41F3}" destId="{11675AE8-C157-4B8C-A1B7-3189C2573DAF}" srcOrd="0" destOrd="0" presId="urn:microsoft.com/office/officeart/2005/8/layout/orgChart1"/>
    <dgm:cxn modelId="{F8DF89CA-7F2D-4435-9E90-2291C625478F}" type="presParOf" srcId="{4B53AE1A-E18A-410D-95FE-D69C3D5F41F3}" destId="{4B34E2BE-FA94-4FBC-AC95-7A1D8102E36E}" srcOrd="1" destOrd="0" presId="urn:microsoft.com/office/officeart/2005/8/layout/orgChart1"/>
    <dgm:cxn modelId="{82B618BD-964D-455A-814A-0293B503B564}" type="presParOf" srcId="{99E0B77C-905E-4785-8E10-9E691F8B3F9B}" destId="{1B9A04F7-B095-426E-BF7A-201C4A8076D6}" srcOrd="1" destOrd="0" presId="urn:microsoft.com/office/officeart/2005/8/layout/orgChart1"/>
    <dgm:cxn modelId="{12EA75DD-D07F-4D7C-81C1-C8700443EA4B}" type="presParOf" srcId="{99E0B77C-905E-4785-8E10-9E691F8B3F9B}" destId="{839821E6-7151-4954-881A-31A66FA1C1E9}" srcOrd="2" destOrd="0" presId="urn:microsoft.com/office/officeart/2005/8/layout/orgChart1"/>
    <dgm:cxn modelId="{B25518C2-7E6B-49A5-9755-89CE2821FBBA}" type="presParOf" srcId="{FEC2CB8E-EEBD-46B5-954B-44F18D4DD79B}" destId="{C9E81A19-B7F2-49E0-8F76-8B30429786E4}" srcOrd="2" destOrd="0" presId="urn:microsoft.com/office/officeart/2005/8/layout/orgChart1"/>
    <dgm:cxn modelId="{17E1F71B-4722-467F-838F-B6D9F5DFC206}" type="presParOf" srcId="{FFF4F0D4-9F5C-4B83-A518-3E417109123B}" destId="{54DCC61E-8CD4-4D39-8556-9B946E3543F6}" srcOrd="10" destOrd="0" presId="urn:microsoft.com/office/officeart/2005/8/layout/orgChart1"/>
    <dgm:cxn modelId="{6CBF3843-49FC-4C2A-A386-C333AAD6772D}" type="presParOf" srcId="{FFF4F0D4-9F5C-4B83-A518-3E417109123B}" destId="{4033194C-948F-4302-BA5B-25EA4271D548}" srcOrd="11" destOrd="0" presId="urn:microsoft.com/office/officeart/2005/8/layout/orgChart1"/>
    <dgm:cxn modelId="{3168D6EA-96C9-4A05-9440-CAF9E5FE2A71}" type="presParOf" srcId="{4033194C-948F-4302-BA5B-25EA4271D548}" destId="{303ABA28-F348-4DAE-81B6-3BCB2B164AC5}" srcOrd="0" destOrd="0" presId="urn:microsoft.com/office/officeart/2005/8/layout/orgChart1"/>
    <dgm:cxn modelId="{8663B40B-D4BD-42C0-9336-AFB7FFCD8E5B}" type="presParOf" srcId="{303ABA28-F348-4DAE-81B6-3BCB2B164AC5}" destId="{54B64AB9-2398-4317-8DEE-92D6E892B3D2}" srcOrd="0" destOrd="0" presId="urn:microsoft.com/office/officeart/2005/8/layout/orgChart1"/>
    <dgm:cxn modelId="{5964D9DB-B21E-4091-9D08-BC16C147C336}" type="presParOf" srcId="{303ABA28-F348-4DAE-81B6-3BCB2B164AC5}" destId="{4CC45802-9D33-471F-9EC5-01BAFA82990D}" srcOrd="1" destOrd="0" presId="urn:microsoft.com/office/officeart/2005/8/layout/orgChart1"/>
    <dgm:cxn modelId="{0ACF319D-91ED-4825-8006-F4A975095C20}" type="presParOf" srcId="{4033194C-948F-4302-BA5B-25EA4271D548}" destId="{668DD994-25B6-4687-9F46-5FFB08163981}" srcOrd="1" destOrd="0" presId="urn:microsoft.com/office/officeart/2005/8/layout/orgChart1"/>
    <dgm:cxn modelId="{6C27054F-5504-4DD6-A50A-7C89F924B9E6}" type="presParOf" srcId="{668DD994-25B6-4687-9F46-5FFB08163981}" destId="{48DE85CD-25CC-4ED8-B188-A1FF18B5371B}" srcOrd="0" destOrd="0" presId="urn:microsoft.com/office/officeart/2005/8/layout/orgChart1"/>
    <dgm:cxn modelId="{305C5448-6A5A-4FC7-BC6D-D22591F5F41C}" type="presParOf" srcId="{668DD994-25B6-4687-9F46-5FFB08163981}" destId="{E4832534-B078-4213-A4A9-0A45718A0A26}" srcOrd="1" destOrd="0" presId="urn:microsoft.com/office/officeart/2005/8/layout/orgChart1"/>
    <dgm:cxn modelId="{78015437-40C2-46B8-A4B9-D927D3A991AE}" type="presParOf" srcId="{E4832534-B078-4213-A4A9-0A45718A0A26}" destId="{A2BA8ABB-53A8-42EA-9668-71B77A6CADF8}" srcOrd="0" destOrd="0" presId="urn:microsoft.com/office/officeart/2005/8/layout/orgChart1"/>
    <dgm:cxn modelId="{5543C253-79E9-4BB7-9318-5036455C782A}" type="presParOf" srcId="{A2BA8ABB-53A8-42EA-9668-71B77A6CADF8}" destId="{68E5D192-4B2B-40A2-AF06-F87266130544}" srcOrd="0" destOrd="0" presId="urn:microsoft.com/office/officeart/2005/8/layout/orgChart1"/>
    <dgm:cxn modelId="{8F03B2B2-A5FB-4C86-8372-75580CD7FE1F}" type="presParOf" srcId="{A2BA8ABB-53A8-42EA-9668-71B77A6CADF8}" destId="{D95A8BFE-EF64-40E0-AF94-43ED6703AC72}" srcOrd="1" destOrd="0" presId="urn:microsoft.com/office/officeart/2005/8/layout/orgChart1"/>
    <dgm:cxn modelId="{1F540A67-AFBC-4FBF-BC41-A0FB24337D16}" type="presParOf" srcId="{E4832534-B078-4213-A4A9-0A45718A0A26}" destId="{4E4EBF00-D830-4FE3-B13C-F01FB5663D57}" srcOrd="1" destOrd="0" presId="urn:microsoft.com/office/officeart/2005/8/layout/orgChart1"/>
    <dgm:cxn modelId="{381F8C5D-7B52-48C5-87B7-01955DA8FE0A}" type="presParOf" srcId="{E4832534-B078-4213-A4A9-0A45718A0A26}" destId="{A25EEE48-C8E5-4D55-B90B-3A42FE586DE9}" srcOrd="2" destOrd="0" presId="urn:microsoft.com/office/officeart/2005/8/layout/orgChart1"/>
    <dgm:cxn modelId="{EDFABE66-DE9B-4BC3-AFDA-E005A81EA8C4}" type="presParOf" srcId="{668DD994-25B6-4687-9F46-5FFB08163981}" destId="{D4D189C2-E454-4D6C-A65C-2EEF93BAAAB4}" srcOrd="2" destOrd="0" presId="urn:microsoft.com/office/officeart/2005/8/layout/orgChart1"/>
    <dgm:cxn modelId="{6704A273-ABC8-4377-ADD5-55D791A6ACF9}" type="presParOf" srcId="{668DD994-25B6-4687-9F46-5FFB08163981}" destId="{9E39EE9E-7DE3-418A-9392-D6ABA45B03F2}" srcOrd="3" destOrd="0" presId="urn:microsoft.com/office/officeart/2005/8/layout/orgChart1"/>
    <dgm:cxn modelId="{51052FC3-3D54-4678-875E-4890DFE6C2D3}" type="presParOf" srcId="{9E39EE9E-7DE3-418A-9392-D6ABA45B03F2}" destId="{FA51FB5C-2F62-4C81-9CB3-B30489FC5E20}" srcOrd="0" destOrd="0" presId="urn:microsoft.com/office/officeart/2005/8/layout/orgChart1"/>
    <dgm:cxn modelId="{85829342-11C3-404C-8737-DA1BA0D706CC}" type="presParOf" srcId="{FA51FB5C-2F62-4C81-9CB3-B30489FC5E20}" destId="{B53091A9-68D5-43E6-B0D5-30B29DD245D6}" srcOrd="0" destOrd="0" presId="urn:microsoft.com/office/officeart/2005/8/layout/orgChart1"/>
    <dgm:cxn modelId="{84212C92-32BF-4A41-95C6-F3E90DF1A9E9}" type="presParOf" srcId="{FA51FB5C-2F62-4C81-9CB3-B30489FC5E20}" destId="{11987229-94F5-46ED-B789-C8C8D3CA7CC5}" srcOrd="1" destOrd="0" presId="urn:microsoft.com/office/officeart/2005/8/layout/orgChart1"/>
    <dgm:cxn modelId="{B808EE90-942C-4B2F-934E-A0B25FF7B6E2}" type="presParOf" srcId="{9E39EE9E-7DE3-418A-9392-D6ABA45B03F2}" destId="{7F846AA0-D762-41F6-A185-3426710CA64A}" srcOrd="1" destOrd="0" presId="urn:microsoft.com/office/officeart/2005/8/layout/orgChart1"/>
    <dgm:cxn modelId="{7C1EF441-9E9F-40BB-A237-557C12F95D96}" type="presParOf" srcId="{9E39EE9E-7DE3-418A-9392-D6ABA45B03F2}" destId="{A947B3B2-01F1-45BA-BDFC-A22B2EF9EF1E}" srcOrd="2" destOrd="0" presId="urn:microsoft.com/office/officeart/2005/8/layout/orgChart1"/>
    <dgm:cxn modelId="{2B92D65D-9656-4EC3-9F07-73A12C023459}" type="presParOf" srcId="{668DD994-25B6-4687-9F46-5FFB08163981}" destId="{E4307F20-D068-42E9-AFF7-DE232FB82322}" srcOrd="4" destOrd="0" presId="urn:microsoft.com/office/officeart/2005/8/layout/orgChart1"/>
    <dgm:cxn modelId="{7BA29726-7D4A-4367-81A4-B0273DA59549}" type="presParOf" srcId="{668DD994-25B6-4687-9F46-5FFB08163981}" destId="{40F11C53-01DE-4185-91FC-F2587B1F934F}" srcOrd="5" destOrd="0" presId="urn:microsoft.com/office/officeart/2005/8/layout/orgChart1"/>
    <dgm:cxn modelId="{7AEA77ED-4A52-432B-9C17-5E6F613F8479}" type="presParOf" srcId="{40F11C53-01DE-4185-91FC-F2587B1F934F}" destId="{74E7B95A-A492-4EF6-8560-7FA8C704ED1C}" srcOrd="0" destOrd="0" presId="urn:microsoft.com/office/officeart/2005/8/layout/orgChart1"/>
    <dgm:cxn modelId="{1D445D20-D564-45E6-9C0F-5ADB33664FB6}" type="presParOf" srcId="{74E7B95A-A492-4EF6-8560-7FA8C704ED1C}" destId="{7081ACFA-5BE0-45AA-B816-4A8C13DC61A5}" srcOrd="0" destOrd="0" presId="urn:microsoft.com/office/officeart/2005/8/layout/orgChart1"/>
    <dgm:cxn modelId="{01CF0274-F9A5-45D6-992A-4CC8B93424D5}" type="presParOf" srcId="{74E7B95A-A492-4EF6-8560-7FA8C704ED1C}" destId="{017D7782-9F13-477B-BE87-A4B8C48D924C}" srcOrd="1" destOrd="0" presId="urn:microsoft.com/office/officeart/2005/8/layout/orgChart1"/>
    <dgm:cxn modelId="{9947275C-7B67-45C8-B72D-ED324D4E9FFA}" type="presParOf" srcId="{40F11C53-01DE-4185-91FC-F2587B1F934F}" destId="{EB97ACD3-686B-4DBD-89A3-2990F8F15BFB}" srcOrd="1" destOrd="0" presId="urn:microsoft.com/office/officeart/2005/8/layout/orgChart1"/>
    <dgm:cxn modelId="{F434FBB1-B6FA-46E6-9D0A-E4EF6784AE67}" type="presParOf" srcId="{40F11C53-01DE-4185-91FC-F2587B1F934F}" destId="{17F55297-3839-446D-A1CA-E46AF81651AB}" srcOrd="2" destOrd="0" presId="urn:microsoft.com/office/officeart/2005/8/layout/orgChart1"/>
    <dgm:cxn modelId="{AB248632-3DCB-4304-A22B-FB2FED051CD0}" type="presParOf" srcId="{4033194C-948F-4302-BA5B-25EA4271D548}" destId="{5E70D1AA-D497-43C2-AE9B-932EBBC2EE08}" srcOrd="2" destOrd="0" presId="urn:microsoft.com/office/officeart/2005/8/layout/orgChart1"/>
    <dgm:cxn modelId="{06076122-EE7F-4D5E-B0D6-3C0987311D47}" type="presParOf" srcId="{E825268E-E150-44C4-B4AB-5E645F6F5643}" destId="{B789DAAA-D829-4E7B-9FD3-69A4AC058B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6FF0F3-82CB-4322-B3C3-015C618305D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4E115C-FB37-4019-A784-B88AAF4DEF4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Blender</a:t>
          </a:r>
        </a:p>
      </dgm:t>
    </dgm:pt>
    <dgm:pt modelId="{1EA68977-DAAE-4371-9953-FF813CF2109F}" type="parTrans" cxnId="{446D88B9-3DED-4E6C-AD1C-6FF1D8FC6DC3}">
      <dgm:prSet/>
      <dgm:spPr/>
      <dgm:t>
        <a:bodyPr/>
        <a:lstStyle/>
        <a:p>
          <a:endParaRPr lang="en-US"/>
        </a:p>
      </dgm:t>
    </dgm:pt>
    <dgm:pt modelId="{BF5636BF-ED1F-46D2-94C6-681CCC09C79D}" type="sibTrans" cxnId="{446D88B9-3DED-4E6C-AD1C-6FF1D8FC6DC3}">
      <dgm:prSet/>
      <dgm:spPr/>
      <dgm:t>
        <a:bodyPr/>
        <a:lstStyle/>
        <a:p>
          <a:endParaRPr lang="en-US"/>
        </a:p>
      </dgm:t>
    </dgm:pt>
    <dgm:pt modelId="{D698AEEE-3039-4D6C-B9AF-C0780F8B0C2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Android Studio</a:t>
          </a:r>
        </a:p>
      </dgm:t>
    </dgm:pt>
    <dgm:pt modelId="{97E3FC40-7F79-4D44-A374-E083985C3813}" type="parTrans" cxnId="{ACF98361-4355-4AD2-B1B9-63E643486F54}">
      <dgm:prSet/>
      <dgm:spPr/>
      <dgm:t>
        <a:bodyPr/>
        <a:lstStyle/>
        <a:p>
          <a:endParaRPr lang="en-US"/>
        </a:p>
      </dgm:t>
    </dgm:pt>
    <dgm:pt modelId="{6A6B1517-9AB7-4207-AFF9-D8C4A93B362A}" type="sibTrans" cxnId="{ACF98361-4355-4AD2-B1B9-63E643486F54}">
      <dgm:prSet/>
      <dgm:spPr/>
      <dgm:t>
        <a:bodyPr/>
        <a:lstStyle/>
        <a:p>
          <a:endParaRPr lang="en-US"/>
        </a:p>
      </dgm:t>
    </dgm:pt>
    <dgm:pt modelId="{3DE851A9-8CDC-40B1-8594-D9D533DBC4B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Flutter</a:t>
          </a:r>
        </a:p>
      </dgm:t>
    </dgm:pt>
    <dgm:pt modelId="{4D58D49D-A345-4A1E-87F7-9A2F7A6B2762}" type="parTrans" cxnId="{A8FDE403-F1F1-492D-B994-56C2535DBC89}">
      <dgm:prSet/>
      <dgm:spPr/>
      <dgm:t>
        <a:bodyPr/>
        <a:lstStyle/>
        <a:p>
          <a:endParaRPr lang="en-US"/>
        </a:p>
      </dgm:t>
    </dgm:pt>
    <dgm:pt modelId="{8951317E-71B9-4879-BF03-A717E238AD77}" type="sibTrans" cxnId="{A8FDE403-F1F1-492D-B994-56C2535DBC89}">
      <dgm:prSet/>
      <dgm:spPr/>
      <dgm:t>
        <a:bodyPr/>
        <a:lstStyle/>
        <a:p>
          <a:endParaRPr lang="en-US"/>
        </a:p>
      </dgm:t>
    </dgm:pt>
    <dgm:pt modelId="{9574F776-E7C3-4490-B341-0720368611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MongoDB</a:t>
          </a:r>
        </a:p>
      </dgm:t>
    </dgm:pt>
    <dgm:pt modelId="{FF5894BC-CFB4-46FC-AA5D-5D554CCFA033}" type="parTrans" cxnId="{98BAC609-FB85-4376-AC86-815D602CBDFE}">
      <dgm:prSet/>
      <dgm:spPr/>
      <dgm:t>
        <a:bodyPr/>
        <a:lstStyle/>
        <a:p>
          <a:endParaRPr lang="en-US"/>
        </a:p>
      </dgm:t>
    </dgm:pt>
    <dgm:pt modelId="{D23253BA-8486-4AE9-8319-128139D3335A}" type="sibTrans" cxnId="{98BAC609-FB85-4376-AC86-815D602CBDFE}">
      <dgm:prSet/>
      <dgm:spPr/>
      <dgm:t>
        <a:bodyPr/>
        <a:lstStyle/>
        <a:p>
          <a:endParaRPr lang="en-US"/>
        </a:p>
      </dgm:t>
    </dgm:pt>
    <dgm:pt modelId="{B88EAA55-0B70-49AF-A9C6-F2FBD2EC3EE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Nodejs</a:t>
          </a:r>
        </a:p>
      </dgm:t>
    </dgm:pt>
    <dgm:pt modelId="{33854657-B8FD-49E1-B5F5-5CDB1D17C068}" type="parTrans" cxnId="{B341C26A-C737-4CE9-9A9D-CBB119C68690}">
      <dgm:prSet/>
      <dgm:spPr/>
      <dgm:t>
        <a:bodyPr/>
        <a:lstStyle/>
        <a:p>
          <a:endParaRPr lang="en-US"/>
        </a:p>
      </dgm:t>
    </dgm:pt>
    <dgm:pt modelId="{A3DB9FD8-44B2-4E84-B7C3-26746D7067CF}" type="sibTrans" cxnId="{B341C26A-C737-4CE9-9A9D-CBB119C68690}">
      <dgm:prSet/>
      <dgm:spPr/>
      <dgm:t>
        <a:bodyPr/>
        <a:lstStyle/>
        <a:p>
          <a:endParaRPr lang="en-US"/>
        </a:p>
      </dgm:t>
    </dgm:pt>
    <dgm:pt modelId="{69FC8C3D-4D02-40D8-8106-FAE845C2D285}" type="pres">
      <dgm:prSet presAssocID="{C06FF0F3-82CB-4322-B3C3-015C618305D8}" presName="root" presStyleCnt="0">
        <dgm:presLayoutVars>
          <dgm:dir/>
          <dgm:resizeHandles val="exact"/>
        </dgm:presLayoutVars>
      </dgm:prSet>
      <dgm:spPr/>
    </dgm:pt>
    <dgm:pt modelId="{985EE27E-BFBB-4D8F-B1C0-2984AC2372D5}" type="pres">
      <dgm:prSet presAssocID="{1A4E115C-FB37-4019-A784-B88AAF4DEF41}" presName="compNode" presStyleCnt="0"/>
      <dgm:spPr/>
    </dgm:pt>
    <dgm:pt modelId="{B94CD887-34C4-4889-A820-B8FD713E1BD9}" type="pres">
      <dgm:prSet presAssocID="{1A4E115C-FB37-4019-A784-B88AAF4DEF4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5495336-8251-4A65-ACC3-A7F4D25C4662}" type="pres">
      <dgm:prSet presAssocID="{1A4E115C-FB37-4019-A784-B88AAF4DEF41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23F317-DA95-4265-B66A-F47E723AD9F4}" type="pres">
      <dgm:prSet presAssocID="{1A4E115C-FB37-4019-A784-B88AAF4DEF41}" presName="spaceRect" presStyleCnt="0"/>
      <dgm:spPr/>
    </dgm:pt>
    <dgm:pt modelId="{2FE73E1E-4AD9-400D-8C7B-B219D41A69E9}" type="pres">
      <dgm:prSet presAssocID="{1A4E115C-FB37-4019-A784-B88AAF4DEF41}" presName="textRect" presStyleLbl="revTx" presStyleIdx="0" presStyleCnt="5">
        <dgm:presLayoutVars>
          <dgm:chMax val="1"/>
          <dgm:chPref val="1"/>
        </dgm:presLayoutVars>
      </dgm:prSet>
      <dgm:spPr/>
    </dgm:pt>
    <dgm:pt modelId="{6526DF2E-BBAE-4691-B330-3FD0E427604B}" type="pres">
      <dgm:prSet presAssocID="{BF5636BF-ED1F-46D2-94C6-681CCC09C79D}" presName="sibTrans" presStyleCnt="0"/>
      <dgm:spPr/>
    </dgm:pt>
    <dgm:pt modelId="{F31F6771-C163-41BF-9625-3E7F8F4E6729}" type="pres">
      <dgm:prSet presAssocID="{D698AEEE-3039-4D6C-B9AF-C0780F8B0C25}" presName="compNode" presStyleCnt="0"/>
      <dgm:spPr/>
    </dgm:pt>
    <dgm:pt modelId="{69AA2FEA-BEBC-4E8E-BC2A-01718C67B438}" type="pres">
      <dgm:prSet presAssocID="{D698AEEE-3039-4D6C-B9AF-C0780F8B0C2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7D51049-2AD7-4B01-96D7-6FE6309ECEA5}" type="pres">
      <dgm:prSet presAssocID="{D698AEEE-3039-4D6C-B9AF-C0780F8B0C25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83A69DD-5FC1-4B8C-BEA8-3A4B36F79833}" type="pres">
      <dgm:prSet presAssocID="{D698AEEE-3039-4D6C-B9AF-C0780F8B0C25}" presName="spaceRect" presStyleCnt="0"/>
      <dgm:spPr/>
    </dgm:pt>
    <dgm:pt modelId="{70864128-5FD7-4144-B34A-A346056C5D07}" type="pres">
      <dgm:prSet presAssocID="{D698AEEE-3039-4D6C-B9AF-C0780F8B0C25}" presName="textRect" presStyleLbl="revTx" presStyleIdx="1" presStyleCnt="5">
        <dgm:presLayoutVars>
          <dgm:chMax val="1"/>
          <dgm:chPref val="1"/>
        </dgm:presLayoutVars>
      </dgm:prSet>
      <dgm:spPr/>
    </dgm:pt>
    <dgm:pt modelId="{4CAB475C-CC87-4F65-8883-FAC8D4DB55EA}" type="pres">
      <dgm:prSet presAssocID="{6A6B1517-9AB7-4207-AFF9-D8C4A93B362A}" presName="sibTrans" presStyleCnt="0"/>
      <dgm:spPr/>
    </dgm:pt>
    <dgm:pt modelId="{79DC4F1A-6DC8-4E52-9FF8-DC4C7F2BCB45}" type="pres">
      <dgm:prSet presAssocID="{3DE851A9-8CDC-40B1-8594-D9D533DBC4BE}" presName="compNode" presStyleCnt="0"/>
      <dgm:spPr/>
    </dgm:pt>
    <dgm:pt modelId="{69D266B8-C2D6-457C-AA51-1889A889025F}" type="pres">
      <dgm:prSet presAssocID="{3DE851A9-8CDC-40B1-8594-D9D533DBC4BE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EE456FD-782C-4D20-820E-B82A65A8C1AC}" type="pres">
      <dgm:prSet presAssocID="{3DE851A9-8CDC-40B1-8594-D9D533DBC4BE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4BE5E570-C087-46B5-8C4B-29ECB08400FC}" type="pres">
      <dgm:prSet presAssocID="{3DE851A9-8CDC-40B1-8594-D9D533DBC4BE}" presName="spaceRect" presStyleCnt="0"/>
      <dgm:spPr/>
    </dgm:pt>
    <dgm:pt modelId="{9317E5A7-4433-4FBE-BCE6-9BE05A960815}" type="pres">
      <dgm:prSet presAssocID="{3DE851A9-8CDC-40B1-8594-D9D533DBC4BE}" presName="textRect" presStyleLbl="revTx" presStyleIdx="2" presStyleCnt="5">
        <dgm:presLayoutVars>
          <dgm:chMax val="1"/>
          <dgm:chPref val="1"/>
        </dgm:presLayoutVars>
      </dgm:prSet>
      <dgm:spPr/>
    </dgm:pt>
    <dgm:pt modelId="{0AFD7F5C-CC7A-4CEB-A92E-CE87DB7E7CAA}" type="pres">
      <dgm:prSet presAssocID="{8951317E-71B9-4879-BF03-A717E238AD77}" presName="sibTrans" presStyleCnt="0"/>
      <dgm:spPr/>
    </dgm:pt>
    <dgm:pt modelId="{9EF23630-5D43-458D-B76B-8F044C51E82D}" type="pres">
      <dgm:prSet presAssocID="{9574F776-E7C3-4490-B341-0720368611AC}" presName="compNode" presStyleCnt="0"/>
      <dgm:spPr/>
    </dgm:pt>
    <dgm:pt modelId="{A869E224-802E-4566-806D-84A46B564A99}" type="pres">
      <dgm:prSet presAssocID="{9574F776-E7C3-4490-B341-0720368611AC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63F6FAF-C82B-42BF-88E7-C24CFD262556}" type="pres">
      <dgm:prSet presAssocID="{9574F776-E7C3-4490-B341-0720368611AC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F73AF68-5D81-4542-BFEF-502FEFC7E535}" type="pres">
      <dgm:prSet presAssocID="{9574F776-E7C3-4490-B341-0720368611AC}" presName="spaceRect" presStyleCnt="0"/>
      <dgm:spPr/>
    </dgm:pt>
    <dgm:pt modelId="{628EA6F4-9113-4A04-A32E-4D2F1BBB21DC}" type="pres">
      <dgm:prSet presAssocID="{9574F776-E7C3-4490-B341-0720368611AC}" presName="textRect" presStyleLbl="revTx" presStyleIdx="3" presStyleCnt="5">
        <dgm:presLayoutVars>
          <dgm:chMax val="1"/>
          <dgm:chPref val="1"/>
        </dgm:presLayoutVars>
      </dgm:prSet>
      <dgm:spPr/>
    </dgm:pt>
    <dgm:pt modelId="{EC3B50C5-5445-44FD-9CC1-6BB65DFB5A98}" type="pres">
      <dgm:prSet presAssocID="{D23253BA-8486-4AE9-8319-128139D3335A}" presName="sibTrans" presStyleCnt="0"/>
      <dgm:spPr/>
    </dgm:pt>
    <dgm:pt modelId="{29D9365E-6929-44FA-9D1E-E583385AF84D}" type="pres">
      <dgm:prSet presAssocID="{B88EAA55-0B70-49AF-A9C6-F2FBD2EC3EEB}" presName="compNode" presStyleCnt="0"/>
      <dgm:spPr/>
    </dgm:pt>
    <dgm:pt modelId="{6D3B4E9E-C931-4443-88C3-2BBABE668197}" type="pres">
      <dgm:prSet presAssocID="{B88EAA55-0B70-49AF-A9C6-F2FBD2EC3EE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4B04F61-2C43-456C-8D0A-753AEE7DAAFC}" type="pres">
      <dgm:prSet presAssocID="{B88EAA55-0B70-49AF-A9C6-F2FBD2EC3EEB}" presName="iconRect" presStyleLbl="node1" presStyleIdx="4" presStyleCnt="5"/>
      <dgm:spPr>
        <a:blipFill>
          <a:blip xmlns:r="http://schemas.openxmlformats.org/officeDocument/2006/relationships" r:embed="rId9"/>
          <a:srcRect/>
          <a:stretch>
            <a:fillRect/>
          </a:stretch>
        </a:blipFill>
      </dgm:spPr>
    </dgm:pt>
    <dgm:pt modelId="{74EE63FB-D110-4189-B402-CC0D0E874925}" type="pres">
      <dgm:prSet presAssocID="{B88EAA55-0B70-49AF-A9C6-F2FBD2EC3EEB}" presName="spaceRect" presStyleCnt="0"/>
      <dgm:spPr/>
    </dgm:pt>
    <dgm:pt modelId="{D276F353-4650-454C-A150-33CD1D1E7023}" type="pres">
      <dgm:prSet presAssocID="{B88EAA55-0B70-49AF-A9C6-F2FBD2EC3EE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8FDE403-F1F1-492D-B994-56C2535DBC89}" srcId="{C06FF0F3-82CB-4322-B3C3-015C618305D8}" destId="{3DE851A9-8CDC-40B1-8594-D9D533DBC4BE}" srcOrd="2" destOrd="0" parTransId="{4D58D49D-A345-4A1E-87F7-9A2F7A6B2762}" sibTransId="{8951317E-71B9-4879-BF03-A717E238AD77}"/>
    <dgm:cxn modelId="{98BAC609-FB85-4376-AC86-815D602CBDFE}" srcId="{C06FF0F3-82CB-4322-B3C3-015C618305D8}" destId="{9574F776-E7C3-4490-B341-0720368611AC}" srcOrd="3" destOrd="0" parTransId="{FF5894BC-CFB4-46FC-AA5D-5D554CCFA033}" sibTransId="{D23253BA-8486-4AE9-8319-128139D3335A}"/>
    <dgm:cxn modelId="{29AC0D0A-8569-42CE-A737-CC0E080041C4}" type="presOf" srcId="{D698AEEE-3039-4D6C-B9AF-C0780F8B0C25}" destId="{70864128-5FD7-4144-B34A-A346056C5D07}" srcOrd="0" destOrd="0" presId="urn:microsoft.com/office/officeart/2018/5/layout/IconLeafLabelList"/>
    <dgm:cxn modelId="{DB704925-5D51-4EA1-8821-C5E039BCD03B}" type="presOf" srcId="{B88EAA55-0B70-49AF-A9C6-F2FBD2EC3EEB}" destId="{D276F353-4650-454C-A150-33CD1D1E7023}" srcOrd="0" destOrd="0" presId="urn:microsoft.com/office/officeart/2018/5/layout/IconLeafLabelList"/>
    <dgm:cxn modelId="{5CB5D931-5521-4C94-9BFC-5F2EFB30DCAE}" type="presOf" srcId="{3DE851A9-8CDC-40B1-8594-D9D533DBC4BE}" destId="{9317E5A7-4433-4FBE-BCE6-9BE05A960815}" srcOrd="0" destOrd="0" presId="urn:microsoft.com/office/officeart/2018/5/layout/IconLeafLabelList"/>
    <dgm:cxn modelId="{3D72F53E-6B3C-4ADE-AB86-EEB10472A599}" type="presOf" srcId="{1A4E115C-FB37-4019-A784-B88AAF4DEF41}" destId="{2FE73E1E-4AD9-400D-8C7B-B219D41A69E9}" srcOrd="0" destOrd="0" presId="urn:microsoft.com/office/officeart/2018/5/layout/IconLeafLabelList"/>
    <dgm:cxn modelId="{ACF98361-4355-4AD2-B1B9-63E643486F54}" srcId="{C06FF0F3-82CB-4322-B3C3-015C618305D8}" destId="{D698AEEE-3039-4D6C-B9AF-C0780F8B0C25}" srcOrd="1" destOrd="0" parTransId="{97E3FC40-7F79-4D44-A374-E083985C3813}" sibTransId="{6A6B1517-9AB7-4207-AFF9-D8C4A93B362A}"/>
    <dgm:cxn modelId="{B341C26A-C737-4CE9-9A9D-CBB119C68690}" srcId="{C06FF0F3-82CB-4322-B3C3-015C618305D8}" destId="{B88EAA55-0B70-49AF-A9C6-F2FBD2EC3EEB}" srcOrd="4" destOrd="0" parTransId="{33854657-B8FD-49E1-B5F5-5CDB1D17C068}" sibTransId="{A3DB9FD8-44B2-4E84-B7C3-26746D7067CF}"/>
    <dgm:cxn modelId="{CD710DB5-D0F9-4399-9E6E-683C9B811C2E}" type="presOf" srcId="{C06FF0F3-82CB-4322-B3C3-015C618305D8}" destId="{69FC8C3D-4D02-40D8-8106-FAE845C2D285}" srcOrd="0" destOrd="0" presId="urn:microsoft.com/office/officeart/2018/5/layout/IconLeafLabelList"/>
    <dgm:cxn modelId="{446D88B9-3DED-4E6C-AD1C-6FF1D8FC6DC3}" srcId="{C06FF0F3-82CB-4322-B3C3-015C618305D8}" destId="{1A4E115C-FB37-4019-A784-B88AAF4DEF41}" srcOrd="0" destOrd="0" parTransId="{1EA68977-DAAE-4371-9953-FF813CF2109F}" sibTransId="{BF5636BF-ED1F-46D2-94C6-681CCC09C79D}"/>
    <dgm:cxn modelId="{1F61ACCE-0709-404D-AE04-697D253F310B}" type="presOf" srcId="{9574F776-E7C3-4490-B341-0720368611AC}" destId="{628EA6F4-9113-4A04-A32E-4D2F1BBB21DC}" srcOrd="0" destOrd="0" presId="urn:microsoft.com/office/officeart/2018/5/layout/IconLeafLabelList"/>
    <dgm:cxn modelId="{CCC751C6-9E7C-4990-BCFB-E176F31963A2}" type="presParOf" srcId="{69FC8C3D-4D02-40D8-8106-FAE845C2D285}" destId="{985EE27E-BFBB-4D8F-B1C0-2984AC2372D5}" srcOrd="0" destOrd="0" presId="urn:microsoft.com/office/officeart/2018/5/layout/IconLeafLabelList"/>
    <dgm:cxn modelId="{BF2368E5-BEC6-4011-8BC8-B44BA5F788E8}" type="presParOf" srcId="{985EE27E-BFBB-4D8F-B1C0-2984AC2372D5}" destId="{B94CD887-34C4-4889-A820-B8FD713E1BD9}" srcOrd="0" destOrd="0" presId="urn:microsoft.com/office/officeart/2018/5/layout/IconLeafLabelList"/>
    <dgm:cxn modelId="{56368B72-3225-49E9-9755-9601B78C9E5E}" type="presParOf" srcId="{985EE27E-BFBB-4D8F-B1C0-2984AC2372D5}" destId="{E5495336-8251-4A65-ACC3-A7F4D25C4662}" srcOrd="1" destOrd="0" presId="urn:microsoft.com/office/officeart/2018/5/layout/IconLeafLabelList"/>
    <dgm:cxn modelId="{6B88677C-886F-46EC-9ECA-E1E1E2399911}" type="presParOf" srcId="{985EE27E-BFBB-4D8F-B1C0-2984AC2372D5}" destId="{9D23F317-DA95-4265-B66A-F47E723AD9F4}" srcOrd="2" destOrd="0" presId="urn:microsoft.com/office/officeart/2018/5/layout/IconLeafLabelList"/>
    <dgm:cxn modelId="{5D449E44-A364-48F5-989A-FA3B13967215}" type="presParOf" srcId="{985EE27E-BFBB-4D8F-B1C0-2984AC2372D5}" destId="{2FE73E1E-4AD9-400D-8C7B-B219D41A69E9}" srcOrd="3" destOrd="0" presId="urn:microsoft.com/office/officeart/2018/5/layout/IconLeafLabelList"/>
    <dgm:cxn modelId="{B5F13877-B2E8-4672-A743-E4B2519F1A13}" type="presParOf" srcId="{69FC8C3D-4D02-40D8-8106-FAE845C2D285}" destId="{6526DF2E-BBAE-4691-B330-3FD0E427604B}" srcOrd="1" destOrd="0" presId="urn:microsoft.com/office/officeart/2018/5/layout/IconLeafLabelList"/>
    <dgm:cxn modelId="{2118FFDA-0C76-4D7C-96C7-4E063CA1B7AA}" type="presParOf" srcId="{69FC8C3D-4D02-40D8-8106-FAE845C2D285}" destId="{F31F6771-C163-41BF-9625-3E7F8F4E6729}" srcOrd="2" destOrd="0" presId="urn:microsoft.com/office/officeart/2018/5/layout/IconLeafLabelList"/>
    <dgm:cxn modelId="{24F23228-B43F-4C16-9AA1-50FEC0DCE8CB}" type="presParOf" srcId="{F31F6771-C163-41BF-9625-3E7F8F4E6729}" destId="{69AA2FEA-BEBC-4E8E-BC2A-01718C67B438}" srcOrd="0" destOrd="0" presId="urn:microsoft.com/office/officeart/2018/5/layout/IconLeafLabelList"/>
    <dgm:cxn modelId="{791BA7EC-D47E-4B2C-B21D-0B8E08F8CCCA}" type="presParOf" srcId="{F31F6771-C163-41BF-9625-3E7F8F4E6729}" destId="{A7D51049-2AD7-4B01-96D7-6FE6309ECEA5}" srcOrd="1" destOrd="0" presId="urn:microsoft.com/office/officeart/2018/5/layout/IconLeafLabelList"/>
    <dgm:cxn modelId="{2CDBDE47-20EB-4AD2-8163-D4733B55E0A2}" type="presParOf" srcId="{F31F6771-C163-41BF-9625-3E7F8F4E6729}" destId="{583A69DD-5FC1-4B8C-BEA8-3A4B36F79833}" srcOrd="2" destOrd="0" presId="urn:microsoft.com/office/officeart/2018/5/layout/IconLeafLabelList"/>
    <dgm:cxn modelId="{49C35208-51D9-43E4-8CA2-FF3611069650}" type="presParOf" srcId="{F31F6771-C163-41BF-9625-3E7F8F4E6729}" destId="{70864128-5FD7-4144-B34A-A346056C5D07}" srcOrd="3" destOrd="0" presId="urn:microsoft.com/office/officeart/2018/5/layout/IconLeafLabelList"/>
    <dgm:cxn modelId="{4389989E-6A2E-4F14-89B1-54CBE0C173E9}" type="presParOf" srcId="{69FC8C3D-4D02-40D8-8106-FAE845C2D285}" destId="{4CAB475C-CC87-4F65-8883-FAC8D4DB55EA}" srcOrd="3" destOrd="0" presId="urn:microsoft.com/office/officeart/2018/5/layout/IconLeafLabelList"/>
    <dgm:cxn modelId="{7F1AED47-0BF7-4D37-A22B-3E76A9F7D10E}" type="presParOf" srcId="{69FC8C3D-4D02-40D8-8106-FAE845C2D285}" destId="{79DC4F1A-6DC8-4E52-9FF8-DC4C7F2BCB45}" srcOrd="4" destOrd="0" presId="urn:microsoft.com/office/officeart/2018/5/layout/IconLeafLabelList"/>
    <dgm:cxn modelId="{D0E76BD5-67A2-422F-A5E2-01A4FFCF85FA}" type="presParOf" srcId="{79DC4F1A-6DC8-4E52-9FF8-DC4C7F2BCB45}" destId="{69D266B8-C2D6-457C-AA51-1889A889025F}" srcOrd="0" destOrd="0" presId="urn:microsoft.com/office/officeart/2018/5/layout/IconLeafLabelList"/>
    <dgm:cxn modelId="{8E086862-C068-49DB-878E-A7951344178A}" type="presParOf" srcId="{79DC4F1A-6DC8-4E52-9FF8-DC4C7F2BCB45}" destId="{5EE456FD-782C-4D20-820E-B82A65A8C1AC}" srcOrd="1" destOrd="0" presId="urn:microsoft.com/office/officeart/2018/5/layout/IconLeafLabelList"/>
    <dgm:cxn modelId="{50FBB742-0D2F-4F7C-BCBA-51F253FD0B81}" type="presParOf" srcId="{79DC4F1A-6DC8-4E52-9FF8-DC4C7F2BCB45}" destId="{4BE5E570-C087-46B5-8C4B-29ECB08400FC}" srcOrd="2" destOrd="0" presId="urn:microsoft.com/office/officeart/2018/5/layout/IconLeafLabelList"/>
    <dgm:cxn modelId="{227448C5-5145-4773-AA4F-86667AABC9C2}" type="presParOf" srcId="{79DC4F1A-6DC8-4E52-9FF8-DC4C7F2BCB45}" destId="{9317E5A7-4433-4FBE-BCE6-9BE05A960815}" srcOrd="3" destOrd="0" presId="urn:microsoft.com/office/officeart/2018/5/layout/IconLeafLabelList"/>
    <dgm:cxn modelId="{5EBB2271-DD16-4936-BEED-CBC0E6980161}" type="presParOf" srcId="{69FC8C3D-4D02-40D8-8106-FAE845C2D285}" destId="{0AFD7F5C-CC7A-4CEB-A92E-CE87DB7E7CAA}" srcOrd="5" destOrd="0" presId="urn:microsoft.com/office/officeart/2018/5/layout/IconLeafLabelList"/>
    <dgm:cxn modelId="{B78A6C84-C280-4ECD-AC21-B8152A344E1B}" type="presParOf" srcId="{69FC8C3D-4D02-40D8-8106-FAE845C2D285}" destId="{9EF23630-5D43-458D-B76B-8F044C51E82D}" srcOrd="6" destOrd="0" presId="urn:microsoft.com/office/officeart/2018/5/layout/IconLeafLabelList"/>
    <dgm:cxn modelId="{BFA394E4-8E33-43F2-8BCE-609D5A65DED6}" type="presParOf" srcId="{9EF23630-5D43-458D-B76B-8F044C51E82D}" destId="{A869E224-802E-4566-806D-84A46B564A99}" srcOrd="0" destOrd="0" presId="urn:microsoft.com/office/officeart/2018/5/layout/IconLeafLabelList"/>
    <dgm:cxn modelId="{469E7600-5E36-49DB-8086-E11364E51ADA}" type="presParOf" srcId="{9EF23630-5D43-458D-B76B-8F044C51E82D}" destId="{D63F6FAF-C82B-42BF-88E7-C24CFD262556}" srcOrd="1" destOrd="0" presId="urn:microsoft.com/office/officeart/2018/5/layout/IconLeafLabelList"/>
    <dgm:cxn modelId="{7765567C-C488-4CFC-B2AE-F2E94F1F0999}" type="presParOf" srcId="{9EF23630-5D43-458D-B76B-8F044C51E82D}" destId="{BF73AF68-5D81-4542-BFEF-502FEFC7E535}" srcOrd="2" destOrd="0" presId="urn:microsoft.com/office/officeart/2018/5/layout/IconLeafLabelList"/>
    <dgm:cxn modelId="{7031C5E9-CDD3-49AC-8C31-20794700CFC2}" type="presParOf" srcId="{9EF23630-5D43-458D-B76B-8F044C51E82D}" destId="{628EA6F4-9113-4A04-A32E-4D2F1BBB21DC}" srcOrd="3" destOrd="0" presId="urn:microsoft.com/office/officeart/2018/5/layout/IconLeafLabelList"/>
    <dgm:cxn modelId="{26A4BAA0-F193-48A2-9F92-1431A3BB7935}" type="presParOf" srcId="{69FC8C3D-4D02-40D8-8106-FAE845C2D285}" destId="{EC3B50C5-5445-44FD-9CC1-6BB65DFB5A98}" srcOrd="7" destOrd="0" presId="urn:microsoft.com/office/officeart/2018/5/layout/IconLeafLabelList"/>
    <dgm:cxn modelId="{4F9896F3-19BE-44FE-9E1F-C19F1C936BCC}" type="presParOf" srcId="{69FC8C3D-4D02-40D8-8106-FAE845C2D285}" destId="{29D9365E-6929-44FA-9D1E-E583385AF84D}" srcOrd="8" destOrd="0" presId="urn:microsoft.com/office/officeart/2018/5/layout/IconLeafLabelList"/>
    <dgm:cxn modelId="{0845A683-2504-477B-A3E6-BE304A94F7B2}" type="presParOf" srcId="{29D9365E-6929-44FA-9D1E-E583385AF84D}" destId="{6D3B4E9E-C931-4443-88C3-2BBABE668197}" srcOrd="0" destOrd="0" presId="urn:microsoft.com/office/officeart/2018/5/layout/IconLeafLabelList"/>
    <dgm:cxn modelId="{089A0122-A7AF-41D1-8EC2-BF4A714EC1E5}" type="presParOf" srcId="{29D9365E-6929-44FA-9D1E-E583385AF84D}" destId="{A4B04F61-2C43-456C-8D0A-753AEE7DAAFC}" srcOrd="1" destOrd="0" presId="urn:microsoft.com/office/officeart/2018/5/layout/IconLeafLabelList"/>
    <dgm:cxn modelId="{767CE08F-F474-4684-B8C3-CBB5E8927FA3}" type="presParOf" srcId="{29D9365E-6929-44FA-9D1E-E583385AF84D}" destId="{74EE63FB-D110-4189-B402-CC0D0E874925}" srcOrd="2" destOrd="0" presId="urn:microsoft.com/office/officeart/2018/5/layout/IconLeafLabelList"/>
    <dgm:cxn modelId="{9639A07A-AA51-4D1F-B569-6A4F27FA33E9}" type="presParOf" srcId="{29D9365E-6929-44FA-9D1E-E583385AF84D}" destId="{D276F353-4650-454C-A150-33CD1D1E702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FD7BCA-F4D8-417F-9B37-EFB0C24841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CB25B-2036-413D-943D-B81EA0F9B3F1}">
      <dgm:prSet phldrT="[Text]"/>
      <dgm:spPr/>
      <dgm:t>
        <a:bodyPr/>
        <a:lstStyle/>
        <a:p>
          <a:r>
            <a:rPr lang="en-US" b="1" dirty="0"/>
            <a:t>Render a male 3D human model and provide the virtual fit-on facility and add animation (movements) to the 3D model</a:t>
          </a:r>
          <a:endParaRPr lang="en-US" dirty="0"/>
        </a:p>
      </dgm:t>
    </dgm:pt>
    <dgm:pt modelId="{D2E8181F-6EAE-4A43-A7BC-48DC9B549B1B}" type="parTrans" cxnId="{33B944BB-D077-4F08-A85C-A30362D01017}">
      <dgm:prSet/>
      <dgm:spPr/>
      <dgm:t>
        <a:bodyPr/>
        <a:lstStyle/>
        <a:p>
          <a:endParaRPr lang="en-US"/>
        </a:p>
      </dgm:t>
    </dgm:pt>
    <dgm:pt modelId="{6387D0CE-DC5B-4978-BFE3-8D763DF92D5F}" type="sibTrans" cxnId="{33B944BB-D077-4F08-A85C-A30362D01017}">
      <dgm:prSet/>
      <dgm:spPr/>
      <dgm:t>
        <a:bodyPr/>
        <a:lstStyle/>
        <a:p>
          <a:endParaRPr lang="en-US"/>
        </a:p>
      </dgm:t>
    </dgm:pt>
    <dgm:pt modelId="{6C0889C4-7A17-4240-B660-9E142BB7D18A}">
      <dgm:prSet phldrT="[Text]"/>
      <dgm:spPr/>
      <dgm:t>
        <a:bodyPr/>
        <a:lstStyle/>
        <a:p>
          <a:r>
            <a:rPr lang="en-US" dirty="0"/>
            <a:t>Initiation</a:t>
          </a:r>
        </a:p>
      </dgm:t>
    </dgm:pt>
    <dgm:pt modelId="{70E7F48A-F188-42BB-8C35-CE1A8CA681CA}" type="parTrans" cxnId="{107D18AD-3ECF-4771-A285-1D30C5F0DABC}">
      <dgm:prSet/>
      <dgm:spPr/>
      <dgm:t>
        <a:bodyPr/>
        <a:lstStyle/>
        <a:p>
          <a:endParaRPr lang="en-US"/>
        </a:p>
      </dgm:t>
    </dgm:pt>
    <dgm:pt modelId="{4415CFF7-AF06-4754-B0BC-9E79ADAA97B3}" type="sibTrans" cxnId="{107D18AD-3ECF-4771-A285-1D30C5F0DABC}">
      <dgm:prSet/>
      <dgm:spPr/>
      <dgm:t>
        <a:bodyPr/>
        <a:lstStyle/>
        <a:p>
          <a:endParaRPr lang="en-US"/>
        </a:p>
      </dgm:t>
    </dgm:pt>
    <dgm:pt modelId="{789CB159-2BAF-4F1F-9A0F-1BAB2B5E19FB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08F15B37-FC46-4975-A523-8A7D62AA794E}" type="parTrans" cxnId="{68C636D0-533B-4C83-A92C-02F2FF98A3BF}">
      <dgm:prSet/>
      <dgm:spPr/>
      <dgm:t>
        <a:bodyPr/>
        <a:lstStyle/>
        <a:p>
          <a:endParaRPr lang="en-US"/>
        </a:p>
      </dgm:t>
    </dgm:pt>
    <dgm:pt modelId="{57865455-FDC0-4CA6-8A2C-63ACA4B3C5F1}" type="sibTrans" cxnId="{68C636D0-533B-4C83-A92C-02F2FF98A3BF}">
      <dgm:prSet/>
      <dgm:spPr/>
      <dgm:t>
        <a:bodyPr/>
        <a:lstStyle/>
        <a:p>
          <a:endParaRPr lang="en-US"/>
        </a:p>
      </dgm:t>
    </dgm:pt>
    <dgm:pt modelId="{BA016062-6468-40FE-B7D3-350E5D9E9331}">
      <dgm:prSet phldrT="[Text]"/>
      <dgm:spPr/>
      <dgm:t>
        <a:bodyPr/>
        <a:lstStyle/>
        <a:p>
          <a:r>
            <a:rPr lang="en-US" dirty="0"/>
            <a:t>Requirement Gathering</a:t>
          </a:r>
        </a:p>
      </dgm:t>
    </dgm:pt>
    <dgm:pt modelId="{0727A1C8-F20E-470D-A0A0-3ADED20E8DF9}" type="parTrans" cxnId="{F6C46501-C4FA-4D44-AFD4-E2242D193728}">
      <dgm:prSet/>
      <dgm:spPr/>
      <dgm:t>
        <a:bodyPr/>
        <a:lstStyle/>
        <a:p>
          <a:endParaRPr lang="en-US"/>
        </a:p>
      </dgm:t>
    </dgm:pt>
    <dgm:pt modelId="{95AB6D84-9CB0-41CD-A0D6-646AB4711DCB}" type="sibTrans" cxnId="{F6C46501-C4FA-4D44-AFD4-E2242D193728}">
      <dgm:prSet/>
      <dgm:spPr/>
      <dgm:t>
        <a:bodyPr/>
        <a:lstStyle/>
        <a:p>
          <a:endParaRPr lang="en-US"/>
        </a:p>
      </dgm:t>
    </dgm:pt>
    <dgm:pt modelId="{3AED1BF4-7C29-49A5-ACCE-98B12C1D52AD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D6CC7986-21F1-4AC6-B8B7-B2C2946A7517}" type="parTrans" cxnId="{89331CD3-5D54-41FE-B5D2-8943B17DA5B1}">
      <dgm:prSet/>
      <dgm:spPr/>
      <dgm:t>
        <a:bodyPr/>
        <a:lstStyle/>
        <a:p>
          <a:endParaRPr lang="en-US"/>
        </a:p>
      </dgm:t>
    </dgm:pt>
    <dgm:pt modelId="{EDBDE201-C35F-4BA3-B0F3-E24C87E5EBFF}" type="sibTrans" cxnId="{89331CD3-5D54-41FE-B5D2-8943B17DA5B1}">
      <dgm:prSet/>
      <dgm:spPr/>
      <dgm:t>
        <a:bodyPr/>
        <a:lstStyle/>
        <a:p>
          <a:endParaRPr lang="en-US"/>
        </a:p>
      </dgm:t>
    </dgm:pt>
    <dgm:pt modelId="{937891E0-3805-4921-9020-43266DCEFD5A}">
      <dgm:prSet phldrT="[Text]"/>
      <dgm:spPr/>
      <dgm:t>
        <a:bodyPr/>
        <a:lstStyle/>
        <a:p>
          <a:r>
            <a:rPr lang="en-US" dirty="0"/>
            <a:t>Develop</a:t>
          </a:r>
        </a:p>
      </dgm:t>
    </dgm:pt>
    <dgm:pt modelId="{803A92DF-18C1-49AD-8742-7D46CCC5B66A}" type="parTrans" cxnId="{B49B8A06-2521-4283-8872-8FF2CC642985}">
      <dgm:prSet/>
      <dgm:spPr/>
      <dgm:t>
        <a:bodyPr/>
        <a:lstStyle/>
        <a:p>
          <a:endParaRPr lang="en-US"/>
        </a:p>
      </dgm:t>
    </dgm:pt>
    <dgm:pt modelId="{56A8247D-8B15-41B5-A96C-2EBBD4A9E6B5}" type="sibTrans" cxnId="{B49B8A06-2521-4283-8872-8FF2CC642985}">
      <dgm:prSet/>
      <dgm:spPr/>
      <dgm:t>
        <a:bodyPr/>
        <a:lstStyle/>
        <a:p>
          <a:endParaRPr lang="en-US"/>
        </a:p>
      </dgm:t>
    </dgm:pt>
    <dgm:pt modelId="{6911D33D-505A-4757-A12D-EBE4830F0F0D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2F086604-FBB9-4268-91F3-C8DF4E99A4D8}" type="parTrans" cxnId="{64818CA7-95FD-4986-AA09-E49A84FD3FEC}">
      <dgm:prSet/>
      <dgm:spPr/>
      <dgm:t>
        <a:bodyPr/>
        <a:lstStyle/>
        <a:p>
          <a:endParaRPr lang="en-US"/>
        </a:p>
      </dgm:t>
    </dgm:pt>
    <dgm:pt modelId="{48380FD9-993D-4911-8274-BEDC19E2E051}" type="sibTrans" cxnId="{64818CA7-95FD-4986-AA09-E49A84FD3FEC}">
      <dgm:prSet/>
      <dgm:spPr/>
      <dgm:t>
        <a:bodyPr/>
        <a:lstStyle/>
        <a:p>
          <a:endParaRPr lang="en-US"/>
        </a:p>
      </dgm:t>
    </dgm:pt>
    <dgm:pt modelId="{BC46EFD3-EC21-4DCF-9EFD-E2BE7D6F92BE}">
      <dgm:prSet phldrT="[Text]"/>
      <dgm:spPr/>
      <dgm:t>
        <a:bodyPr/>
        <a:lstStyle/>
        <a:p>
          <a:r>
            <a:rPr lang="en-US" dirty="0"/>
            <a:t>Evaluation &amp; Recommendation</a:t>
          </a:r>
        </a:p>
      </dgm:t>
    </dgm:pt>
    <dgm:pt modelId="{B5D55388-4AF6-4246-8202-6951DBAC7EA6}" type="parTrans" cxnId="{0B82D460-AEDF-4B22-9EB5-FBB110A6440E}">
      <dgm:prSet/>
      <dgm:spPr/>
      <dgm:t>
        <a:bodyPr/>
        <a:lstStyle/>
        <a:p>
          <a:endParaRPr lang="en-US"/>
        </a:p>
      </dgm:t>
    </dgm:pt>
    <dgm:pt modelId="{485030CC-601D-4CCB-B8BB-A41647E00C98}" type="sibTrans" cxnId="{0B82D460-AEDF-4B22-9EB5-FBB110A6440E}">
      <dgm:prSet/>
      <dgm:spPr/>
      <dgm:t>
        <a:bodyPr/>
        <a:lstStyle/>
        <a:p>
          <a:endParaRPr lang="en-US"/>
        </a:p>
      </dgm:t>
    </dgm:pt>
    <dgm:pt modelId="{8AB1D011-55D7-411F-BB31-1A6035ABE1A7}">
      <dgm:prSet phldrT="[Text]"/>
      <dgm:spPr/>
      <dgm:t>
        <a:bodyPr/>
        <a:lstStyle/>
        <a:p>
          <a:r>
            <a:rPr lang="en-US" dirty="0"/>
            <a:t>Develop Project Charter</a:t>
          </a:r>
        </a:p>
      </dgm:t>
    </dgm:pt>
    <dgm:pt modelId="{46B0C0E0-A775-41CE-BDEC-32866546D249}" type="parTrans" cxnId="{6BEBE5A5-8017-4857-AA0F-225BC9D29D22}">
      <dgm:prSet/>
      <dgm:spPr/>
      <dgm:t>
        <a:bodyPr/>
        <a:lstStyle/>
        <a:p>
          <a:endParaRPr lang="en-US"/>
        </a:p>
      </dgm:t>
    </dgm:pt>
    <dgm:pt modelId="{68BFFDBE-76FB-4F74-AA90-69E59E5B3396}" type="sibTrans" cxnId="{6BEBE5A5-8017-4857-AA0F-225BC9D29D22}">
      <dgm:prSet/>
      <dgm:spPr/>
      <dgm:t>
        <a:bodyPr/>
        <a:lstStyle/>
        <a:p>
          <a:endParaRPr lang="en-US"/>
        </a:p>
      </dgm:t>
    </dgm:pt>
    <dgm:pt modelId="{49FB49C2-4C8C-4B62-B929-720DDF7F24F1}">
      <dgm:prSet phldrT="[Text]"/>
      <dgm:spPr/>
      <dgm:t>
        <a:bodyPr/>
        <a:lstStyle/>
        <a:p>
          <a:r>
            <a:rPr lang="en-US" dirty="0"/>
            <a:t>Submit Project Charter</a:t>
          </a:r>
        </a:p>
      </dgm:t>
    </dgm:pt>
    <dgm:pt modelId="{D8E23B32-CB6B-43CF-BBE4-1F440D1C0068}" type="parTrans" cxnId="{E7F77876-DAF7-43C9-97CC-B43924C5AAF3}">
      <dgm:prSet/>
      <dgm:spPr/>
      <dgm:t>
        <a:bodyPr/>
        <a:lstStyle/>
        <a:p>
          <a:endParaRPr lang="en-US"/>
        </a:p>
      </dgm:t>
    </dgm:pt>
    <dgm:pt modelId="{ED68B173-716C-436D-9F16-8C10F5A44D2D}" type="sibTrans" cxnId="{E7F77876-DAF7-43C9-97CC-B43924C5AAF3}">
      <dgm:prSet/>
      <dgm:spPr/>
      <dgm:t>
        <a:bodyPr/>
        <a:lstStyle/>
        <a:p>
          <a:endParaRPr lang="en-US"/>
        </a:p>
      </dgm:t>
    </dgm:pt>
    <dgm:pt modelId="{94F79367-C4DF-487D-A86B-F4797005D2C3}">
      <dgm:prSet phldrT="[Text]"/>
      <dgm:spPr/>
      <dgm:t>
        <a:bodyPr/>
        <a:lstStyle/>
        <a:p>
          <a:r>
            <a:rPr lang="en-US" dirty="0"/>
            <a:t>Project Charter Approved</a:t>
          </a:r>
        </a:p>
      </dgm:t>
    </dgm:pt>
    <dgm:pt modelId="{3091C0A1-B679-4378-A270-4D425C31C1DF}" type="parTrans" cxnId="{4CC39EE1-4895-45F6-AD2E-19EB77F005F7}">
      <dgm:prSet/>
      <dgm:spPr/>
      <dgm:t>
        <a:bodyPr/>
        <a:lstStyle/>
        <a:p>
          <a:endParaRPr lang="en-US"/>
        </a:p>
      </dgm:t>
    </dgm:pt>
    <dgm:pt modelId="{7DA8E088-9FA5-4EAC-8A9E-BB3D5F15CF8D}" type="sibTrans" cxnId="{4CC39EE1-4895-45F6-AD2E-19EB77F005F7}">
      <dgm:prSet/>
      <dgm:spPr/>
      <dgm:t>
        <a:bodyPr/>
        <a:lstStyle/>
        <a:p>
          <a:endParaRPr lang="en-US"/>
        </a:p>
      </dgm:t>
    </dgm:pt>
    <dgm:pt modelId="{895CCB64-D32A-4EFF-B89F-C3E780512433}">
      <dgm:prSet phldrT="[Text]"/>
      <dgm:spPr/>
      <dgm:t>
        <a:bodyPr/>
        <a:lstStyle/>
        <a:p>
          <a:r>
            <a:rPr lang="en-US" dirty="0"/>
            <a:t>Feasibility Study</a:t>
          </a:r>
        </a:p>
      </dgm:t>
    </dgm:pt>
    <dgm:pt modelId="{E658FD34-9EED-4D21-A5F4-65FC35563456}" type="parTrans" cxnId="{2C05FB97-1BA2-46FC-A049-B78E3773B36F}">
      <dgm:prSet/>
      <dgm:spPr/>
      <dgm:t>
        <a:bodyPr/>
        <a:lstStyle/>
        <a:p>
          <a:endParaRPr lang="en-US"/>
        </a:p>
      </dgm:t>
    </dgm:pt>
    <dgm:pt modelId="{044CDF33-20FF-4004-A7E3-587763F514D5}" type="sibTrans" cxnId="{2C05FB97-1BA2-46FC-A049-B78E3773B36F}">
      <dgm:prSet/>
      <dgm:spPr/>
      <dgm:t>
        <a:bodyPr/>
        <a:lstStyle/>
        <a:p>
          <a:endParaRPr lang="en-US"/>
        </a:p>
      </dgm:t>
    </dgm:pt>
    <dgm:pt modelId="{7BA3AC68-0039-47C6-934E-58BC120EBF9F}">
      <dgm:prSet phldrT="[Text]"/>
      <dgm:spPr/>
      <dgm:t>
        <a:bodyPr/>
        <a:lstStyle/>
        <a:p>
          <a:r>
            <a:rPr lang="en-US" dirty="0"/>
            <a:t>Plan scope</a:t>
          </a:r>
        </a:p>
      </dgm:t>
    </dgm:pt>
    <dgm:pt modelId="{FDDFC02C-4426-40BB-8E26-02ABDC3C7275}" type="parTrans" cxnId="{F84F3F14-7D5C-46C2-994B-B4FA143E5947}">
      <dgm:prSet/>
      <dgm:spPr/>
      <dgm:t>
        <a:bodyPr/>
        <a:lstStyle/>
        <a:p>
          <a:endParaRPr lang="en-US"/>
        </a:p>
      </dgm:t>
    </dgm:pt>
    <dgm:pt modelId="{5A57E66D-0DCF-456E-8808-7950EAF23345}" type="sibTrans" cxnId="{F84F3F14-7D5C-46C2-994B-B4FA143E5947}">
      <dgm:prSet/>
      <dgm:spPr/>
      <dgm:t>
        <a:bodyPr/>
        <a:lstStyle/>
        <a:p>
          <a:endParaRPr lang="en-US"/>
        </a:p>
      </dgm:t>
    </dgm:pt>
    <dgm:pt modelId="{DE56F755-F435-484A-8499-74C9ADCF4913}">
      <dgm:prSet phldrT="[Text]"/>
      <dgm:spPr/>
      <dgm:t>
        <a:bodyPr/>
        <a:lstStyle/>
        <a:p>
          <a:r>
            <a:rPr lang="en-US" dirty="0"/>
            <a:t>Plan Time</a:t>
          </a:r>
        </a:p>
      </dgm:t>
    </dgm:pt>
    <dgm:pt modelId="{7722696B-02F6-44F5-81EC-A74E08256DF0}" type="parTrans" cxnId="{F83E60A1-09CB-41E4-AFD4-80249AD77C0A}">
      <dgm:prSet/>
      <dgm:spPr/>
      <dgm:t>
        <a:bodyPr/>
        <a:lstStyle/>
        <a:p>
          <a:endParaRPr lang="en-US"/>
        </a:p>
      </dgm:t>
    </dgm:pt>
    <dgm:pt modelId="{7D49011A-5DD0-49BF-9613-CA59AE62A7F2}" type="sibTrans" cxnId="{F83E60A1-09CB-41E4-AFD4-80249AD77C0A}">
      <dgm:prSet/>
      <dgm:spPr/>
      <dgm:t>
        <a:bodyPr/>
        <a:lstStyle/>
        <a:p>
          <a:endParaRPr lang="en-US"/>
        </a:p>
      </dgm:t>
    </dgm:pt>
    <dgm:pt modelId="{3383A140-809F-465B-81C5-B0D59524B30E}">
      <dgm:prSet phldrT="[Text]"/>
      <dgm:spPr/>
      <dgm:t>
        <a:bodyPr/>
        <a:lstStyle/>
        <a:p>
          <a:r>
            <a:rPr lang="en-US" dirty="0"/>
            <a:t>Plan Prototype</a:t>
          </a:r>
        </a:p>
      </dgm:t>
    </dgm:pt>
    <dgm:pt modelId="{A07FB921-BE85-49AB-BAE7-13C7555276A2}" type="parTrans" cxnId="{62498988-7E1D-4E27-AF26-A10C3B12D9BF}">
      <dgm:prSet/>
      <dgm:spPr/>
      <dgm:t>
        <a:bodyPr/>
        <a:lstStyle/>
        <a:p>
          <a:endParaRPr lang="en-US"/>
        </a:p>
      </dgm:t>
    </dgm:pt>
    <dgm:pt modelId="{36E5907E-BB69-455B-BD49-833ECEB3FEA1}" type="sibTrans" cxnId="{62498988-7E1D-4E27-AF26-A10C3B12D9BF}">
      <dgm:prSet/>
      <dgm:spPr/>
      <dgm:t>
        <a:bodyPr/>
        <a:lstStyle/>
        <a:p>
          <a:endParaRPr lang="en-US"/>
        </a:p>
      </dgm:t>
    </dgm:pt>
    <dgm:pt modelId="{320F89DC-53DB-47B0-B0FC-D3CDBE06E735}">
      <dgm:prSet phldrT="[Text]"/>
      <dgm:spPr/>
      <dgm:t>
        <a:bodyPr/>
        <a:lstStyle/>
        <a:p>
          <a:r>
            <a:rPr lang="en-US" dirty="0"/>
            <a:t>Literature Review </a:t>
          </a:r>
        </a:p>
      </dgm:t>
    </dgm:pt>
    <dgm:pt modelId="{329C361C-3BB6-4CD6-B7DE-7AFD09361521}" type="parTrans" cxnId="{C91D6AC9-BCB6-4983-BD9C-0A2AAD175D3D}">
      <dgm:prSet/>
      <dgm:spPr/>
      <dgm:t>
        <a:bodyPr/>
        <a:lstStyle/>
        <a:p>
          <a:endParaRPr lang="en-US"/>
        </a:p>
      </dgm:t>
    </dgm:pt>
    <dgm:pt modelId="{5B07BF81-8F43-4B34-AB99-C5B86A582853}" type="sibTrans" cxnId="{C91D6AC9-BCB6-4983-BD9C-0A2AAD175D3D}">
      <dgm:prSet/>
      <dgm:spPr/>
      <dgm:t>
        <a:bodyPr/>
        <a:lstStyle/>
        <a:p>
          <a:endParaRPr lang="en-US"/>
        </a:p>
      </dgm:t>
    </dgm:pt>
    <dgm:pt modelId="{5A0974CC-0DEE-4891-A821-1E2E89CD7A3A}">
      <dgm:prSet phldrT="[Text]"/>
      <dgm:spPr/>
      <dgm:t>
        <a:bodyPr/>
        <a:lstStyle/>
        <a:p>
          <a:r>
            <a:rPr lang="en-US" dirty="0"/>
            <a:t>Prototype</a:t>
          </a:r>
        </a:p>
      </dgm:t>
    </dgm:pt>
    <dgm:pt modelId="{16E2738B-817B-4DBC-9447-45BB9B963647}" type="parTrans" cxnId="{15A6E626-1AD7-4774-9F70-F6F0C12838E9}">
      <dgm:prSet/>
      <dgm:spPr/>
      <dgm:t>
        <a:bodyPr/>
        <a:lstStyle/>
        <a:p>
          <a:endParaRPr lang="en-US"/>
        </a:p>
      </dgm:t>
    </dgm:pt>
    <dgm:pt modelId="{D591872E-5AE1-4082-B081-FCE44AA5DBF8}" type="sibTrans" cxnId="{15A6E626-1AD7-4774-9F70-F6F0C12838E9}">
      <dgm:prSet/>
      <dgm:spPr/>
      <dgm:t>
        <a:bodyPr/>
        <a:lstStyle/>
        <a:p>
          <a:endParaRPr lang="en-US"/>
        </a:p>
      </dgm:t>
    </dgm:pt>
    <dgm:pt modelId="{4685F4C1-3965-4168-84F7-14110C953E71}">
      <dgm:prSet phldrT="[Text]"/>
      <dgm:spPr/>
      <dgm:t>
        <a:bodyPr/>
        <a:lstStyle/>
        <a:p>
          <a:r>
            <a:rPr lang="en-US" dirty="0"/>
            <a:t>Input /Output / Language / DB</a:t>
          </a:r>
        </a:p>
      </dgm:t>
    </dgm:pt>
    <dgm:pt modelId="{6CA399B9-961B-41A9-8E66-9541B3738E7C}" type="parTrans" cxnId="{E6A41A53-AF80-4E17-81F0-C4782C340C96}">
      <dgm:prSet/>
      <dgm:spPr/>
      <dgm:t>
        <a:bodyPr/>
        <a:lstStyle/>
        <a:p>
          <a:endParaRPr lang="en-US"/>
        </a:p>
      </dgm:t>
    </dgm:pt>
    <dgm:pt modelId="{FC332444-273D-4B43-8730-61EF82043A18}" type="sibTrans" cxnId="{E6A41A53-AF80-4E17-81F0-C4782C340C96}">
      <dgm:prSet/>
      <dgm:spPr/>
      <dgm:t>
        <a:bodyPr/>
        <a:lstStyle/>
        <a:p>
          <a:endParaRPr lang="en-US"/>
        </a:p>
      </dgm:t>
    </dgm:pt>
    <dgm:pt modelId="{3841671F-3CDC-41E5-ABA3-05D599248E3F}">
      <dgm:prSet phldrT="[Text]"/>
      <dgm:spPr/>
      <dgm:t>
        <a:bodyPr/>
        <a:lstStyle/>
        <a:p>
          <a:r>
            <a:rPr lang="en-US" dirty="0"/>
            <a:t>Generate Generic 3D Model </a:t>
          </a:r>
        </a:p>
      </dgm:t>
    </dgm:pt>
    <dgm:pt modelId="{84995478-F4AB-48D3-93E9-C0527403FEFA}" type="parTrans" cxnId="{0B7B88E8-50A6-4D19-9231-068B6CA27911}">
      <dgm:prSet/>
      <dgm:spPr/>
      <dgm:t>
        <a:bodyPr/>
        <a:lstStyle/>
        <a:p>
          <a:endParaRPr lang="en-US"/>
        </a:p>
      </dgm:t>
    </dgm:pt>
    <dgm:pt modelId="{055E9A73-BA04-4D5A-AE09-4C03794CBBF5}" type="sibTrans" cxnId="{0B7B88E8-50A6-4D19-9231-068B6CA27911}">
      <dgm:prSet/>
      <dgm:spPr/>
      <dgm:t>
        <a:bodyPr/>
        <a:lstStyle/>
        <a:p>
          <a:endParaRPr lang="en-US"/>
        </a:p>
      </dgm:t>
    </dgm:pt>
    <dgm:pt modelId="{B81B2A50-DDAC-409C-B737-20556928FAA4}">
      <dgm:prSet phldrT="[Text]"/>
      <dgm:spPr/>
      <dgm:t>
        <a:bodyPr/>
        <a:lstStyle/>
        <a:p>
          <a:r>
            <a:rPr lang="en-US" dirty="0"/>
            <a:t>Add Cloths to 3D Model</a:t>
          </a:r>
        </a:p>
      </dgm:t>
    </dgm:pt>
    <dgm:pt modelId="{0D164F9E-6125-45BF-BD0B-C42BE681AFD0}" type="parTrans" cxnId="{0C2D7550-D0F5-4B04-83C4-37C453CB7472}">
      <dgm:prSet/>
      <dgm:spPr/>
      <dgm:t>
        <a:bodyPr/>
        <a:lstStyle/>
        <a:p>
          <a:endParaRPr lang="en-US"/>
        </a:p>
      </dgm:t>
    </dgm:pt>
    <dgm:pt modelId="{C44F37F9-6121-412F-93E2-DE06F55E80E0}" type="sibTrans" cxnId="{0C2D7550-D0F5-4B04-83C4-37C453CB7472}">
      <dgm:prSet/>
      <dgm:spPr/>
      <dgm:t>
        <a:bodyPr/>
        <a:lstStyle/>
        <a:p>
          <a:endParaRPr lang="en-US"/>
        </a:p>
      </dgm:t>
    </dgm:pt>
    <dgm:pt modelId="{4660373E-7D61-4269-98BC-E954A767E27B}">
      <dgm:prSet phldrT="[Text]"/>
      <dgm:spPr/>
      <dgm:t>
        <a:bodyPr/>
        <a:lstStyle/>
        <a:p>
          <a:r>
            <a:rPr lang="en-US" dirty="0"/>
            <a:t>Add Fit-on facility</a:t>
          </a:r>
        </a:p>
      </dgm:t>
    </dgm:pt>
    <dgm:pt modelId="{D0E7CA82-DA86-41EF-A3F6-B76F62B522D7}" type="parTrans" cxnId="{5E6F9E76-0715-4034-8345-4EDA00798B55}">
      <dgm:prSet/>
      <dgm:spPr/>
      <dgm:t>
        <a:bodyPr/>
        <a:lstStyle/>
        <a:p>
          <a:endParaRPr lang="en-US"/>
        </a:p>
      </dgm:t>
    </dgm:pt>
    <dgm:pt modelId="{9441B6AF-38A1-4814-9338-D83F8D1597E9}" type="sibTrans" cxnId="{5E6F9E76-0715-4034-8345-4EDA00798B55}">
      <dgm:prSet/>
      <dgm:spPr/>
      <dgm:t>
        <a:bodyPr/>
        <a:lstStyle/>
        <a:p>
          <a:endParaRPr lang="en-US"/>
        </a:p>
      </dgm:t>
    </dgm:pt>
    <dgm:pt modelId="{06AA9B3C-BE03-4730-996C-1F81F43BB5A5}">
      <dgm:prSet phldrT="[Text]"/>
      <dgm:spPr/>
      <dgm:t>
        <a:bodyPr/>
        <a:lstStyle/>
        <a:p>
          <a:r>
            <a:rPr lang="en-US" dirty="0"/>
            <a:t>Add Animations to 3D Model</a:t>
          </a:r>
        </a:p>
      </dgm:t>
    </dgm:pt>
    <dgm:pt modelId="{FF0A5625-99CC-48D2-B39E-8D4E3AAE7332}" type="parTrans" cxnId="{88D3E7E1-0796-4AA2-B30E-6773DF40D405}">
      <dgm:prSet/>
      <dgm:spPr/>
      <dgm:t>
        <a:bodyPr/>
        <a:lstStyle/>
        <a:p>
          <a:endParaRPr lang="en-US"/>
        </a:p>
      </dgm:t>
    </dgm:pt>
    <dgm:pt modelId="{DFB0E780-21A8-4E4B-8A1B-2D1ED9EF8294}" type="sibTrans" cxnId="{88D3E7E1-0796-4AA2-B30E-6773DF40D405}">
      <dgm:prSet/>
      <dgm:spPr/>
      <dgm:t>
        <a:bodyPr/>
        <a:lstStyle/>
        <a:p>
          <a:endParaRPr lang="en-US"/>
        </a:p>
      </dgm:t>
    </dgm:pt>
    <dgm:pt modelId="{FE13376D-9356-4F00-AF58-4D1FEF55BA0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Unit Testing</a:t>
          </a:r>
        </a:p>
      </dgm:t>
    </dgm:pt>
    <dgm:pt modelId="{DEE8EBD3-FE87-4F1E-ABEC-1C7CEB0D3C58}" type="parTrans" cxnId="{FEFF0003-CA3F-4221-B589-D3112E366A35}">
      <dgm:prSet/>
      <dgm:spPr/>
      <dgm:t>
        <a:bodyPr/>
        <a:lstStyle/>
        <a:p>
          <a:endParaRPr lang="en-US"/>
        </a:p>
      </dgm:t>
    </dgm:pt>
    <dgm:pt modelId="{F196CD28-1440-4562-9056-397D8A1A7778}" type="sibTrans" cxnId="{FEFF0003-CA3F-4221-B589-D3112E366A35}">
      <dgm:prSet/>
      <dgm:spPr/>
      <dgm:t>
        <a:bodyPr/>
        <a:lstStyle/>
        <a:p>
          <a:endParaRPr lang="en-US"/>
        </a:p>
      </dgm:t>
    </dgm:pt>
    <dgm:pt modelId="{873BD509-B6F3-4555-9837-907E65D6550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Integrated Testing</a:t>
          </a:r>
        </a:p>
      </dgm:t>
    </dgm:pt>
    <dgm:pt modelId="{7E993E4B-1137-49C3-A6BE-28126301A0F0}" type="parTrans" cxnId="{87CEE90F-C91B-4785-8BD9-8E1801F344FB}">
      <dgm:prSet/>
      <dgm:spPr/>
      <dgm:t>
        <a:bodyPr/>
        <a:lstStyle/>
        <a:p>
          <a:endParaRPr lang="en-US"/>
        </a:p>
      </dgm:t>
    </dgm:pt>
    <dgm:pt modelId="{C62D8A5D-5F73-42F0-9584-301836DBA5B1}" type="sibTrans" cxnId="{87CEE90F-C91B-4785-8BD9-8E1801F344FB}">
      <dgm:prSet/>
      <dgm:spPr/>
      <dgm:t>
        <a:bodyPr/>
        <a:lstStyle/>
        <a:p>
          <a:endParaRPr lang="en-US"/>
        </a:p>
      </dgm:t>
    </dgm:pt>
    <dgm:pt modelId="{31E81895-DA35-4BDA-861D-02D9E104382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System Testing</a:t>
          </a:r>
        </a:p>
      </dgm:t>
    </dgm:pt>
    <dgm:pt modelId="{9F319C88-C675-44B7-8EEB-4DCE3DBE3064}" type="parTrans" cxnId="{73578B52-B955-4FA3-9705-138A9DFCDF69}">
      <dgm:prSet/>
      <dgm:spPr/>
      <dgm:t>
        <a:bodyPr/>
        <a:lstStyle/>
        <a:p>
          <a:endParaRPr lang="en-US"/>
        </a:p>
      </dgm:t>
    </dgm:pt>
    <dgm:pt modelId="{F6C7C579-9751-4584-9944-6294E59A39C3}" type="sibTrans" cxnId="{73578B52-B955-4FA3-9705-138A9DFCDF69}">
      <dgm:prSet/>
      <dgm:spPr/>
      <dgm:t>
        <a:bodyPr/>
        <a:lstStyle/>
        <a:p>
          <a:endParaRPr lang="en-US"/>
        </a:p>
      </dgm:t>
    </dgm:pt>
    <dgm:pt modelId="{BDF74780-AA0F-4F54-BCEA-39B8355B53F3}" type="pres">
      <dgm:prSet presAssocID="{13FD7BCA-F4D8-417F-9B37-EFB0C24841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25268E-E150-44C4-B4AB-5E645F6F5643}" type="pres">
      <dgm:prSet presAssocID="{52CCB25B-2036-413D-943D-B81EA0F9B3F1}" presName="hierRoot1" presStyleCnt="0">
        <dgm:presLayoutVars>
          <dgm:hierBranch val="init"/>
        </dgm:presLayoutVars>
      </dgm:prSet>
      <dgm:spPr/>
    </dgm:pt>
    <dgm:pt modelId="{46F75CAA-B7CC-43CB-9A1C-48870244B7F1}" type="pres">
      <dgm:prSet presAssocID="{52CCB25B-2036-413D-943D-B81EA0F9B3F1}" presName="rootComposite1" presStyleCnt="0"/>
      <dgm:spPr/>
    </dgm:pt>
    <dgm:pt modelId="{24C1051F-83A6-440D-B148-12392D162320}" type="pres">
      <dgm:prSet presAssocID="{52CCB25B-2036-413D-943D-B81EA0F9B3F1}" presName="rootText1" presStyleLbl="node0" presStyleIdx="0" presStyleCnt="1" custScaleX="190982" custScaleY="41519">
        <dgm:presLayoutVars>
          <dgm:chPref val="3"/>
        </dgm:presLayoutVars>
      </dgm:prSet>
      <dgm:spPr/>
    </dgm:pt>
    <dgm:pt modelId="{DD677996-204C-484A-A89A-F10951713354}" type="pres">
      <dgm:prSet presAssocID="{52CCB25B-2036-413D-943D-B81EA0F9B3F1}" presName="rootConnector1" presStyleLbl="node1" presStyleIdx="0" presStyleCnt="0"/>
      <dgm:spPr/>
    </dgm:pt>
    <dgm:pt modelId="{FFF4F0D4-9F5C-4B83-A518-3E417109123B}" type="pres">
      <dgm:prSet presAssocID="{52CCB25B-2036-413D-943D-B81EA0F9B3F1}" presName="hierChild2" presStyleCnt="0"/>
      <dgm:spPr/>
    </dgm:pt>
    <dgm:pt modelId="{40552299-4149-481A-B9DA-6F60D4529BDE}" type="pres">
      <dgm:prSet presAssocID="{70E7F48A-F188-42BB-8C35-CE1A8CA681CA}" presName="Name37" presStyleLbl="parChTrans1D2" presStyleIdx="0" presStyleCnt="6"/>
      <dgm:spPr/>
    </dgm:pt>
    <dgm:pt modelId="{A96F73A5-595E-4260-8628-25332FEDCD78}" type="pres">
      <dgm:prSet presAssocID="{6C0889C4-7A17-4240-B660-9E142BB7D18A}" presName="hierRoot2" presStyleCnt="0">
        <dgm:presLayoutVars>
          <dgm:hierBranch val="init"/>
        </dgm:presLayoutVars>
      </dgm:prSet>
      <dgm:spPr/>
    </dgm:pt>
    <dgm:pt modelId="{05FFC3AC-6BC0-42DD-8CCE-1011404E04C8}" type="pres">
      <dgm:prSet presAssocID="{6C0889C4-7A17-4240-B660-9E142BB7D18A}" presName="rootComposite" presStyleCnt="0"/>
      <dgm:spPr/>
    </dgm:pt>
    <dgm:pt modelId="{458C17FA-98E0-43F7-967A-E6EDEB3D9C7C}" type="pres">
      <dgm:prSet presAssocID="{6C0889C4-7A17-4240-B660-9E142BB7D18A}" presName="rootText" presStyleLbl="node2" presStyleIdx="0" presStyleCnt="6" custScaleX="60207" custScaleY="47481">
        <dgm:presLayoutVars>
          <dgm:chPref val="3"/>
        </dgm:presLayoutVars>
      </dgm:prSet>
      <dgm:spPr/>
    </dgm:pt>
    <dgm:pt modelId="{DCC72AA2-8782-4F5D-9943-4BF1238C99AE}" type="pres">
      <dgm:prSet presAssocID="{6C0889C4-7A17-4240-B660-9E142BB7D18A}" presName="rootConnector" presStyleLbl="node2" presStyleIdx="0" presStyleCnt="6"/>
      <dgm:spPr/>
    </dgm:pt>
    <dgm:pt modelId="{16A6C686-6850-43E2-822E-C5EF483AD133}" type="pres">
      <dgm:prSet presAssocID="{6C0889C4-7A17-4240-B660-9E142BB7D18A}" presName="hierChild4" presStyleCnt="0"/>
      <dgm:spPr/>
    </dgm:pt>
    <dgm:pt modelId="{1130BD7A-5AB1-4919-BCEB-3AE6114CB010}" type="pres">
      <dgm:prSet presAssocID="{B5D55388-4AF6-4246-8202-6951DBAC7EA6}" presName="Name37" presStyleLbl="parChTrans1D3" presStyleIdx="0" presStyleCnt="18"/>
      <dgm:spPr/>
    </dgm:pt>
    <dgm:pt modelId="{C365DBB9-5B4B-4313-9743-138E3C224A77}" type="pres">
      <dgm:prSet presAssocID="{BC46EFD3-EC21-4DCF-9EFD-E2BE7D6F92BE}" presName="hierRoot2" presStyleCnt="0">
        <dgm:presLayoutVars>
          <dgm:hierBranch val="init"/>
        </dgm:presLayoutVars>
      </dgm:prSet>
      <dgm:spPr/>
    </dgm:pt>
    <dgm:pt modelId="{2A1D206F-A2A0-4E8E-95DC-69FC345F6396}" type="pres">
      <dgm:prSet presAssocID="{BC46EFD3-EC21-4DCF-9EFD-E2BE7D6F92BE}" presName="rootComposite" presStyleCnt="0"/>
      <dgm:spPr/>
    </dgm:pt>
    <dgm:pt modelId="{7CAC5F26-A8C5-432F-AEC6-8C0C003BEEF5}" type="pres">
      <dgm:prSet presAssocID="{BC46EFD3-EC21-4DCF-9EFD-E2BE7D6F92BE}" presName="rootText" presStyleLbl="node3" presStyleIdx="0" presStyleCnt="18" custScaleX="68600" custScaleY="37259">
        <dgm:presLayoutVars>
          <dgm:chPref val="3"/>
        </dgm:presLayoutVars>
      </dgm:prSet>
      <dgm:spPr/>
    </dgm:pt>
    <dgm:pt modelId="{B9C5B9C0-2A94-4865-A9F9-3C033C816A71}" type="pres">
      <dgm:prSet presAssocID="{BC46EFD3-EC21-4DCF-9EFD-E2BE7D6F92BE}" presName="rootConnector" presStyleLbl="node3" presStyleIdx="0" presStyleCnt="18"/>
      <dgm:spPr/>
    </dgm:pt>
    <dgm:pt modelId="{7C05C9E6-5CD3-4449-B48C-231EB63C05F1}" type="pres">
      <dgm:prSet presAssocID="{BC46EFD3-EC21-4DCF-9EFD-E2BE7D6F92BE}" presName="hierChild4" presStyleCnt="0"/>
      <dgm:spPr/>
    </dgm:pt>
    <dgm:pt modelId="{CFC1C1F8-DCDD-4A70-98A8-A9B556A57E4F}" type="pres">
      <dgm:prSet presAssocID="{BC46EFD3-EC21-4DCF-9EFD-E2BE7D6F92BE}" presName="hierChild5" presStyleCnt="0"/>
      <dgm:spPr/>
    </dgm:pt>
    <dgm:pt modelId="{1BD099DD-574D-4572-9482-FEEC943EC457}" type="pres">
      <dgm:prSet presAssocID="{46B0C0E0-A775-41CE-BDEC-32866546D249}" presName="Name37" presStyleLbl="parChTrans1D3" presStyleIdx="1" presStyleCnt="18"/>
      <dgm:spPr/>
    </dgm:pt>
    <dgm:pt modelId="{E0B4C510-75D4-48A2-9F12-75126266C4CD}" type="pres">
      <dgm:prSet presAssocID="{8AB1D011-55D7-411F-BB31-1A6035ABE1A7}" presName="hierRoot2" presStyleCnt="0">
        <dgm:presLayoutVars>
          <dgm:hierBranch val="init"/>
        </dgm:presLayoutVars>
      </dgm:prSet>
      <dgm:spPr/>
    </dgm:pt>
    <dgm:pt modelId="{24E8375B-4D26-4419-8393-EE2492B47156}" type="pres">
      <dgm:prSet presAssocID="{8AB1D011-55D7-411F-BB31-1A6035ABE1A7}" presName="rootComposite" presStyleCnt="0"/>
      <dgm:spPr/>
    </dgm:pt>
    <dgm:pt modelId="{15EF42F9-8182-498A-A449-C06AF8D6D1AB}" type="pres">
      <dgm:prSet presAssocID="{8AB1D011-55D7-411F-BB31-1A6035ABE1A7}" presName="rootText" presStyleLbl="node3" presStyleIdx="1" presStyleCnt="18" custScaleX="68996" custScaleY="41969">
        <dgm:presLayoutVars>
          <dgm:chPref val="3"/>
        </dgm:presLayoutVars>
      </dgm:prSet>
      <dgm:spPr/>
    </dgm:pt>
    <dgm:pt modelId="{29CAD6BF-CEF2-4F1E-88A6-8A12A8A5E319}" type="pres">
      <dgm:prSet presAssocID="{8AB1D011-55D7-411F-BB31-1A6035ABE1A7}" presName="rootConnector" presStyleLbl="node3" presStyleIdx="1" presStyleCnt="18"/>
      <dgm:spPr/>
    </dgm:pt>
    <dgm:pt modelId="{30F8FF1C-9E1F-471B-AC1C-948023465A61}" type="pres">
      <dgm:prSet presAssocID="{8AB1D011-55D7-411F-BB31-1A6035ABE1A7}" presName="hierChild4" presStyleCnt="0"/>
      <dgm:spPr/>
    </dgm:pt>
    <dgm:pt modelId="{53C99C29-ED7D-4A70-9524-8284E230586A}" type="pres">
      <dgm:prSet presAssocID="{8AB1D011-55D7-411F-BB31-1A6035ABE1A7}" presName="hierChild5" presStyleCnt="0"/>
      <dgm:spPr/>
    </dgm:pt>
    <dgm:pt modelId="{D9AFD4C3-276C-4EB8-A9D5-4EE3B39B4E99}" type="pres">
      <dgm:prSet presAssocID="{D8E23B32-CB6B-43CF-BBE4-1F440D1C0068}" presName="Name37" presStyleLbl="parChTrans1D3" presStyleIdx="2" presStyleCnt="18"/>
      <dgm:spPr/>
    </dgm:pt>
    <dgm:pt modelId="{2A38D0E9-F82D-4F3F-B3DF-0CDBFFFE9AE4}" type="pres">
      <dgm:prSet presAssocID="{49FB49C2-4C8C-4B62-B929-720DDF7F24F1}" presName="hierRoot2" presStyleCnt="0">
        <dgm:presLayoutVars>
          <dgm:hierBranch val="init"/>
        </dgm:presLayoutVars>
      </dgm:prSet>
      <dgm:spPr/>
    </dgm:pt>
    <dgm:pt modelId="{4FD9B302-2A01-4FB9-ACAD-604A18D05E10}" type="pres">
      <dgm:prSet presAssocID="{49FB49C2-4C8C-4B62-B929-720DDF7F24F1}" presName="rootComposite" presStyleCnt="0"/>
      <dgm:spPr/>
    </dgm:pt>
    <dgm:pt modelId="{ED14D60A-C1FD-436E-A271-CF21B7CB9CEF}" type="pres">
      <dgm:prSet presAssocID="{49FB49C2-4C8C-4B62-B929-720DDF7F24F1}" presName="rootText" presStyleLbl="node3" presStyleIdx="2" presStyleCnt="18" custScaleX="78087" custScaleY="35349">
        <dgm:presLayoutVars>
          <dgm:chPref val="3"/>
        </dgm:presLayoutVars>
      </dgm:prSet>
      <dgm:spPr/>
    </dgm:pt>
    <dgm:pt modelId="{DD0C70C0-EA25-417A-BE88-778E37B51F7B}" type="pres">
      <dgm:prSet presAssocID="{49FB49C2-4C8C-4B62-B929-720DDF7F24F1}" presName="rootConnector" presStyleLbl="node3" presStyleIdx="2" presStyleCnt="18"/>
      <dgm:spPr/>
    </dgm:pt>
    <dgm:pt modelId="{DAC6212D-E498-4B83-86E4-238CF37EDB57}" type="pres">
      <dgm:prSet presAssocID="{49FB49C2-4C8C-4B62-B929-720DDF7F24F1}" presName="hierChild4" presStyleCnt="0"/>
      <dgm:spPr/>
    </dgm:pt>
    <dgm:pt modelId="{D9CDAC68-97F6-4936-BBE6-38A58C80B82C}" type="pres">
      <dgm:prSet presAssocID="{49FB49C2-4C8C-4B62-B929-720DDF7F24F1}" presName="hierChild5" presStyleCnt="0"/>
      <dgm:spPr/>
    </dgm:pt>
    <dgm:pt modelId="{75151587-0ADE-42B9-9900-04904B4557D9}" type="pres">
      <dgm:prSet presAssocID="{3091C0A1-B679-4378-A270-4D425C31C1DF}" presName="Name37" presStyleLbl="parChTrans1D3" presStyleIdx="3" presStyleCnt="18"/>
      <dgm:spPr/>
    </dgm:pt>
    <dgm:pt modelId="{A2A7EDFA-AC26-4375-8E50-D15D25B1DA0C}" type="pres">
      <dgm:prSet presAssocID="{94F79367-C4DF-487D-A86B-F4797005D2C3}" presName="hierRoot2" presStyleCnt="0">
        <dgm:presLayoutVars>
          <dgm:hierBranch val="init"/>
        </dgm:presLayoutVars>
      </dgm:prSet>
      <dgm:spPr/>
    </dgm:pt>
    <dgm:pt modelId="{AE784C11-DE0F-48E7-87DD-DA25322CA504}" type="pres">
      <dgm:prSet presAssocID="{94F79367-C4DF-487D-A86B-F4797005D2C3}" presName="rootComposite" presStyleCnt="0"/>
      <dgm:spPr/>
    </dgm:pt>
    <dgm:pt modelId="{AD935D9D-19C4-48C8-B4BE-B157B7ADD879}" type="pres">
      <dgm:prSet presAssocID="{94F79367-C4DF-487D-A86B-F4797005D2C3}" presName="rootText" presStyleLbl="node3" presStyleIdx="3" presStyleCnt="18" custScaleX="75676" custScaleY="40470">
        <dgm:presLayoutVars>
          <dgm:chPref val="3"/>
        </dgm:presLayoutVars>
      </dgm:prSet>
      <dgm:spPr/>
    </dgm:pt>
    <dgm:pt modelId="{7708077D-0AB6-44D9-907F-ED082FFA9960}" type="pres">
      <dgm:prSet presAssocID="{94F79367-C4DF-487D-A86B-F4797005D2C3}" presName="rootConnector" presStyleLbl="node3" presStyleIdx="3" presStyleCnt="18"/>
      <dgm:spPr/>
    </dgm:pt>
    <dgm:pt modelId="{286CC0CF-09D9-4259-B054-9BF2B236619C}" type="pres">
      <dgm:prSet presAssocID="{94F79367-C4DF-487D-A86B-F4797005D2C3}" presName="hierChild4" presStyleCnt="0"/>
      <dgm:spPr/>
    </dgm:pt>
    <dgm:pt modelId="{5C8CBE21-C5E3-443A-B603-CB808B379A87}" type="pres">
      <dgm:prSet presAssocID="{94F79367-C4DF-487D-A86B-F4797005D2C3}" presName="hierChild5" presStyleCnt="0"/>
      <dgm:spPr/>
    </dgm:pt>
    <dgm:pt modelId="{9D76402C-7EBB-49F2-B197-7A0941EFA90F}" type="pres">
      <dgm:prSet presAssocID="{6C0889C4-7A17-4240-B660-9E142BB7D18A}" presName="hierChild5" presStyleCnt="0"/>
      <dgm:spPr/>
    </dgm:pt>
    <dgm:pt modelId="{F8F4B53F-F0BF-4E6F-8654-E9FD3196F664}" type="pres">
      <dgm:prSet presAssocID="{08F15B37-FC46-4975-A523-8A7D62AA794E}" presName="Name37" presStyleLbl="parChTrans1D2" presStyleIdx="1" presStyleCnt="6"/>
      <dgm:spPr/>
    </dgm:pt>
    <dgm:pt modelId="{069AAAD7-D331-40CD-BBCF-0ECC4F9C0157}" type="pres">
      <dgm:prSet presAssocID="{789CB159-2BAF-4F1F-9A0F-1BAB2B5E19FB}" presName="hierRoot2" presStyleCnt="0">
        <dgm:presLayoutVars>
          <dgm:hierBranch val="init"/>
        </dgm:presLayoutVars>
      </dgm:prSet>
      <dgm:spPr/>
    </dgm:pt>
    <dgm:pt modelId="{F924B82E-FBC0-4419-912B-E369F5304ECC}" type="pres">
      <dgm:prSet presAssocID="{789CB159-2BAF-4F1F-9A0F-1BAB2B5E19FB}" presName="rootComposite" presStyleCnt="0"/>
      <dgm:spPr/>
    </dgm:pt>
    <dgm:pt modelId="{F2627DCE-6FAA-4B60-B93D-B20B518AE69C}" type="pres">
      <dgm:prSet presAssocID="{789CB159-2BAF-4F1F-9A0F-1BAB2B5E19FB}" presName="rootText" presStyleLbl="node2" presStyleIdx="1" presStyleCnt="6" custScaleX="46139" custScaleY="50330">
        <dgm:presLayoutVars>
          <dgm:chPref val="3"/>
        </dgm:presLayoutVars>
      </dgm:prSet>
      <dgm:spPr/>
    </dgm:pt>
    <dgm:pt modelId="{21CCEFED-BA61-4E83-AE6F-59B2FEC75DE5}" type="pres">
      <dgm:prSet presAssocID="{789CB159-2BAF-4F1F-9A0F-1BAB2B5E19FB}" presName="rootConnector" presStyleLbl="node2" presStyleIdx="1" presStyleCnt="6"/>
      <dgm:spPr/>
    </dgm:pt>
    <dgm:pt modelId="{3F675C3B-FD7F-4F20-B9A1-8944A09360B1}" type="pres">
      <dgm:prSet presAssocID="{789CB159-2BAF-4F1F-9A0F-1BAB2B5E19FB}" presName="hierChild4" presStyleCnt="0"/>
      <dgm:spPr/>
    </dgm:pt>
    <dgm:pt modelId="{29E37CC7-C2C8-43C3-9BEF-A2942B2073B4}" type="pres">
      <dgm:prSet presAssocID="{E658FD34-9EED-4D21-A5F4-65FC35563456}" presName="Name37" presStyleLbl="parChTrans1D3" presStyleIdx="4" presStyleCnt="18"/>
      <dgm:spPr/>
    </dgm:pt>
    <dgm:pt modelId="{0FBD1777-78EB-4ADC-9883-BEFA7B16CD18}" type="pres">
      <dgm:prSet presAssocID="{895CCB64-D32A-4EFF-B89F-C3E780512433}" presName="hierRoot2" presStyleCnt="0">
        <dgm:presLayoutVars>
          <dgm:hierBranch val="init"/>
        </dgm:presLayoutVars>
      </dgm:prSet>
      <dgm:spPr/>
    </dgm:pt>
    <dgm:pt modelId="{36A470CB-6EB2-44FD-AA7B-5AE7DBB15D33}" type="pres">
      <dgm:prSet presAssocID="{895CCB64-D32A-4EFF-B89F-C3E780512433}" presName="rootComposite" presStyleCnt="0"/>
      <dgm:spPr/>
    </dgm:pt>
    <dgm:pt modelId="{9F12878B-32B5-4279-82BD-F7AB9FBDD9B4}" type="pres">
      <dgm:prSet presAssocID="{895CCB64-D32A-4EFF-B89F-C3E780512433}" presName="rootText" presStyleLbl="node3" presStyleIdx="4" presStyleCnt="18" custScaleX="75512" custScaleY="31847">
        <dgm:presLayoutVars>
          <dgm:chPref val="3"/>
        </dgm:presLayoutVars>
      </dgm:prSet>
      <dgm:spPr/>
    </dgm:pt>
    <dgm:pt modelId="{7B630140-668C-4932-916E-671F39FB5E75}" type="pres">
      <dgm:prSet presAssocID="{895CCB64-D32A-4EFF-B89F-C3E780512433}" presName="rootConnector" presStyleLbl="node3" presStyleIdx="4" presStyleCnt="18"/>
      <dgm:spPr/>
    </dgm:pt>
    <dgm:pt modelId="{8103E4C0-6FCC-4877-BA94-C3A6C579A333}" type="pres">
      <dgm:prSet presAssocID="{895CCB64-D32A-4EFF-B89F-C3E780512433}" presName="hierChild4" presStyleCnt="0"/>
      <dgm:spPr/>
    </dgm:pt>
    <dgm:pt modelId="{DD9DD18B-DABE-462B-8306-EDB1B059E5D6}" type="pres">
      <dgm:prSet presAssocID="{895CCB64-D32A-4EFF-B89F-C3E780512433}" presName="hierChild5" presStyleCnt="0"/>
      <dgm:spPr/>
    </dgm:pt>
    <dgm:pt modelId="{92ACEFA2-2060-4C8D-8901-A8FA3BDB608B}" type="pres">
      <dgm:prSet presAssocID="{FDDFC02C-4426-40BB-8E26-02ABDC3C7275}" presName="Name37" presStyleLbl="parChTrans1D3" presStyleIdx="5" presStyleCnt="18"/>
      <dgm:spPr/>
    </dgm:pt>
    <dgm:pt modelId="{F9EA0FF2-5312-4CE9-A7E5-45FE04F176BC}" type="pres">
      <dgm:prSet presAssocID="{7BA3AC68-0039-47C6-934E-58BC120EBF9F}" presName="hierRoot2" presStyleCnt="0">
        <dgm:presLayoutVars>
          <dgm:hierBranch val="init"/>
        </dgm:presLayoutVars>
      </dgm:prSet>
      <dgm:spPr/>
    </dgm:pt>
    <dgm:pt modelId="{E5ECD95E-0060-418A-AA8E-81D1641C9537}" type="pres">
      <dgm:prSet presAssocID="{7BA3AC68-0039-47C6-934E-58BC120EBF9F}" presName="rootComposite" presStyleCnt="0"/>
      <dgm:spPr/>
    </dgm:pt>
    <dgm:pt modelId="{6BF8DE56-9414-467B-8D4E-610528583912}" type="pres">
      <dgm:prSet presAssocID="{7BA3AC68-0039-47C6-934E-58BC120EBF9F}" presName="rootText" presStyleLbl="node3" presStyleIdx="5" presStyleCnt="18" custScaleX="76556" custScaleY="37279">
        <dgm:presLayoutVars>
          <dgm:chPref val="3"/>
        </dgm:presLayoutVars>
      </dgm:prSet>
      <dgm:spPr/>
    </dgm:pt>
    <dgm:pt modelId="{B1063543-7D89-4EA8-8EC9-AF51974319EC}" type="pres">
      <dgm:prSet presAssocID="{7BA3AC68-0039-47C6-934E-58BC120EBF9F}" presName="rootConnector" presStyleLbl="node3" presStyleIdx="5" presStyleCnt="18"/>
      <dgm:spPr/>
    </dgm:pt>
    <dgm:pt modelId="{63CC5DC7-FBC2-4F9B-91FA-9A67C7865CF4}" type="pres">
      <dgm:prSet presAssocID="{7BA3AC68-0039-47C6-934E-58BC120EBF9F}" presName="hierChild4" presStyleCnt="0"/>
      <dgm:spPr/>
    </dgm:pt>
    <dgm:pt modelId="{A6CD9EB3-4E93-470F-83A6-3C69C3506AD9}" type="pres">
      <dgm:prSet presAssocID="{7BA3AC68-0039-47C6-934E-58BC120EBF9F}" presName="hierChild5" presStyleCnt="0"/>
      <dgm:spPr/>
    </dgm:pt>
    <dgm:pt modelId="{94A4757A-42DF-4E65-85AA-9E6B4F105E67}" type="pres">
      <dgm:prSet presAssocID="{7722696B-02F6-44F5-81EC-A74E08256DF0}" presName="Name37" presStyleLbl="parChTrans1D3" presStyleIdx="6" presStyleCnt="18"/>
      <dgm:spPr/>
    </dgm:pt>
    <dgm:pt modelId="{EBF8A670-089B-4B8D-8B65-BE2662926DC4}" type="pres">
      <dgm:prSet presAssocID="{DE56F755-F435-484A-8499-74C9ADCF4913}" presName="hierRoot2" presStyleCnt="0">
        <dgm:presLayoutVars>
          <dgm:hierBranch val="init"/>
        </dgm:presLayoutVars>
      </dgm:prSet>
      <dgm:spPr/>
    </dgm:pt>
    <dgm:pt modelId="{B7EA0929-AEAB-4FB9-B150-CCD3A1E67591}" type="pres">
      <dgm:prSet presAssocID="{DE56F755-F435-484A-8499-74C9ADCF4913}" presName="rootComposite" presStyleCnt="0"/>
      <dgm:spPr/>
    </dgm:pt>
    <dgm:pt modelId="{6F26DF72-9941-43DD-BD64-9ACB2FE22E41}" type="pres">
      <dgm:prSet presAssocID="{DE56F755-F435-484A-8499-74C9ADCF4913}" presName="rootText" presStyleLbl="node3" presStyleIdx="6" presStyleCnt="18" custScaleX="67595" custScaleY="38057">
        <dgm:presLayoutVars>
          <dgm:chPref val="3"/>
        </dgm:presLayoutVars>
      </dgm:prSet>
      <dgm:spPr/>
    </dgm:pt>
    <dgm:pt modelId="{32922B71-8554-4EFC-B503-E7732608884A}" type="pres">
      <dgm:prSet presAssocID="{DE56F755-F435-484A-8499-74C9ADCF4913}" presName="rootConnector" presStyleLbl="node3" presStyleIdx="6" presStyleCnt="18"/>
      <dgm:spPr/>
    </dgm:pt>
    <dgm:pt modelId="{944B3C32-F219-4728-AC3B-826CFD84A7A5}" type="pres">
      <dgm:prSet presAssocID="{DE56F755-F435-484A-8499-74C9ADCF4913}" presName="hierChild4" presStyleCnt="0"/>
      <dgm:spPr/>
    </dgm:pt>
    <dgm:pt modelId="{EBB1C9D2-FF8C-4116-9CAD-46ACDD13EC80}" type="pres">
      <dgm:prSet presAssocID="{DE56F755-F435-484A-8499-74C9ADCF4913}" presName="hierChild5" presStyleCnt="0"/>
      <dgm:spPr/>
    </dgm:pt>
    <dgm:pt modelId="{E655C6F1-1095-4445-AFE3-A6FE730F8C0E}" type="pres">
      <dgm:prSet presAssocID="{A07FB921-BE85-49AB-BAE7-13C7555276A2}" presName="Name37" presStyleLbl="parChTrans1D3" presStyleIdx="7" presStyleCnt="18"/>
      <dgm:spPr/>
    </dgm:pt>
    <dgm:pt modelId="{5A98A286-9B32-4D27-8973-C6621E28B3FB}" type="pres">
      <dgm:prSet presAssocID="{3383A140-809F-465B-81C5-B0D59524B30E}" presName="hierRoot2" presStyleCnt="0">
        <dgm:presLayoutVars>
          <dgm:hierBranch val="init"/>
        </dgm:presLayoutVars>
      </dgm:prSet>
      <dgm:spPr/>
    </dgm:pt>
    <dgm:pt modelId="{E98E1449-5092-4242-A236-AB66E299BA7B}" type="pres">
      <dgm:prSet presAssocID="{3383A140-809F-465B-81C5-B0D59524B30E}" presName="rootComposite" presStyleCnt="0"/>
      <dgm:spPr/>
    </dgm:pt>
    <dgm:pt modelId="{6713F1B1-F5BD-401C-9D61-04D00201CE25}" type="pres">
      <dgm:prSet presAssocID="{3383A140-809F-465B-81C5-B0D59524B30E}" presName="rootText" presStyleLbl="node3" presStyleIdx="7" presStyleCnt="18" custScaleX="65792" custScaleY="42124">
        <dgm:presLayoutVars>
          <dgm:chPref val="3"/>
        </dgm:presLayoutVars>
      </dgm:prSet>
      <dgm:spPr/>
    </dgm:pt>
    <dgm:pt modelId="{7535929B-702D-497A-B105-C3A0104C66BC}" type="pres">
      <dgm:prSet presAssocID="{3383A140-809F-465B-81C5-B0D59524B30E}" presName="rootConnector" presStyleLbl="node3" presStyleIdx="7" presStyleCnt="18"/>
      <dgm:spPr/>
    </dgm:pt>
    <dgm:pt modelId="{9408CA20-727D-4DFE-A6DF-F94DBA71A3CC}" type="pres">
      <dgm:prSet presAssocID="{3383A140-809F-465B-81C5-B0D59524B30E}" presName="hierChild4" presStyleCnt="0"/>
      <dgm:spPr/>
    </dgm:pt>
    <dgm:pt modelId="{AA7FAF36-7966-4AC8-95F4-61E44600A9CB}" type="pres">
      <dgm:prSet presAssocID="{3383A140-809F-465B-81C5-B0D59524B30E}" presName="hierChild5" presStyleCnt="0"/>
      <dgm:spPr/>
    </dgm:pt>
    <dgm:pt modelId="{ADE7B825-7719-4C98-B91C-F4792F2F7C13}" type="pres">
      <dgm:prSet presAssocID="{789CB159-2BAF-4F1F-9A0F-1BAB2B5E19FB}" presName="hierChild5" presStyleCnt="0"/>
      <dgm:spPr/>
    </dgm:pt>
    <dgm:pt modelId="{1AA94EB0-352D-47A0-9882-64C91A5CB17A}" type="pres">
      <dgm:prSet presAssocID="{0727A1C8-F20E-470D-A0A0-3ADED20E8DF9}" presName="Name37" presStyleLbl="parChTrans1D2" presStyleIdx="2" presStyleCnt="6"/>
      <dgm:spPr/>
    </dgm:pt>
    <dgm:pt modelId="{887C2415-BF66-4E7D-A839-835DC29A152F}" type="pres">
      <dgm:prSet presAssocID="{BA016062-6468-40FE-B7D3-350E5D9E9331}" presName="hierRoot2" presStyleCnt="0">
        <dgm:presLayoutVars>
          <dgm:hierBranch val="init"/>
        </dgm:presLayoutVars>
      </dgm:prSet>
      <dgm:spPr/>
    </dgm:pt>
    <dgm:pt modelId="{748B777C-D1C5-4F98-BE13-6523619A0BB0}" type="pres">
      <dgm:prSet presAssocID="{BA016062-6468-40FE-B7D3-350E5D9E9331}" presName="rootComposite" presStyleCnt="0"/>
      <dgm:spPr/>
    </dgm:pt>
    <dgm:pt modelId="{527CE9F2-B143-4560-8313-990030F59CA0}" type="pres">
      <dgm:prSet presAssocID="{BA016062-6468-40FE-B7D3-350E5D9E9331}" presName="rootText" presStyleLbl="node2" presStyleIdx="2" presStyleCnt="6" custScaleX="56200" custScaleY="46864">
        <dgm:presLayoutVars>
          <dgm:chPref val="3"/>
        </dgm:presLayoutVars>
      </dgm:prSet>
      <dgm:spPr/>
    </dgm:pt>
    <dgm:pt modelId="{399209C7-A612-4DB7-B27C-B9BDD81D854B}" type="pres">
      <dgm:prSet presAssocID="{BA016062-6468-40FE-B7D3-350E5D9E9331}" presName="rootConnector" presStyleLbl="node2" presStyleIdx="2" presStyleCnt="6"/>
      <dgm:spPr/>
    </dgm:pt>
    <dgm:pt modelId="{37C1A2CF-5033-4038-8E67-5FA2A4A61DB1}" type="pres">
      <dgm:prSet presAssocID="{BA016062-6468-40FE-B7D3-350E5D9E9331}" presName="hierChild4" presStyleCnt="0"/>
      <dgm:spPr/>
    </dgm:pt>
    <dgm:pt modelId="{B1DBAF1D-15A3-49BA-B643-BF77AC7C3444}" type="pres">
      <dgm:prSet presAssocID="{329C361C-3BB6-4CD6-B7DE-7AFD09361521}" presName="Name37" presStyleLbl="parChTrans1D3" presStyleIdx="8" presStyleCnt="18"/>
      <dgm:spPr/>
    </dgm:pt>
    <dgm:pt modelId="{CE8A6E36-9BF5-4765-8E72-724B068AA4F7}" type="pres">
      <dgm:prSet presAssocID="{320F89DC-53DB-47B0-B0FC-D3CDBE06E735}" presName="hierRoot2" presStyleCnt="0">
        <dgm:presLayoutVars>
          <dgm:hierBranch val="init"/>
        </dgm:presLayoutVars>
      </dgm:prSet>
      <dgm:spPr/>
    </dgm:pt>
    <dgm:pt modelId="{1283595F-1FF4-4B8F-AF36-9AA4C64FABB4}" type="pres">
      <dgm:prSet presAssocID="{320F89DC-53DB-47B0-B0FC-D3CDBE06E735}" presName="rootComposite" presStyleCnt="0"/>
      <dgm:spPr/>
    </dgm:pt>
    <dgm:pt modelId="{4DB7B509-8C0B-417C-84B7-48366B58E407}" type="pres">
      <dgm:prSet presAssocID="{320F89DC-53DB-47B0-B0FC-D3CDBE06E735}" presName="rootText" presStyleLbl="node3" presStyleIdx="8" presStyleCnt="18" custScaleX="73320" custScaleY="41087">
        <dgm:presLayoutVars>
          <dgm:chPref val="3"/>
        </dgm:presLayoutVars>
      </dgm:prSet>
      <dgm:spPr/>
    </dgm:pt>
    <dgm:pt modelId="{3578F905-8BE1-4FD7-A5D9-BA9BCA6AF6E1}" type="pres">
      <dgm:prSet presAssocID="{320F89DC-53DB-47B0-B0FC-D3CDBE06E735}" presName="rootConnector" presStyleLbl="node3" presStyleIdx="8" presStyleCnt="18"/>
      <dgm:spPr/>
    </dgm:pt>
    <dgm:pt modelId="{8C47BFBE-935F-4A3D-91BC-FE6812845281}" type="pres">
      <dgm:prSet presAssocID="{320F89DC-53DB-47B0-B0FC-D3CDBE06E735}" presName="hierChild4" presStyleCnt="0"/>
      <dgm:spPr/>
    </dgm:pt>
    <dgm:pt modelId="{AB5BD743-5CA3-495F-B20E-E505FCFDAF1D}" type="pres">
      <dgm:prSet presAssocID="{320F89DC-53DB-47B0-B0FC-D3CDBE06E735}" presName="hierChild5" presStyleCnt="0"/>
      <dgm:spPr/>
    </dgm:pt>
    <dgm:pt modelId="{ADB9955A-F555-4A5D-882E-84968FD675D5}" type="pres">
      <dgm:prSet presAssocID="{BA016062-6468-40FE-B7D3-350E5D9E9331}" presName="hierChild5" presStyleCnt="0"/>
      <dgm:spPr/>
    </dgm:pt>
    <dgm:pt modelId="{F4F71CA2-62E2-4B50-A5BF-0B93547106C2}" type="pres">
      <dgm:prSet presAssocID="{D6CC7986-21F1-4AC6-B8B7-B2C2946A7517}" presName="Name37" presStyleLbl="parChTrans1D2" presStyleIdx="3" presStyleCnt="6"/>
      <dgm:spPr/>
    </dgm:pt>
    <dgm:pt modelId="{702C2783-1DDA-4E5B-9C9F-B7AAAEC74B24}" type="pres">
      <dgm:prSet presAssocID="{3AED1BF4-7C29-49A5-ACCE-98B12C1D52AD}" presName="hierRoot2" presStyleCnt="0">
        <dgm:presLayoutVars>
          <dgm:hierBranch val="init"/>
        </dgm:presLayoutVars>
      </dgm:prSet>
      <dgm:spPr/>
    </dgm:pt>
    <dgm:pt modelId="{008AF888-65F1-4813-A5AC-93FAA9C7E38B}" type="pres">
      <dgm:prSet presAssocID="{3AED1BF4-7C29-49A5-ACCE-98B12C1D52AD}" presName="rootComposite" presStyleCnt="0"/>
      <dgm:spPr/>
    </dgm:pt>
    <dgm:pt modelId="{97E0471B-1DF3-4426-9653-8830A21E753A}" type="pres">
      <dgm:prSet presAssocID="{3AED1BF4-7C29-49A5-ACCE-98B12C1D52AD}" presName="rootText" presStyleLbl="node2" presStyleIdx="3" presStyleCnt="6" custScaleX="56407" custScaleY="44088">
        <dgm:presLayoutVars>
          <dgm:chPref val="3"/>
        </dgm:presLayoutVars>
      </dgm:prSet>
      <dgm:spPr/>
    </dgm:pt>
    <dgm:pt modelId="{0EB47E3B-D672-4111-BDC2-34B78C121959}" type="pres">
      <dgm:prSet presAssocID="{3AED1BF4-7C29-49A5-ACCE-98B12C1D52AD}" presName="rootConnector" presStyleLbl="node2" presStyleIdx="3" presStyleCnt="6"/>
      <dgm:spPr/>
    </dgm:pt>
    <dgm:pt modelId="{4C492B38-2F0C-4FD8-BA2F-C541708B4959}" type="pres">
      <dgm:prSet presAssocID="{3AED1BF4-7C29-49A5-ACCE-98B12C1D52AD}" presName="hierChild4" presStyleCnt="0"/>
      <dgm:spPr/>
    </dgm:pt>
    <dgm:pt modelId="{7EAD9727-6EEE-43B2-8484-8A9966B95D51}" type="pres">
      <dgm:prSet presAssocID="{16E2738B-817B-4DBC-9447-45BB9B963647}" presName="Name37" presStyleLbl="parChTrans1D3" presStyleIdx="9" presStyleCnt="18"/>
      <dgm:spPr/>
    </dgm:pt>
    <dgm:pt modelId="{A01D1558-468F-4CAC-9160-B422CD1A631A}" type="pres">
      <dgm:prSet presAssocID="{5A0974CC-0DEE-4891-A821-1E2E89CD7A3A}" presName="hierRoot2" presStyleCnt="0">
        <dgm:presLayoutVars>
          <dgm:hierBranch val="init"/>
        </dgm:presLayoutVars>
      </dgm:prSet>
      <dgm:spPr/>
    </dgm:pt>
    <dgm:pt modelId="{170B061A-62CA-46B4-A1AC-4EA95DE5B9F1}" type="pres">
      <dgm:prSet presAssocID="{5A0974CC-0DEE-4891-A821-1E2E89CD7A3A}" presName="rootComposite" presStyleCnt="0"/>
      <dgm:spPr/>
    </dgm:pt>
    <dgm:pt modelId="{1FA8774C-F19A-441B-A691-B0F5053CF75D}" type="pres">
      <dgm:prSet presAssocID="{5A0974CC-0DEE-4891-A821-1E2E89CD7A3A}" presName="rootText" presStyleLbl="node3" presStyleIdx="9" presStyleCnt="18" custScaleX="65346" custScaleY="25281">
        <dgm:presLayoutVars>
          <dgm:chPref val="3"/>
        </dgm:presLayoutVars>
      </dgm:prSet>
      <dgm:spPr/>
    </dgm:pt>
    <dgm:pt modelId="{44204B8F-83D0-4CB8-A467-0EB1668929CC}" type="pres">
      <dgm:prSet presAssocID="{5A0974CC-0DEE-4891-A821-1E2E89CD7A3A}" presName="rootConnector" presStyleLbl="node3" presStyleIdx="9" presStyleCnt="18"/>
      <dgm:spPr/>
    </dgm:pt>
    <dgm:pt modelId="{910B06AD-EC4F-4207-B87A-82DA684BB942}" type="pres">
      <dgm:prSet presAssocID="{5A0974CC-0DEE-4891-A821-1E2E89CD7A3A}" presName="hierChild4" presStyleCnt="0"/>
      <dgm:spPr/>
    </dgm:pt>
    <dgm:pt modelId="{BF5C3AA5-50A6-47FF-A719-CE9F9D07D3C6}" type="pres">
      <dgm:prSet presAssocID="{5A0974CC-0DEE-4891-A821-1E2E89CD7A3A}" presName="hierChild5" presStyleCnt="0"/>
      <dgm:spPr/>
    </dgm:pt>
    <dgm:pt modelId="{D844B8D9-0F51-4F3D-BF6B-6C695AFB8670}" type="pres">
      <dgm:prSet presAssocID="{6CA399B9-961B-41A9-8E66-9541B3738E7C}" presName="Name37" presStyleLbl="parChTrans1D3" presStyleIdx="10" presStyleCnt="18"/>
      <dgm:spPr/>
    </dgm:pt>
    <dgm:pt modelId="{70FA3F7E-7D02-4BA6-A53A-7E75DB681D47}" type="pres">
      <dgm:prSet presAssocID="{4685F4C1-3965-4168-84F7-14110C953E71}" presName="hierRoot2" presStyleCnt="0">
        <dgm:presLayoutVars>
          <dgm:hierBranch val="init"/>
        </dgm:presLayoutVars>
      </dgm:prSet>
      <dgm:spPr/>
    </dgm:pt>
    <dgm:pt modelId="{07DACFA9-C4F5-40CF-9AC8-30EDDF54A977}" type="pres">
      <dgm:prSet presAssocID="{4685F4C1-3965-4168-84F7-14110C953E71}" presName="rootComposite" presStyleCnt="0"/>
      <dgm:spPr/>
    </dgm:pt>
    <dgm:pt modelId="{854BC70D-1AEC-4099-BDA2-C4B42D66D670}" type="pres">
      <dgm:prSet presAssocID="{4685F4C1-3965-4168-84F7-14110C953E71}" presName="rootText" presStyleLbl="node3" presStyleIdx="10" presStyleCnt="18" custScaleX="67640" custScaleY="36506">
        <dgm:presLayoutVars>
          <dgm:chPref val="3"/>
        </dgm:presLayoutVars>
      </dgm:prSet>
      <dgm:spPr/>
    </dgm:pt>
    <dgm:pt modelId="{837148E1-6C63-498A-AE65-1CF97A8A4EFE}" type="pres">
      <dgm:prSet presAssocID="{4685F4C1-3965-4168-84F7-14110C953E71}" presName="rootConnector" presStyleLbl="node3" presStyleIdx="10" presStyleCnt="18"/>
      <dgm:spPr/>
    </dgm:pt>
    <dgm:pt modelId="{7901C0B7-2927-4751-B838-E5C67B90BC34}" type="pres">
      <dgm:prSet presAssocID="{4685F4C1-3965-4168-84F7-14110C953E71}" presName="hierChild4" presStyleCnt="0"/>
      <dgm:spPr/>
    </dgm:pt>
    <dgm:pt modelId="{BC7C369C-E34F-4B0B-AF9D-384C6E6AABF3}" type="pres">
      <dgm:prSet presAssocID="{4685F4C1-3965-4168-84F7-14110C953E71}" presName="hierChild5" presStyleCnt="0"/>
      <dgm:spPr/>
    </dgm:pt>
    <dgm:pt modelId="{3D5A9F3F-B308-4184-8296-286744C35256}" type="pres">
      <dgm:prSet presAssocID="{3AED1BF4-7C29-49A5-ACCE-98B12C1D52AD}" presName="hierChild5" presStyleCnt="0"/>
      <dgm:spPr/>
    </dgm:pt>
    <dgm:pt modelId="{E3E9B0C0-B1BF-478D-9FB6-622B0AF4830E}" type="pres">
      <dgm:prSet presAssocID="{803A92DF-18C1-49AD-8742-7D46CCC5B66A}" presName="Name37" presStyleLbl="parChTrans1D2" presStyleIdx="4" presStyleCnt="6"/>
      <dgm:spPr/>
    </dgm:pt>
    <dgm:pt modelId="{FEC2CB8E-EEBD-46B5-954B-44F18D4DD79B}" type="pres">
      <dgm:prSet presAssocID="{937891E0-3805-4921-9020-43266DCEFD5A}" presName="hierRoot2" presStyleCnt="0">
        <dgm:presLayoutVars>
          <dgm:hierBranch val="init"/>
        </dgm:presLayoutVars>
      </dgm:prSet>
      <dgm:spPr/>
    </dgm:pt>
    <dgm:pt modelId="{085760FA-4768-40BE-B47C-78DBEFC2CA04}" type="pres">
      <dgm:prSet presAssocID="{937891E0-3805-4921-9020-43266DCEFD5A}" presName="rootComposite" presStyleCnt="0"/>
      <dgm:spPr/>
    </dgm:pt>
    <dgm:pt modelId="{C9687D6A-EADE-404D-B202-17C0F3BF1C01}" type="pres">
      <dgm:prSet presAssocID="{937891E0-3805-4921-9020-43266DCEFD5A}" presName="rootText" presStyleLbl="node2" presStyleIdx="4" presStyleCnt="6" custScaleX="44250" custScaleY="41609">
        <dgm:presLayoutVars>
          <dgm:chPref val="3"/>
        </dgm:presLayoutVars>
      </dgm:prSet>
      <dgm:spPr/>
    </dgm:pt>
    <dgm:pt modelId="{233A7D17-44E5-42DF-B8AA-A71CB7A656C9}" type="pres">
      <dgm:prSet presAssocID="{937891E0-3805-4921-9020-43266DCEFD5A}" presName="rootConnector" presStyleLbl="node2" presStyleIdx="4" presStyleCnt="6"/>
      <dgm:spPr/>
    </dgm:pt>
    <dgm:pt modelId="{E758BDB7-C51E-4644-8E31-000276999BCF}" type="pres">
      <dgm:prSet presAssocID="{937891E0-3805-4921-9020-43266DCEFD5A}" presName="hierChild4" presStyleCnt="0"/>
      <dgm:spPr/>
    </dgm:pt>
    <dgm:pt modelId="{F6C9D60E-5475-4B05-AD62-66E6970D6F58}" type="pres">
      <dgm:prSet presAssocID="{84995478-F4AB-48D3-93E9-C0527403FEFA}" presName="Name37" presStyleLbl="parChTrans1D3" presStyleIdx="11" presStyleCnt="18"/>
      <dgm:spPr/>
    </dgm:pt>
    <dgm:pt modelId="{313264B0-DEF1-4CEB-8AAF-8D72C8B6DA50}" type="pres">
      <dgm:prSet presAssocID="{3841671F-3CDC-41E5-ABA3-05D599248E3F}" presName="hierRoot2" presStyleCnt="0">
        <dgm:presLayoutVars>
          <dgm:hierBranch val="init"/>
        </dgm:presLayoutVars>
      </dgm:prSet>
      <dgm:spPr/>
    </dgm:pt>
    <dgm:pt modelId="{A09D3DAD-13C8-4D6E-9085-12AD0B220009}" type="pres">
      <dgm:prSet presAssocID="{3841671F-3CDC-41E5-ABA3-05D599248E3F}" presName="rootComposite" presStyleCnt="0"/>
      <dgm:spPr/>
    </dgm:pt>
    <dgm:pt modelId="{A2B7085B-42DB-4FB3-A7A6-E13077E42E8B}" type="pres">
      <dgm:prSet presAssocID="{3841671F-3CDC-41E5-ABA3-05D599248E3F}" presName="rootText" presStyleLbl="node3" presStyleIdx="11" presStyleCnt="18" custScaleX="53620" custScaleY="33014">
        <dgm:presLayoutVars>
          <dgm:chPref val="3"/>
        </dgm:presLayoutVars>
      </dgm:prSet>
      <dgm:spPr/>
    </dgm:pt>
    <dgm:pt modelId="{EADC7428-3BA7-4CC0-9E37-1384DA2DDFE5}" type="pres">
      <dgm:prSet presAssocID="{3841671F-3CDC-41E5-ABA3-05D599248E3F}" presName="rootConnector" presStyleLbl="node3" presStyleIdx="11" presStyleCnt="18"/>
      <dgm:spPr/>
    </dgm:pt>
    <dgm:pt modelId="{6FD3226C-C4B2-4607-8D48-B9C60DAE02CD}" type="pres">
      <dgm:prSet presAssocID="{3841671F-3CDC-41E5-ABA3-05D599248E3F}" presName="hierChild4" presStyleCnt="0"/>
      <dgm:spPr/>
    </dgm:pt>
    <dgm:pt modelId="{2E1FA31D-A723-46A5-9E46-BC15A46EC1AA}" type="pres">
      <dgm:prSet presAssocID="{3841671F-3CDC-41E5-ABA3-05D599248E3F}" presName="hierChild5" presStyleCnt="0"/>
      <dgm:spPr/>
    </dgm:pt>
    <dgm:pt modelId="{E48DD446-08FE-4F81-925D-602AC06C891C}" type="pres">
      <dgm:prSet presAssocID="{0D164F9E-6125-45BF-BD0B-C42BE681AFD0}" presName="Name37" presStyleLbl="parChTrans1D3" presStyleIdx="12" presStyleCnt="18"/>
      <dgm:spPr/>
    </dgm:pt>
    <dgm:pt modelId="{F0EF85A7-9BE1-4761-A797-C34DF7A08947}" type="pres">
      <dgm:prSet presAssocID="{B81B2A50-DDAC-409C-B737-20556928FAA4}" presName="hierRoot2" presStyleCnt="0">
        <dgm:presLayoutVars>
          <dgm:hierBranch val="init"/>
        </dgm:presLayoutVars>
      </dgm:prSet>
      <dgm:spPr/>
    </dgm:pt>
    <dgm:pt modelId="{146D76F9-E20C-470A-A063-E039E4A33B82}" type="pres">
      <dgm:prSet presAssocID="{B81B2A50-DDAC-409C-B737-20556928FAA4}" presName="rootComposite" presStyleCnt="0"/>
      <dgm:spPr/>
    </dgm:pt>
    <dgm:pt modelId="{667BCF31-356D-4B7F-863A-69A95C878A1F}" type="pres">
      <dgm:prSet presAssocID="{B81B2A50-DDAC-409C-B737-20556928FAA4}" presName="rootText" presStyleLbl="node3" presStyleIdx="12" presStyleCnt="18" custScaleX="55258" custScaleY="36072">
        <dgm:presLayoutVars>
          <dgm:chPref val="3"/>
        </dgm:presLayoutVars>
      </dgm:prSet>
      <dgm:spPr/>
    </dgm:pt>
    <dgm:pt modelId="{EE41EAA5-42DA-4FAD-A3F2-892980B0C66D}" type="pres">
      <dgm:prSet presAssocID="{B81B2A50-DDAC-409C-B737-20556928FAA4}" presName="rootConnector" presStyleLbl="node3" presStyleIdx="12" presStyleCnt="18"/>
      <dgm:spPr/>
    </dgm:pt>
    <dgm:pt modelId="{A054F84B-90D4-44C4-B994-FD9ED2BF7BBE}" type="pres">
      <dgm:prSet presAssocID="{B81B2A50-DDAC-409C-B737-20556928FAA4}" presName="hierChild4" presStyleCnt="0"/>
      <dgm:spPr/>
    </dgm:pt>
    <dgm:pt modelId="{AF0DCFBD-89BC-4E01-A69C-7A1A3A82B44A}" type="pres">
      <dgm:prSet presAssocID="{B81B2A50-DDAC-409C-B737-20556928FAA4}" presName="hierChild5" presStyleCnt="0"/>
      <dgm:spPr/>
    </dgm:pt>
    <dgm:pt modelId="{6BEF5688-C2A4-47F3-B0B9-A1AB95E8CA1A}" type="pres">
      <dgm:prSet presAssocID="{D0E7CA82-DA86-41EF-A3F6-B76F62B522D7}" presName="Name37" presStyleLbl="parChTrans1D3" presStyleIdx="13" presStyleCnt="18"/>
      <dgm:spPr/>
    </dgm:pt>
    <dgm:pt modelId="{99282A95-CDCA-4B59-A337-1111EC522B7F}" type="pres">
      <dgm:prSet presAssocID="{4660373E-7D61-4269-98BC-E954A767E27B}" presName="hierRoot2" presStyleCnt="0">
        <dgm:presLayoutVars>
          <dgm:hierBranch val="init"/>
        </dgm:presLayoutVars>
      </dgm:prSet>
      <dgm:spPr/>
    </dgm:pt>
    <dgm:pt modelId="{81F2145D-D03D-4264-B8DC-A1F3A55728F2}" type="pres">
      <dgm:prSet presAssocID="{4660373E-7D61-4269-98BC-E954A767E27B}" presName="rootComposite" presStyleCnt="0"/>
      <dgm:spPr/>
    </dgm:pt>
    <dgm:pt modelId="{6BAA1427-E8A3-4E83-AA3C-FE2DF0129F04}" type="pres">
      <dgm:prSet presAssocID="{4660373E-7D61-4269-98BC-E954A767E27B}" presName="rootText" presStyleLbl="node3" presStyleIdx="13" presStyleCnt="18" custScaleX="61043" custScaleY="32301">
        <dgm:presLayoutVars>
          <dgm:chPref val="3"/>
        </dgm:presLayoutVars>
      </dgm:prSet>
      <dgm:spPr/>
    </dgm:pt>
    <dgm:pt modelId="{BEFABB9C-A9BB-42A2-94D7-A9796A15340D}" type="pres">
      <dgm:prSet presAssocID="{4660373E-7D61-4269-98BC-E954A767E27B}" presName="rootConnector" presStyleLbl="node3" presStyleIdx="13" presStyleCnt="18"/>
      <dgm:spPr/>
    </dgm:pt>
    <dgm:pt modelId="{9AADDF78-BBD5-4069-92FE-9D4F316D310B}" type="pres">
      <dgm:prSet presAssocID="{4660373E-7D61-4269-98BC-E954A767E27B}" presName="hierChild4" presStyleCnt="0"/>
      <dgm:spPr/>
    </dgm:pt>
    <dgm:pt modelId="{554E6BB1-89E2-4B8E-8F39-44D303355019}" type="pres">
      <dgm:prSet presAssocID="{4660373E-7D61-4269-98BC-E954A767E27B}" presName="hierChild5" presStyleCnt="0"/>
      <dgm:spPr/>
    </dgm:pt>
    <dgm:pt modelId="{53E78428-F051-44BB-8970-2C2D544A8716}" type="pres">
      <dgm:prSet presAssocID="{FF0A5625-99CC-48D2-B39E-8D4E3AAE7332}" presName="Name37" presStyleLbl="parChTrans1D3" presStyleIdx="14" presStyleCnt="18"/>
      <dgm:spPr/>
    </dgm:pt>
    <dgm:pt modelId="{0224FAC6-E0BA-4690-AD2D-3A8F766A304F}" type="pres">
      <dgm:prSet presAssocID="{06AA9B3C-BE03-4730-996C-1F81F43BB5A5}" presName="hierRoot2" presStyleCnt="0">
        <dgm:presLayoutVars>
          <dgm:hierBranch val="init"/>
        </dgm:presLayoutVars>
      </dgm:prSet>
      <dgm:spPr/>
    </dgm:pt>
    <dgm:pt modelId="{5D7BB9B3-234E-43BD-8E2D-E7A57AE7298B}" type="pres">
      <dgm:prSet presAssocID="{06AA9B3C-BE03-4730-996C-1F81F43BB5A5}" presName="rootComposite" presStyleCnt="0"/>
      <dgm:spPr/>
    </dgm:pt>
    <dgm:pt modelId="{3B7C88D0-C739-4C35-A978-B2D1551D221A}" type="pres">
      <dgm:prSet presAssocID="{06AA9B3C-BE03-4730-996C-1F81F43BB5A5}" presName="rootText" presStyleLbl="node3" presStyleIdx="14" presStyleCnt="18" custScaleX="58139" custScaleY="36212">
        <dgm:presLayoutVars>
          <dgm:chPref val="3"/>
        </dgm:presLayoutVars>
      </dgm:prSet>
      <dgm:spPr/>
    </dgm:pt>
    <dgm:pt modelId="{C1000603-52AC-4F2F-8827-E961EBE22A29}" type="pres">
      <dgm:prSet presAssocID="{06AA9B3C-BE03-4730-996C-1F81F43BB5A5}" presName="rootConnector" presStyleLbl="node3" presStyleIdx="14" presStyleCnt="18"/>
      <dgm:spPr/>
    </dgm:pt>
    <dgm:pt modelId="{C09D26C8-CE9A-42B0-B3C5-D1480EFDCAA9}" type="pres">
      <dgm:prSet presAssocID="{06AA9B3C-BE03-4730-996C-1F81F43BB5A5}" presName="hierChild4" presStyleCnt="0"/>
      <dgm:spPr/>
    </dgm:pt>
    <dgm:pt modelId="{2A39BD72-98CF-4796-B1AD-7C8EA69F2F59}" type="pres">
      <dgm:prSet presAssocID="{06AA9B3C-BE03-4730-996C-1F81F43BB5A5}" presName="hierChild5" presStyleCnt="0"/>
      <dgm:spPr/>
    </dgm:pt>
    <dgm:pt modelId="{C9E81A19-B7F2-49E0-8F76-8B30429786E4}" type="pres">
      <dgm:prSet presAssocID="{937891E0-3805-4921-9020-43266DCEFD5A}" presName="hierChild5" presStyleCnt="0"/>
      <dgm:spPr/>
    </dgm:pt>
    <dgm:pt modelId="{54DCC61E-8CD4-4D39-8556-9B946E3543F6}" type="pres">
      <dgm:prSet presAssocID="{2F086604-FBB9-4268-91F3-C8DF4E99A4D8}" presName="Name37" presStyleLbl="parChTrans1D2" presStyleIdx="5" presStyleCnt="6"/>
      <dgm:spPr/>
    </dgm:pt>
    <dgm:pt modelId="{4033194C-948F-4302-BA5B-25EA4271D548}" type="pres">
      <dgm:prSet presAssocID="{6911D33D-505A-4757-A12D-EBE4830F0F0D}" presName="hierRoot2" presStyleCnt="0">
        <dgm:presLayoutVars>
          <dgm:hierBranch val="init"/>
        </dgm:presLayoutVars>
      </dgm:prSet>
      <dgm:spPr/>
    </dgm:pt>
    <dgm:pt modelId="{303ABA28-F348-4DAE-81B6-3BCB2B164AC5}" type="pres">
      <dgm:prSet presAssocID="{6911D33D-505A-4757-A12D-EBE4830F0F0D}" presName="rootComposite" presStyleCnt="0"/>
      <dgm:spPr/>
    </dgm:pt>
    <dgm:pt modelId="{54B64AB9-2398-4317-8DEE-92D6E892B3D2}" type="pres">
      <dgm:prSet presAssocID="{6911D33D-505A-4757-A12D-EBE4830F0F0D}" presName="rootText" presStyleLbl="node2" presStyleIdx="5" presStyleCnt="6" custScaleX="65804" custScaleY="42246">
        <dgm:presLayoutVars>
          <dgm:chPref val="3"/>
        </dgm:presLayoutVars>
      </dgm:prSet>
      <dgm:spPr/>
    </dgm:pt>
    <dgm:pt modelId="{4CC45802-9D33-471F-9EC5-01BAFA82990D}" type="pres">
      <dgm:prSet presAssocID="{6911D33D-505A-4757-A12D-EBE4830F0F0D}" presName="rootConnector" presStyleLbl="node2" presStyleIdx="5" presStyleCnt="6"/>
      <dgm:spPr/>
    </dgm:pt>
    <dgm:pt modelId="{668DD994-25B6-4687-9F46-5FFB08163981}" type="pres">
      <dgm:prSet presAssocID="{6911D33D-505A-4757-A12D-EBE4830F0F0D}" presName="hierChild4" presStyleCnt="0"/>
      <dgm:spPr/>
    </dgm:pt>
    <dgm:pt modelId="{48DE85CD-25CC-4ED8-B188-A1FF18B5371B}" type="pres">
      <dgm:prSet presAssocID="{DEE8EBD3-FE87-4F1E-ABEC-1C7CEB0D3C58}" presName="Name37" presStyleLbl="parChTrans1D3" presStyleIdx="15" presStyleCnt="18"/>
      <dgm:spPr/>
    </dgm:pt>
    <dgm:pt modelId="{E4832534-B078-4213-A4A9-0A45718A0A26}" type="pres">
      <dgm:prSet presAssocID="{FE13376D-9356-4F00-AF58-4D1FEF55BA02}" presName="hierRoot2" presStyleCnt="0">
        <dgm:presLayoutVars>
          <dgm:hierBranch val="init"/>
        </dgm:presLayoutVars>
      </dgm:prSet>
      <dgm:spPr/>
    </dgm:pt>
    <dgm:pt modelId="{A2BA8ABB-53A8-42EA-9668-71B77A6CADF8}" type="pres">
      <dgm:prSet presAssocID="{FE13376D-9356-4F00-AF58-4D1FEF55BA02}" presName="rootComposite" presStyleCnt="0"/>
      <dgm:spPr/>
    </dgm:pt>
    <dgm:pt modelId="{68E5D192-4B2B-40A2-AF06-F87266130544}" type="pres">
      <dgm:prSet presAssocID="{FE13376D-9356-4F00-AF58-4D1FEF55BA02}" presName="rootText" presStyleLbl="node3" presStyleIdx="15" presStyleCnt="18" custScaleX="62063" custScaleY="36556">
        <dgm:presLayoutVars>
          <dgm:chPref val="3"/>
        </dgm:presLayoutVars>
      </dgm:prSet>
      <dgm:spPr/>
    </dgm:pt>
    <dgm:pt modelId="{D95A8BFE-EF64-40E0-AF94-43ED6703AC72}" type="pres">
      <dgm:prSet presAssocID="{FE13376D-9356-4F00-AF58-4D1FEF55BA02}" presName="rootConnector" presStyleLbl="node3" presStyleIdx="15" presStyleCnt="18"/>
      <dgm:spPr/>
    </dgm:pt>
    <dgm:pt modelId="{4E4EBF00-D830-4FE3-B13C-F01FB5663D57}" type="pres">
      <dgm:prSet presAssocID="{FE13376D-9356-4F00-AF58-4D1FEF55BA02}" presName="hierChild4" presStyleCnt="0"/>
      <dgm:spPr/>
    </dgm:pt>
    <dgm:pt modelId="{A25EEE48-C8E5-4D55-B90B-3A42FE586DE9}" type="pres">
      <dgm:prSet presAssocID="{FE13376D-9356-4F00-AF58-4D1FEF55BA02}" presName="hierChild5" presStyleCnt="0"/>
      <dgm:spPr/>
    </dgm:pt>
    <dgm:pt modelId="{D4D189C2-E454-4D6C-A65C-2EEF93BAAAB4}" type="pres">
      <dgm:prSet presAssocID="{7E993E4B-1137-49C3-A6BE-28126301A0F0}" presName="Name37" presStyleLbl="parChTrans1D3" presStyleIdx="16" presStyleCnt="18"/>
      <dgm:spPr/>
    </dgm:pt>
    <dgm:pt modelId="{9E39EE9E-7DE3-418A-9392-D6ABA45B03F2}" type="pres">
      <dgm:prSet presAssocID="{873BD509-B6F3-4555-9837-907E65D65504}" presName="hierRoot2" presStyleCnt="0">
        <dgm:presLayoutVars>
          <dgm:hierBranch val="init"/>
        </dgm:presLayoutVars>
      </dgm:prSet>
      <dgm:spPr/>
    </dgm:pt>
    <dgm:pt modelId="{FA51FB5C-2F62-4C81-9CB3-B30489FC5E20}" type="pres">
      <dgm:prSet presAssocID="{873BD509-B6F3-4555-9837-907E65D65504}" presName="rootComposite" presStyleCnt="0"/>
      <dgm:spPr/>
    </dgm:pt>
    <dgm:pt modelId="{B53091A9-68D5-43E6-B0D5-30B29DD245D6}" type="pres">
      <dgm:prSet presAssocID="{873BD509-B6F3-4555-9837-907E65D65504}" presName="rootText" presStyleLbl="node3" presStyleIdx="16" presStyleCnt="18" custScaleX="63884" custScaleY="33323">
        <dgm:presLayoutVars>
          <dgm:chPref val="3"/>
        </dgm:presLayoutVars>
      </dgm:prSet>
      <dgm:spPr/>
    </dgm:pt>
    <dgm:pt modelId="{11987229-94F5-46ED-B789-C8C8D3CA7CC5}" type="pres">
      <dgm:prSet presAssocID="{873BD509-B6F3-4555-9837-907E65D65504}" presName="rootConnector" presStyleLbl="node3" presStyleIdx="16" presStyleCnt="18"/>
      <dgm:spPr/>
    </dgm:pt>
    <dgm:pt modelId="{7F846AA0-D762-41F6-A185-3426710CA64A}" type="pres">
      <dgm:prSet presAssocID="{873BD509-B6F3-4555-9837-907E65D65504}" presName="hierChild4" presStyleCnt="0"/>
      <dgm:spPr/>
    </dgm:pt>
    <dgm:pt modelId="{A947B3B2-01F1-45BA-BDFC-A22B2EF9EF1E}" type="pres">
      <dgm:prSet presAssocID="{873BD509-B6F3-4555-9837-907E65D65504}" presName="hierChild5" presStyleCnt="0"/>
      <dgm:spPr/>
    </dgm:pt>
    <dgm:pt modelId="{E4307F20-D068-42E9-AFF7-DE232FB82322}" type="pres">
      <dgm:prSet presAssocID="{9F319C88-C675-44B7-8EEB-4DCE3DBE3064}" presName="Name37" presStyleLbl="parChTrans1D3" presStyleIdx="17" presStyleCnt="18"/>
      <dgm:spPr/>
    </dgm:pt>
    <dgm:pt modelId="{40F11C53-01DE-4185-91FC-F2587B1F934F}" type="pres">
      <dgm:prSet presAssocID="{31E81895-DA35-4BDA-861D-02D9E1043824}" presName="hierRoot2" presStyleCnt="0">
        <dgm:presLayoutVars>
          <dgm:hierBranch val="init"/>
        </dgm:presLayoutVars>
      </dgm:prSet>
      <dgm:spPr/>
    </dgm:pt>
    <dgm:pt modelId="{74E7B95A-A492-4EF6-8560-7FA8C704ED1C}" type="pres">
      <dgm:prSet presAssocID="{31E81895-DA35-4BDA-861D-02D9E1043824}" presName="rootComposite" presStyleCnt="0"/>
      <dgm:spPr/>
    </dgm:pt>
    <dgm:pt modelId="{7081ACFA-5BE0-45AA-B816-4A8C13DC61A5}" type="pres">
      <dgm:prSet presAssocID="{31E81895-DA35-4BDA-861D-02D9E1043824}" presName="rootText" presStyleLbl="node3" presStyleIdx="17" presStyleCnt="18" custScaleX="63977" custScaleY="22302">
        <dgm:presLayoutVars>
          <dgm:chPref val="3"/>
        </dgm:presLayoutVars>
      </dgm:prSet>
      <dgm:spPr/>
    </dgm:pt>
    <dgm:pt modelId="{017D7782-9F13-477B-BE87-A4B8C48D924C}" type="pres">
      <dgm:prSet presAssocID="{31E81895-DA35-4BDA-861D-02D9E1043824}" presName="rootConnector" presStyleLbl="node3" presStyleIdx="17" presStyleCnt="18"/>
      <dgm:spPr/>
    </dgm:pt>
    <dgm:pt modelId="{EB97ACD3-686B-4DBD-89A3-2990F8F15BFB}" type="pres">
      <dgm:prSet presAssocID="{31E81895-DA35-4BDA-861D-02D9E1043824}" presName="hierChild4" presStyleCnt="0"/>
      <dgm:spPr/>
    </dgm:pt>
    <dgm:pt modelId="{17F55297-3839-446D-A1CA-E46AF81651AB}" type="pres">
      <dgm:prSet presAssocID="{31E81895-DA35-4BDA-861D-02D9E1043824}" presName="hierChild5" presStyleCnt="0"/>
      <dgm:spPr/>
    </dgm:pt>
    <dgm:pt modelId="{5E70D1AA-D497-43C2-AE9B-932EBBC2EE08}" type="pres">
      <dgm:prSet presAssocID="{6911D33D-505A-4757-A12D-EBE4830F0F0D}" presName="hierChild5" presStyleCnt="0"/>
      <dgm:spPr/>
    </dgm:pt>
    <dgm:pt modelId="{B789DAAA-D829-4E7B-9FD3-69A4AC058BD2}" type="pres">
      <dgm:prSet presAssocID="{52CCB25B-2036-413D-943D-B81EA0F9B3F1}" presName="hierChild3" presStyleCnt="0"/>
      <dgm:spPr/>
    </dgm:pt>
  </dgm:ptLst>
  <dgm:cxnLst>
    <dgm:cxn modelId="{F6C46501-C4FA-4D44-AFD4-E2242D193728}" srcId="{52CCB25B-2036-413D-943D-B81EA0F9B3F1}" destId="{BA016062-6468-40FE-B7D3-350E5D9E9331}" srcOrd="2" destOrd="0" parTransId="{0727A1C8-F20E-470D-A0A0-3ADED20E8DF9}" sibTransId="{95AB6D84-9CB0-41CD-A0D6-646AB4711DCB}"/>
    <dgm:cxn modelId="{45F45001-F367-458A-A500-A71A5CB7B0CA}" type="presOf" srcId="{DE56F755-F435-484A-8499-74C9ADCF4913}" destId="{32922B71-8554-4EFC-B503-E7732608884A}" srcOrd="1" destOrd="0" presId="urn:microsoft.com/office/officeart/2005/8/layout/orgChart1"/>
    <dgm:cxn modelId="{FEFF0003-CA3F-4221-B589-D3112E366A35}" srcId="{6911D33D-505A-4757-A12D-EBE4830F0F0D}" destId="{FE13376D-9356-4F00-AF58-4D1FEF55BA02}" srcOrd="0" destOrd="0" parTransId="{DEE8EBD3-FE87-4F1E-ABEC-1C7CEB0D3C58}" sibTransId="{F196CD28-1440-4562-9056-397D8A1A7778}"/>
    <dgm:cxn modelId="{B49B8A06-2521-4283-8872-8FF2CC642985}" srcId="{52CCB25B-2036-413D-943D-B81EA0F9B3F1}" destId="{937891E0-3805-4921-9020-43266DCEFD5A}" srcOrd="4" destOrd="0" parTransId="{803A92DF-18C1-49AD-8742-7D46CCC5B66A}" sibTransId="{56A8247D-8B15-41B5-A96C-2EBBD4A9E6B5}"/>
    <dgm:cxn modelId="{F8E8B506-8D26-4F95-934A-DE97027E55A0}" type="presOf" srcId="{06AA9B3C-BE03-4730-996C-1F81F43BB5A5}" destId="{3B7C88D0-C739-4C35-A978-B2D1551D221A}" srcOrd="0" destOrd="0" presId="urn:microsoft.com/office/officeart/2005/8/layout/orgChart1"/>
    <dgm:cxn modelId="{7091FF0B-181B-4FCD-9905-2E75575CF722}" type="presOf" srcId="{B5D55388-4AF6-4246-8202-6951DBAC7EA6}" destId="{1130BD7A-5AB1-4919-BCEB-3AE6114CB010}" srcOrd="0" destOrd="0" presId="urn:microsoft.com/office/officeart/2005/8/layout/orgChart1"/>
    <dgm:cxn modelId="{87CEE90F-C91B-4785-8BD9-8E1801F344FB}" srcId="{6911D33D-505A-4757-A12D-EBE4830F0F0D}" destId="{873BD509-B6F3-4555-9837-907E65D65504}" srcOrd="1" destOrd="0" parTransId="{7E993E4B-1137-49C3-A6BE-28126301A0F0}" sibTransId="{C62D8A5D-5F73-42F0-9584-301836DBA5B1}"/>
    <dgm:cxn modelId="{4B434212-2508-49F5-8148-57F63FB5EF36}" type="presOf" srcId="{BC46EFD3-EC21-4DCF-9EFD-E2BE7D6F92BE}" destId="{7CAC5F26-A8C5-432F-AEC6-8C0C003BEEF5}" srcOrd="0" destOrd="0" presId="urn:microsoft.com/office/officeart/2005/8/layout/orgChart1"/>
    <dgm:cxn modelId="{F84F3F14-7D5C-46C2-994B-B4FA143E5947}" srcId="{789CB159-2BAF-4F1F-9A0F-1BAB2B5E19FB}" destId="{7BA3AC68-0039-47C6-934E-58BC120EBF9F}" srcOrd="1" destOrd="0" parTransId="{FDDFC02C-4426-40BB-8E26-02ABDC3C7275}" sibTransId="{5A57E66D-0DCF-456E-8808-7950EAF23345}"/>
    <dgm:cxn modelId="{52F55314-445B-4106-B1FD-617544F00E65}" type="presOf" srcId="{5A0974CC-0DEE-4891-A821-1E2E89CD7A3A}" destId="{1FA8774C-F19A-441B-A691-B0F5053CF75D}" srcOrd="0" destOrd="0" presId="urn:microsoft.com/office/officeart/2005/8/layout/orgChart1"/>
    <dgm:cxn modelId="{217A9914-D7FF-4F0E-9733-2335915443FF}" type="presOf" srcId="{94F79367-C4DF-487D-A86B-F4797005D2C3}" destId="{AD935D9D-19C4-48C8-B4BE-B157B7ADD879}" srcOrd="0" destOrd="0" presId="urn:microsoft.com/office/officeart/2005/8/layout/orgChart1"/>
    <dgm:cxn modelId="{59C5CA18-377F-46B8-9C7A-AE9FDDBDCFE4}" type="presOf" srcId="{3841671F-3CDC-41E5-ABA3-05D599248E3F}" destId="{A2B7085B-42DB-4FB3-A7A6-E13077E42E8B}" srcOrd="0" destOrd="0" presId="urn:microsoft.com/office/officeart/2005/8/layout/orgChart1"/>
    <dgm:cxn modelId="{07A7C81B-0ADE-4091-AD1C-FACFFD9D4352}" type="presOf" srcId="{8AB1D011-55D7-411F-BB31-1A6035ABE1A7}" destId="{29CAD6BF-CEF2-4F1E-88A6-8A12A8A5E319}" srcOrd="1" destOrd="0" presId="urn:microsoft.com/office/officeart/2005/8/layout/orgChart1"/>
    <dgm:cxn modelId="{60E6A51C-F58D-4666-98E2-E8880DF26309}" type="presOf" srcId="{BC46EFD3-EC21-4DCF-9EFD-E2BE7D6F92BE}" destId="{B9C5B9C0-2A94-4865-A9F9-3C033C816A71}" srcOrd="1" destOrd="0" presId="urn:microsoft.com/office/officeart/2005/8/layout/orgChart1"/>
    <dgm:cxn modelId="{CAE9DB1C-57FD-4FE8-A110-34A97C633950}" type="presOf" srcId="{7BA3AC68-0039-47C6-934E-58BC120EBF9F}" destId="{6BF8DE56-9414-467B-8D4E-610528583912}" srcOrd="0" destOrd="0" presId="urn:microsoft.com/office/officeart/2005/8/layout/orgChart1"/>
    <dgm:cxn modelId="{76F5B420-037C-4A5B-9AF1-294EC7C2C558}" type="presOf" srcId="{8AB1D011-55D7-411F-BB31-1A6035ABE1A7}" destId="{15EF42F9-8182-498A-A449-C06AF8D6D1AB}" srcOrd="0" destOrd="0" presId="urn:microsoft.com/office/officeart/2005/8/layout/orgChart1"/>
    <dgm:cxn modelId="{ADCE6321-C3F7-4E47-A80C-5E1609430EDD}" type="presOf" srcId="{4685F4C1-3965-4168-84F7-14110C953E71}" destId="{854BC70D-1AEC-4099-BDA2-C4B42D66D670}" srcOrd="0" destOrd="0" presId="urn:microsoft.com/office/officeart/2005/8/layout/orgChart1"/>
    <dgm:cxn modelId="{28457E25-AA66-46A1-9C99-53939D07006A}" type="presOf" srcId="{6CA399B9-961B-41A9-8E66-9541B3738E7C}" destId="{D844B8D9-0F51-4F3D-BF6B-6C695AFB8670}" srcOrd="0" destOrd="0" presId="urn:microsoft.com/office/officeart/2005/8/layout/orgChart1"/>
    <dgm:cxn modelId="{15A6E626-1AD7-4774-9F70-F6F0C12838E9}" srcId="{3AED1BF4-7C29-49A5-ACCE-98B12C1D52AD}" destId="{5A0974CC-0DEE-4891-A821-1E2E89CD7A3A}" srcOrd="0" destOrd="0" parTransId="{16E2738B-817B-4DBC-9447-45BB9B963647}" sibTransId="{D591872E-5AE1-4082-B081-FCE44AA5DBF8}"/>
    <dgm:cxn modelId="{CCE8F127-9494-4E47-BF39-5AD071E7A845}" type="presOf" srcId="{320F89DC-53DB-47B0-B0FC-D3CDBE06E735}" destId="{4DB7B509-8C0B-417C-84B7-48366B58E407}" srcOrd="0" destOrd="0" presId="urn:microsoft.com/office/officeart/2005/8/layout/orgChart1"/>
    <dgm:cxn modelId="{C9D7CD2B-A0A9-4AB0-882C-6E496DD3D3B4}" type="presOf" srcId="{D8E23B32-CB6B-43CF-BBE4-1F440D1C0068}" destId="{D9AFD4C3-276C-4EB8-A9D5-4EE3B39B4E99}" srcOrd="0" destOrd="0" presId="urn:microsoft.com/office/officeart/2005/8/layout/orgChart1"/>
    <dgm:cxn modelId="{7A54752D-35EB-412D-BAEE-94506D124C09}" type="presOf" srcId="{BA016062-6468-40FE-B7D3-350E5D9E9331}" destId="{527CE9F2-B143-4560-8313-990030F59CA0}" srcOrd="0" destOrd="0" presId="urn:microsoft.com/office/officeart/2005/8/layout/orgChart1"/>
    <dgm:cxn modelId="{B0B72130-C112-410D-8600-E7B571BB27BA}" type="presOf" srcId="{7E993E4B-1137-49C3-A6BE-28126301A0F0}" destId="{D4D189C2-E454-4D6C-A65C-2EEF93BAAAB4}" srcOrd="0" destOrd="0" presId="urn:microsoft.com/office/officeart/2005/8/layout/orgChart1"/>
    <dgm:cxn modelId="{F1585C30-703E-47BA-98BB-362E81BDBCE6}" type="presOf" srcId="{0727A1C8-F20E-470D-A0A0-3ADED20E8DF9}" destId="{1AA94EB0-352D-47A0-9882-64C91A5CB17A}" srcOrd="0" destOrd="0" presId="urn:microsoft.com/office/officeart/2005/8/layout/orgChart1"/>
    <dgm:cxn modelId="{97D22D31-84A6-421E-8DCF-EA86E2D8194E}" type="presOf" srcId="{BA016062-6468-40FE-B7D3-350E5D9E9331}" destId="{399209C7-A612-4DB7-B27C-B9BDD81D854B}" srcOrd="1" destOrd="0" presId="urn:microsoft.com/office/officeart/2005/8/layout/orgChart1"/>
    <dgm:cxn modelId="{B26C493A-D052-443B-B162-6193637F346E}" type="presOf" srcId="{7BA3AC68-0039-47C6-934E-58BC120EBF9F}" destId="{B1063543-7D89-4EA8-8EC9-AF51974319EC}" srcOrd="1" destOrd="0" presId="urn:microsoft.com/office/officeart/2005/8/layout/orgChart1"/>
    <dgm:cxn modelId="{59A6BD3D-C0FE-45E3-B24B-48A556A4E9ED}" type="presOf" srcId="{52CCB25B-2036-413D-943D-B81EA0F9B3F1}" destId="{DD677996-204C-484A-A89A-F10951713354}" srcOrd="1" destOrd="0" presId="urn:microsoft.com/office/officeart/2005/8/layout/orgChart1"/>
    <dgm:cxn modelId="{3DADC83F-3541-4629-A51B-182922EF2EF0}" type="presOf" srcId="{31E81895-DA35-4BDA-861D-02D9E1043824}" destId="{017D7782-9F13-477B-BE87-A4B8C48D924C}" srcOrd="1" destOrd="0" presId="urn:microsoft.com/office/officeart/2005/8/layout/orgChart1"/>
    <dgm:cxn modelId="{0B82D460-AEDF-4B22-9EB5-FBB110A6440E}" srcId="{6C0889C4-7A17-4240-B660-9E142BB7D18A}" destId="{BC46EFD3-EC21-4DCF-9EFD-E2BE7D6F92BE}" srcOrd="0" destOrd="0" parTransId="{B5D55388-4AF6-4246-8202-6951DBAC7EA6}" sibTransId="{485030CC-601D-4CCB-B8BB-A41647E00C98}"/>
    <dgm:cxn modelId="{45555962-67AD-496B-87F2-38B4FC2C7F52}" type="presOf" srcId="{3AED1BF4-7C29-49A5-ACCE-98B12C1D52AD}" destId="{0EB47E3B-D672-4111-BDC2-34B78C121959}" srcOrd="1" destOrd="0" presId="urn:microsoft.com/office/officeart/2005/8/layout/orgChart1"/>
    <dgm:cxn modelId="{BDDC7445-2475-4202-A623-9C652FE4345F}" type="presOf" srcId="{3AED1BF4-7C29-49A5-ACCE-98B12C1D52AD}" destId="{97E0471B-1DF3-4426-9653-8830A21E753A}" srcOrd="0" destOrd="0" presId="urn:microsoft.com/office/officeart/2005/8/layout/orgChart1"/>
    <dgm:cxn modelId="{2D544D66-05AB-4617-80CA-0BFB1081CC73}" type="presOf" srcId="{3091C0A1-B679-4378-A270-4D425C31C1DF}" destId="{75151587-0ADE-42B9-9900-04904B4557D9}" srcOrd="0" destOrd="0" presId="urn:microsoft.com/office/officeart/2005/8/layout/orgChart1"/>
    <dgm:cxn modelId="{468A8766-5B3F-4041-A297-9514D5197BA8}" type="presOf" srcId="{5A0974CC-0DEE-4891-A821-1E2E89CD7A3A}" destId="{44204B8F-83D0-4CB8-A467-0EB1668929CC}" srcOrd="1" destOrd="0" presId="urn:microsoft.com/office/officeart/2005/8/layout/orgChart1"/>
    <dgm:cxn modelId="{7F97FE67-AEA2-4EFF-A677-1ADD757BC4C3}" type="presOf" srcId="{9F319C88-C675-44B7-8EEB-4DCE3DBE3064}" destId="{E4307F20-D068-42E9-AFF7-DE232FB82322}" srcOrd="0" destOrd="0" presId="urn:microsoft.com/office/officeart/2005/8/layout/orgChart1"/>
    <dgm:cxn modelId="{30F4D96A-C362-45C9-871D-2256FBBEC7D4}" type="presOf" srcId="{16E2738B-817B-4DBC-9447-45BB9B963647}" destId="{7EAD9727-6EEE-43B2-8484-8A9966B95D51}" srcOrd="0" destOrd="0" presId="urn:microsoft.com/office/officeart/2005/8/layout/orgChart1"/>
    <dgm:cxn modelId="{6F8C2E4B-FACB-4A35-8273-EEA483DFDD27}" type="presOf" srcId="{A07FB921-BE85-49AB-BAE7-13C7555276A2}" destId="{E655C6F1-1095-4445-AFE3-A6FE730F8C0E}" srcOrd="0" destOrd="0" presId="urn:microsoft.com/office/officeart/2005/8/layout/orgChart1"/>
    <dgm:cxn modelId="{31A7136D-83E8-49CA-AA4C-54ED4CCACE42}" type="presOf" srcId="{937891E0-3805-4921-9020-43266DCEFD5A}" destId="{C9687D6A-EADE-404D-B202-17C0F3BF1C01}" srcOrd="0" destOrd="0" presId="urn:microsoft.com/office/officeart/2005/8/layout/orgChart1"/>
    <dgm:cxn modelId="{BA329C6D-0674-4F51-8C61-6F0A03AC9D76}" type="presOf" srcId="{4685F4C1-3965-4168-84F7-14110C953E71}" destId="{837148E1-6C63-498A-AE65-1CF97A8A4EFE}" srcOrd="1" destOrd="0" presId="urn:microsoft.com/office/officeart/2005/8/layout/orgChart1"/>
    <dgm:cxn modelId="{D0C4BA4E-4DA5-447E-8C35-268C65F3179B}" type="presOf" srcId="{873BD509-B6F3-4555-9837-907E65D65504}" destId="{B53091A9-68D5-43E6-B0D5-30B29DD245D6}" srcOrd="0" destOrd="0" presId="urn:microsoft.com/office/officeart/2005/8/layout/orgChart1"/>
    <dgm:cxn modelId="{2696414F-114D-48AC-9A84-FAAB1AEFA202}" type="presOf" srcId="{B81B2A50-DDAC-409C-B737-20556928FAA4}" destId="{EE41EAA5-42DA-4FAD-A3F2-892980B0C66D}" srcOrd="1" destOrd="0" presId="urn:microsoft.com/office/officeart/2005/8/layout/orgChart1"/>
    <dgm:cxn modelId="{0C2D7550-D0F5-4B04-83C4-37C453CB7472}" srcId="{937891E0-3805-4921-9020-43266DCEFD5A}" destId="{B81B2A50-DDAC-409C-B737-20556928FAA4}" srcOrd="1" destOrd="0" parTransId="{0D164F9E-6125-45BF-BD0B-C42BE681AFD0}" sibTransId="{C44F37F9-6121-412F-93E2-DE06F55E80E0}"/>
    <dgm:cxn modelId="{49378150-6A8D-4F95-94A3-0B2A5BEA5E07}" type="presOf" srcId="{FE13376D-9356-4F00-AF58-4D1FEF55BA02}" destId="{D95A8BFE-EF64-40E0-AF94-43ED6703AC72}" srcOrd="1" destOrd="0" presId="urn:microsoft.com/office/officeart/2005/8/layout/orgChart1"/>
    <dgm:cxn modelId="{0CEDAD50-E4D7-4068-B498-DDF4DA0D6538}" type="presOf" srcId="{4660373E-7D61-4269-98BC-E954A767E27B}" destId="{6BAA1427-E8A3-4E83-AA3C-FE2DF0129F04}" srcOrd="0" destOrd="0" presId="urn:microsoft.com/office/officeart/2005/8/layout/orgChart1"/>
    <dgm:cxn modelId="{96B9B671-B52D-4620-BDAE-FFC33E408F97}" type="presOf" srcId="{DE56F755-F435-484A-8499-74C9ADCF4913}" destId="{6F26DF72-9941-43DD-BD64-9ACB2FE22E41}" srcOrd="0" destOrd="0" presId="urn:microsoft.com/office/officeart/2005/8/layout/orgChart1"/>
    <dgm:cxn modelId="{73578B52-B955-4FA3-9705-138A9DFCDF69}" srcId="{6911D33D-505A-4757-A12D-EBE4830F0F0D}" destId="{31E81895-DA35-4BDA-861D-02D9E1043824}" srcOrd="2" destOrd="0" parTransId="{9F319C88-C675-44B7-8EEB-4DCE3DBE3064}" sibTransId="{F6C7C579-9751-4584-9944-6294E59A39C3}"/>
    <dgm:cxn modelId="{E6A41A53-AF80-4E17-81F0-C4782C340C96}" srcId="{3AED1BF4-7C29-49A5-ACCE-98B12C1D52AD}" destId="{4685F4C1-3965-4168-84F7-14110C953E71}" srcOrd="1" destOrd="0" parTransId="{6CA399B9-961B-41A9-8E66-9541B3738E7C}" sibTransId="{FC332444-273D-4B43-8730-61EF82043A18}"/>
    <dgm:cxn modelId="{E7F77876-DAF7-43C9-97CC-B43924C5AAF3}" srcId="{6C0889C4-7A17-4240-B660-9E142BB7D18A}" destId="{49FB49C2-4C8C-4B62-B929-720DDF7F24F1}" srcOrd="2" destOrd="0" parTransId="{D8E23B32-CB6B-43CF-BBE4-1F440D1C0068}" sibTransId="{ED68B173-716C-436D-9F16-8C10F5A44D2D}"/>
    <dgm:cxn modelId="{5E6F9E76-0715-4034-8345-4EDA00798B55}" srcId="{937891E0-3805-4921-9020-43266DCEFD5A}" destId="{4660373E-7D61-4269-98BC-E954A767E27B}" srcOrd="2" destOrd="0" parTransId="{D0E7CA82-DA86-41EF-A3F6-B76F62B522D7}" sibTransId="{9441B6AF-38A1-4814-9338-D83F8D1597E9}"/>
    <dgm:cxn modelId="{F911F256-73D1-47AD-9A8A-63426183A3A0}" type="presOf" srcId="{13FD7BCA-F4D8-417F-9B37-EFB0C2484103}" destId="{BDF74780-AA0F-4F54-BCEA-39B8355B53F3}" srcOrd="0" destOrd="0" presId="urn:microsoft.com/office/officeart/2005/8/layout/orgChart1"/>
    <dgm:cxn modelId="{8766F677-8774-492D-BB22-56CA201E600C}" type="presOf" srcId="{803A92DF-18C1-49AD-8742-7D46CCC5B66A}" destId="{E3E9B0C0-B1BF-478D-9FB6-622B0AF4830E}" srcOrd="0" destOrd="0" presId="urn:microsoft.com/office/officeart/2005/8/layout/orgChart1"/>
    <dgm:cxn modelId="{C262855A-33CB-4C58-AF76-30588CD8D83B}" type="presOf" srcId="{0D164F9E-6125-45BF-BD0B-C42BE681AFD0}" destId="{E48DD446-08FE-4F81-925D-602AC06C891C}" srcOrd="0" destOrd="0" presId="urn:microsoft.com/office/officeart/2005/8/layout/orgChart1"/>
    <dgm:cxn modelId="{3824A77B-A8AE-43A4-8E0B-62588ECBD0CD}" type="presOf" srcId="{49FB49C2-4C8C-4B62-B929-720DDF7F24F1}" destId="{DD0C70C0-EA25-417A-BE88-778E37B51F7B}" srcOrd="1" destOrd="0" presId="urn:microsoft.com/office/officeart/2005/8/layout/orgChart1"/>
    <dgm:cxn modelId="{BF483B82-D7D0-4CB3-9689-11E7423043D7}" type="presOf" srcId="{08F15B37-FC46-4975-A523-8A7D62AA794E}" destId="{F8F4B53F-F0BF-4E6F-8654-E9FD3196F664}" srcOrd="0" destOrd="0" presId="urn:microsoft.com/office/officeart/2005/8/layout/orgChart1"/>
    <dgm:cxn modelId="{62498988-7E1D-4E27-AF26-A10C3B12D9BF}" srcId="{789CB159-2BAF-4F1F-9A0F-1BAB2B5E19FB}" destId="{3383A140-809F-465B-81C5-B0D59524B30E}" srcOrd="3" destOrd="0" parTransId="{A07FB921-BE85-49AB-BAE7-13C7555276A2}" sibTransId="{36E5907E-BB69-455B-BD49-833ECEB3FEA1}"/>
    <dgm:cxn modelId="{FCE7948E-3B45-495F-A8D1-BA9F3A9989C1}" type="presOf" srcId="{789CB159-2BAF-4F1F-9A0F-1BAB2B5E19FB}" destId="{21CCEFED-BA61-4E83-AE6F-59B2FEC75DE5}" srcOrd="1" destOrd="0" presId="urn:microsoft.com/office/officeart/2005/8/layout/orgChart1"/>
    <dgm:cxn modelId="{CBC9BF90-58ED-450D-B5B3-140D5F3D16E4}" type="presOf" srcId="{DEE8EBD3-FE87-4F1E-ABEC-1C7CEB0D3C58}" destId="{48DE85CD-25CC-4ED8-B188-A1FF18B5371B}" srcOrd="0" destOrd="0" presId="urn:microsoft.com/office/officeart/2005/8/layout/orgChart1"/>
    <dgm:cxn modelId="{82E13793-86E8-4E66-82C2-AE983E11576C}" type="presOf" srcId="{94F79367-C4DF-487D-A86B-F4797005D2C3}" destId="{7708077D-0AB6-44D9-907F-ED082FFA9960}" srcOrd="1" destOrd="0" presId="urn:microsoft.com/office/officeart/2005/8/layout/orgChart1"/>
    <dgm:cxn modelId="{8F819593-FB34-488F-B1F4-E08456D55E12}" type="presOf" srcId="{06AA9B3C-BE03-4730-996C-1F81F43BB5A5}" destId="{C1000603-52AC-4F2F-8827-E961EBE22A29}" srcOrd="1" destOrd="0" presId="urn:microsoft.com/office/officeart/2005/8/layout/orgChart1"/>
    <dgm:cxn modelId="{2C05FB97-1BA2-46FC-A049-B78E3773B36F}" srcId="{789CB159-2BAF-4F1F-9A0F-1BAB2B5E19FB}" destId="{895CCB64-D32A-4EFF-B89F-C3E780512433}" srcOrd="0" destOrd="0" parTransId="{E658FD34-9EED-4D21-A5F4-65FC35563456}" sibTransId="{044CDF33-20FF-4004-A7E3-587763F514D5}"/>
    <dgm:cxn modelId="{6FBD89A0-F252-4FA7-9D19-EC2BBF4739B9}" type="presOf" srcId="{D6CC7986-21F1-4AC6-B8B7-B2C2946A7517}" destId="{F4F71CA2-62E2-4B50-A5BF-0B93547106C2}" srcOrd="0" destOrd="0" presId="urn:microsoft.com/office/officeart/2005/8/layout/orgChart1"/>
    <dgm:cxn modelId="{F83E60A1-09CB-41E4-AFD4-80249AD77C0A}" srcId="{789CB159-2BAF-4F1F-9A0F-1BAB2B5E19FB}" destId="{DE56F755-F435-484A-8499-74C9ADCF4913}" srcOrd="2" destOrd="0" parTransId="{7722696B-02F6-44F5-81EC-A74E08256DF0}" sibTransId="{7D49011A-5DD0-49BF-9613-CA59AE62A7F2}"/>
    <dgm:cxn modelId="{E6EB87A4-6982-4B29-A498-BD2C8EAE2A92}" type="presOf" srcId="{3383A140-809F-465B-81C5-B0D59524B30E}" destId="{7535929B-702D-497A-B105-C3A0104C66BC}" srcOrd="1" destOrd="0" presId="urn:microsoft.com/office/officeart/2005/8/layout/orgChart1"/>
    <dgm:cxn modelId="{45AEDFA5-A925-44BD-9852-E6CB27AC6483}" type="presOf" srcId="{70E7F48A-F188-42BB-8C35-CE1A8CA681CA}" destId="{40552299-4149-481A-B9DA-6F60D4529BDE}" srcOrd="0" destOrd="0" presId="urn:microsoft.com/office/officeart/2005/8/layout/orgChart1"/>
    <dgm:cxn modelId="{670BE5A5-51AD-428E-AF57-D6BF63240563}" type="presOf" srcId="{789CB159-2BAF-4F1F-9A0F-1BAB2B5E19FB}" destId="{F2627DCE-6FAA-4B60-B93D-B20B518AE69C}" srcOrd="0" destOrd="0" presId="urn:microsoft.com/office/officeart/2005/8/layout/orgChart1"/>
    <dgm:cxn modelId="{6BEBE5A5-8017-4857-AA0F-225BC9D29D22}" srcId="{6C0889C4-7A17-4240-B660-9E142BB7D18A}" destId="{8AB1D011-55D7-411F-BB31-1A6035ABE1A7}" srcOrd="1" destOrd="0" parTransId="{46B0C0E0-A775-41CE-BDEC-32866546D249}" sibTransId="{68BFFDBE-76FB-4F74-AA90-69E59E5B3396}"/>
    <dgm:cxn modelId="{64818CA7-95FD-4986-AA09-E49A84FD3FEC}" srcId="{52CCB25B-2036-413D-943D-B81EA0F9B3F1}" destId="{6911D33D-505A-4757-A12D-EBE4830F0F0D}" srcOrd="5" destOrd="0" parTransId="{2F086604-FBB9-4268-91F3-C8DF4E99A4D8}" sibTransId="{48380FD9-993D-4911-8274-BEDC19E2E051}"/>
    <dgm:cxn modelId="{46B48FA7-D042-4CB6-8AF8-F27ACAEE846E}" type="presOf" srcId="{7722696B-02F6-44F5-81EC-A74E08256DF0}" destId="{94A4757A-42DF-4E65-85AA-9E6B4F105E67}" srcOrd="0" destOrd="0" presId="urn:microsoft.com/office/officeart/2005/8/layout/orgChart1"/>
    <dgm:cxn modelId="{641A2EA8-F790-45BE-AC39-56A6C1738ECD}" type="presOf" srcId="{873BD509-B6F3-4555-9837-907E65D65504}" destId="{11987229-94F5-46ED-B789-C8C8D3CA7CC5}" srcOrd="1" destOrd="0" presId="urn:microsoft.com/office/officeart/2005/8/layout/orgChart1"/>
    <dgm:cxn modelId="{CCBB06A9-1347-43A9-B99D-0686B9B10635}" type="presOf" srcId="{2F086604-FBB9-4268-91F3-C8DF4E99A4D8}" destId="{54DCC61E-8CD4-4D39-8556-9B946E3543F6}" srcOrd="0" destOrd="0" presId="urn:microsoft.com/office/officeart/2005/8/layout/orgChart1"/>
    <dgm:cxn modelId="{98AE33AA-DA17-440D-91B3-B3C6851E2287}" type="presOf" srcId="{6C0889C4-7A17-4240-B660-9E142BB7D18A}" destId="{458C17FA-98E0-43F7-967A-E6EDEB3D9C7C}" srcOrd="0" destOrd="0" presId="urn:microsoft.com/office/officeart/2005/8/layout/orgChart1"/>
    <dgm:cxn modelId="{107D18AD-3ECF-4771-A285-1D30C5F0DABC}" srcId="{52CCB25B-2036-413D-943D-B81EA0F9B3F1}" destId="{6C0889C4-7A17-4240-B660-9E142BB7D18A}" srcOrd="0" destOrd="0" parTransId="{70E7F48A-F188-42BB-8C35-CE1A8CA681CA}" sibTransId="{4415CFF7-AF06-4754-B0BC-9E79ADAA97B3}"/>
    <dgm:cxn modelId="{86E023AF-355C-4424-AE22-EEDD235834E0}" type="presOf" srcId="{6911D33D-505A-4757-A12D-EBE4830F0F0D}" destId="{54B64AB9-2398-4317-8DEE-92D6E892B3D2}" srcOrd="0" destOrd="0" presId="urn:microsoft.com/office/officeart/2005/8/layout/orgChart1"/>
    <dgm:cxn modelId="{FBB1EAB1-1E5C-45A0-84B6-8CCDCE61BA03}" type="presOf" srcId="{6911D33D-505A-4757-A12D-EBE4830F0F0D}" destId="{4CC45802-9D33-471F-9EC5-01BAFA82990D}" srcOrd="1" destOrd="0" presId="urn:microsoft.com/office/officeart/2005/8/layout/orgChart1"/>
    <dgm:cxn modelId="{3AFECEB3-BDD8-4F02-891C-FC8B5C7B060F}" type="presOf" srcId="{84995478-F4AB-48D3-93E9-C0527403FEFA}" destId="{F6C9D60E-5475-4B05-AD62-66E6970D6F58}" srcOrd="0" destOrd="0" presId="urn:microsoft.com/office/officeart/2005/8/layout/orgChart1"/>
    <dgm:cxn modelId="{4925EBBA-30C4-412E-A4AD-2B7963BB9F33}" type="presOf" srcId="{895CCB64-D32A-4EFF-B89F-C3E780512433}" destId="{7B630140-668C-4932-916E-671F39FB5E75}" srcOrd="1" destOrd="0" presId="urn:microsoft.com/office/officeart/2005/8/layout/orgChart1"/>
    <dgm:cxn modelId="{33B944BB-D077-4F08-A85C-A30362D01017}" srcId="{13FD7BCA-F4D8-417F-9B37-EFB0C2484103}" destId="{52CCB25B-2036-413D-943D-B81EA0F9B3F1}" srcOrd="0" destOrd="0" parTransId="{D2E8181F-6EAE-4A43-A7BC-48DC9B549B1B}" sibTransId="{6387D0CE-DC5B-4978-BFE3-8D763DF92D5F}"/>
    <dgm:cxn modelId="{5A9F7FBD-33B7-46F7-B9D8-B91CA088F85E}" type="presOf" srcId="{320F89DC-53DB-47B0-B0FC-D3CDBE06E735}" destId="{3578F905-8BE1-4FD7-A5D9-BA9BCA6AF6E1}" srcOrd="1" destOrd="0" presId="urn:microsoft.com/office/officeart/2005/8/layout/orgChart1"/>
    <dgm:cxn modelId="{730582BF-BE49-41FB-9AB1-8438F6368720}" type="presOf" srcId="{3841671F-3CDC-41E5-ABA3-05D599248E3F}" destId="{EADC7428-3BA7-4CC0-9E37-1384DA2DDFE5}" srcOrd="1" destOrd="0" presId="urn:microsoft.com/office/officeart/2005/8/layout/orgChart1"/>
    <dgm:cxn modelId="{70FDABC4-A8D2-4CF6-A81F-B104406B65C0}" type="presOf" srcId="{3383A140-809F-465B-81C5-B0D59524B30E}" destId="{6713F1B1-F5BD-401C-9D61-04D00201CE25}" srcOrd="0" destOrd="0" presId="urn:microsoft.com/office/officeart/2005/8/layout/orgChart1"/>
    <dgm:cxn modelId="{B67248C7-17AC-487D-A0BF-97C7E5616F89}" type="presOf" srcId="{FF0A5625-99CC-48D2-B39E-8D4E3AAE7332}" destId="{53E78428-F051-44BB-8970-2C2D544A8716}" srcOrd="0" destOrd="0" presId="urn:microsoft.com/office/officeart/2005/8/layout/orgChart1"/>
    <dgm:cxn modelId="{C91D6AC9-BCB6-4983-BD9C-0A2AAD175D3D}" srcId="{BA016062-6468-40FE-B7D3-350E5D9E9331}" destId="{320F89DC-53DB-47B0-B0FC-D3CDBE06E735}" srcOrd="0" destOrd="0" parTransId="{329C361C-3BB6-4CD6-B7DE-7AFD09361521}" sibTransId="{5B07BF81-8F43-4B34-AB99-C5B86A582853}"/>
    <dgm:cxn modelId="{8E77E2CD-A6B4-4497-B2AD-82FF2E812B9C}" type="presOf" srcId="{D0E7CA82-DA86-41EF-A3F6-B76F62B522D7}" destId="{6BEF5688-C2A4-47F3-B0B9-A1AB95E8CA1A}" srcOrd="0" destOrd="0" presId="urn:microsoft.com/office/officeart/2005/8/layout/orgChart1"/>
    <dgm:cxn modelId="{68C636D0-533B-4C83-A92C-02F2FF98A3BF}" srcId="{52CCB25B-2036-413D-943D-B81EA0F9B3F1}" destId="{789CB159-2BAF-4F1F-9A0F-1BAB2B5E19FB}" srcOrd="1" destOrd="0" parTransId="{08F15B37-FC46-4975-A523-8A7D62AA794E}" sibTransId="{57865455-FDC0-4CA6-8A2C-63ACA4B3C5F1}"/>
    <dgm:cxn modelId="{89331CD3-5D54-41FE-B5D2-8943B17DA5B1}" srcId="{52CCB25B-2036-413D-943D-B81EA0F9B3F1}" destId="{3AED1BF4-7C29-49A5-ACCE-98B12C1D52AD}" srcOrd="3" destOrd="0" parTransId="{D6CC7986-21F1-4AC6-B8B7-B2C2946A7517}" sibTransId="{EDBDE201-C35F-4BA3-B0F3-E24C87E5EBFF}"/>
    <dgm:cxn modelId="{AD1800D4-CFCE-4354-A5E5-B94A7B759F0D}" type="presOf" srcId="{4660373E-7D61-4269-98BC-E954A767E27B}" destId="{BEFABB9C-A9BB-42A2-94D7-A9796A15340D}" srcOrd="1" destOrd="0" presId="urn:microsoft.com/office/officeart/2005/8/layout/orgChart1"/>
    <dgm:cxn modelId="{913398D4-D026-4D9F-8350-BE963550DF4E}" type="presOf" srcId="{46B0C0E0-A775-41CE-BDEC-32866546D249}" destId="{1BD099DD-574D-4572-9482-FEEC943EC457}" srcOrd="0" destOrd="0" presId="urn:microsoft.com/office/officeart/2005/8/layout/orgChart1"/>
    <dgm:cxn modelId="{47E364D7-40C7-46B4-9C1A-32A7CB9F0E1F}" type="presOf" srcId="{52CCB25B-2036-413D-943D-B81EA0F9B3F1}" destId="{24C1051F-83A6-440D-B148-12392D162320}" srcOrd="0" destOrd="0" presId="urn:microsoft.com/office/officeart/2005/8/layout/orgChart1"/>
    <dgm:cxn modelId="{2D2A4CDA-ABD2-4897-9F8F-847363585FD9}" type="presOf" srcId="{B81B2A50-DDAC-409C-B737-20556928FAA4}" destId="{667BCF31-356D-4B7F-863A-69A95C878A1F}" srcOrd="0" destOrd="0" presId="urn:microsoft.com/office/officeart/2005/8/layout/orgChart1"/>
    <dgm:cxn modelId="{DE6D0BDC-9749-4FDD-90FD-341C575085C3}" type="presOf" srcId="{6C0889C4-7A17-4240-B660-9E142BB7D18A}" destId="{DCC72AA2-8782-4F5D-9943-4BF1238C99AE}" srcOrd="1" destOrd="0" presId="urn:microsoft.com/office/officeart/2005/8/layout/orgChart1"/>
    <dgm:cxn modelId="{7FEC01DD-C97F-4126-B499-66E44075729C}" type="presOf" srcId="{E658FD34-9EED-4D21-A5F4-65FC35563456}" destId="{29E37CC7-C2C8-43C3-9BEF-A2942B2073B4}" srcOrd="0" destOrd="0" presId="urn:microsoft.com/office/officeart/2005/8/layout/orgChart1"/>
    <dgm:cxn modelId="{44AA0CDD-6DE8-4B9B-BF47-037FA4915F42}" type="presOf" srcId="{895CCB64-D32A-4EFF-B89F-C3E780512433}" destId="{9F12878B-32B5-4279-82BD-F7AB9FBDD9B4}" srcOrd="0" destOrd="0" presId="urn:microsoft.com/office/officeart/2005/8/layout/orgChart1"/>
    <dgm:cxn modelId="{C1642DDD-BE0B-4D39-AFA7-B7F6E1650772}" type="presOf" srcId="{49FB49C2-4C8C-4B62-B929-720DDF7F24F1}" destId="{ED14D60A-C1FD-436E-A271-CF21B7CB9CEF}" srcOrd="0" destOrd="0" presId="urn:microsoft.com/office/officeart/2005/8/layout/orgChart1"/>
    <dgm:cxn modelId="{4CC39EE1-4895-45F6-AD2E-19EB77F005F7}" srcId="{6C0889C4-7A17-4240-B660-9E142BB7D18A}" destId="{94F79367-C4DF-487D-A86B-F4797005D2C3}" srcOrd="3" destOrd="0" parTransId="{3091C0A1-B679-4378-A270-4D425C31C1DF}" sibTransId="{7DA8E088-9FA5-4EAC-8A9E-BB3D5F15CF8D}"/>
    <dgm:cxn modelId="{88D3E7E1-0796-4AA2-B30E-6773DF40D405}" srcId="{937891E0-3805-4921-9020-43266DCEFD5A}" destId="{06AA9B3C-BE03-4730-996C-1F81F43BB5A5}" srcOrd="3" destOrd="0" parTransId="{FF0A5625-99CC-48D2-B39E-8D4E3AAE7332}" sibTransId="{DFB0E780-21A8-4E4B-8A1B-2D1ED9EF8294}"/>
    <dgm:cxn modelId="{0B7B88E8-50A6-4D19-9231-068B6CA27911}" srcId="{937891E0-3805-4921-9020-43266DCEFD5A}" destId="{3841671F-3CDC-41E5-ABA3-05D599248E3F}" srcOrd="0" destOrd="0" parTransId="{84995478-F4AB-48D3-93E9-C0527403FEFA}" sibTransId="{055E9A73-BA04-4D5A-AE09-4C03794CBBF5}"/>
    <dgm:cxn modelId="{516370F0-63CC-4FE2-AABB-6EF7A8A77E17}" type="presOf" srcId="{329C361C-3BB6-4CD6-B7DE-7AFD09361521}" destId="{B1DBAF1D-15A3-49BA-B643-BF77AC7C3444}" srcOrd="0" destOrd="0" presId="urn:microsoft.com/office/officeart/2005/8/layout/orgChart1"/>
    <dgm:cxn modelId="{E45D7EF5-B87E-4DA8-B4F9-1CC74090AA08}" type="presOf" srcId="{FE13376D-9356-4F00-AF58-4D1FEF55BA02}" destId="{68E5D192-4B2B-40A2-AF06-F87266130544}" srcOrd="0" destOrd="0" presId="urn:microsoft.com/office/officeart/2005/8/layout/orgChart1"/>
    <dgm:cxn modelId="{CA8939F9-B015-44C0-B66A-6AD9E6E43FCF}" type="presOf" srcId="{FDDFC02C-4426-40BB-8E26-02ABDC3C7275}" destId="{92ACEFA2-2060-4C8D-8901-A8FA3BDB608B}" srcOrd="0" destOrd="0" presId="urn:microsoft.com/office/officeart/2005/8/layout/orgChart1"/>
    <dgm:cxn modelId="{7B1B43FA-600E-4C9A-8E1D-6CE24B7E8CE6}" type="presOf" srcId="{937891E0-3805-4921-9020-43266DCEFD5A}" destId="{233A7D17-44E5-42DF-B8AA-A71CB7A656C9}" srcOrd="1" destOrd="0" presId="urn:microsoft.com/office/officeart/2005/8/layout/orgChart1"/>
    <dgm:cxn modelId="{9677B1FB-2C30-46FD-BB51-F173BB39D94D}" type="presOf" srcId="{31E81895-DA35-4BDA-861D-02D9E1043824}" destId="{7081ACFA-5BE0-45AA-B816-4A8C13DC61A5}" srcOrd="0" destOrd="0" presId="urn:microsoft.com/office/officeart/2005/8/layout/orgChart1"/>
    <dgm:cxn modelId="{1F9C6026-3511-4858-A726-3A7527CBDC45}" type="presParOf" srcId="{BDF74780-AA0F-4F54-BCEA-39B8355B53F3}" destId="{E825268E-E150-44C4-B4AB-5E645F6F5643}" srcOrd="0" destOrd="0" presId="urn:microsoft.com/office/officeart/2005/8/layout/orgChart1"/>
    <dgm:cxn modelId="{8914F566-40B1-4DAC-AA7C-3A519B1F2B04}" type="presParOf" srcId="{E825268E-E150-44C4-B4AB-5E645F6F5643}" destId="{46F75CAA-B7CC-43CB-9A1C-48870244B7F1}" srcOrd="0" destOrd="0" presId="urn:microsoft.com/office/officeart/2005/8/layout/orgChart1"/>
    <dgm:cxn modelId="{6099750A-2B02-45FE-9918-A31667C2F924}" type="presParOf" srcId="{46F75CAA-B7CC-43CB-9A1C-48870244B7F1}" destId="{24C1051F-83A6-440D-B148-12392D162320}" srcOrd="0" destOrd="0" presId="urn:microsoft.com/office/officeart/2005/8/layout/orgChart1"/>
    <dgm:cxn modelId="{CC661CD5-E681-4ABD-AC22-270DD773D292}" type="presParOf" srcId="{46F75CAA-B7CC-43CB-9A1C-48870244B7F1}" destId="{DD677996-204C-484A-A89A-F10951713354}" srcOrd="1" destOrd="0" presId="urn:microsoft.com/office/officeart/2005/8/layout/orgChart1"/>
    <dgm:cxn modelId="{45B65D5D-985F-48E9-B1A8-B73370EE779C}" type="presParOf" srcId="{E825268E-E150-44C4-B4AB-5E645F6F5643}" destId="{FFF4F0D4-9F5C-4B83-A518-3E417109123B}" srcOrd="1" destOrd="0" presId="urn:microsoft.com/office/officeart/2005/8/layout/orgChart1"/>
    <dgm:cxn modelId="{B75A541E-AC27-4FA2-B259-9823DB09163D}" type="presParOf" srcId="{FFF4F0D4-9F5C-4B83-A518-3E417109123B}" destId="{40552299-4149-481A-B9DA-6F60D4529BDE}" srcOrd="0" destOrd="0" presId="urn:microsoft.com/office/officeart/2005/8/layout/orgChart1"/>
    <dgm:cxn modelId="{54C40F3D-2786-4C5B-9A04-783A65FDDE55}" type="presParOf" srcId="{FFF4F0D4-9F5C-4B83-A518-3E417109123B}" destId="{A96F73A5-595E-4260-8628-25332FEDCD78}" srcOrd="1" destOrd="0" presId="urn:microsoft.com/office/officeart/2005/8/layout/orgChart1"/>
    <dgm:cxn modelId="{56CACEAD-1CBE-4EE5-B30B-991FE2735B76}" type="presParOf" srcId="{A96F73A5-595E-4260-8628-25332FEDCD78}" destId="{05FFC3AC-6BC0-42DD-8CCE-1011404E04C8}" srcOrd="0" destOrd="0" presId="urn:microsoft.com/office/officeart/2005/8/layout/orgChart1"/>
    <dgm:cxn modelId="{B05A982B-422A-4D85-B458-7864988CBBFB}" type="presParOf" srcId="{05FFC3AC-6BC0-42DD-8CCE-1011404E04C8}" destId="{458C17FA-98E0-43F7-967A-E6EDEB3D9C7C}" srcOrd="0" destOrd="0" presId="urn:microsoft.com/office/officeart/2005/8/layout/orgChart1"/>
    <dgm:cxn modelId="{D46DE086-4C82-49C3-9AFB-E38F91FAAFDF}" type="presParOf" srcId="{05FFC3AC-6BC0-42DD-8CCE-1011404E04C8}" destId="{DCC72AA2-8782-4F5D-9943-4BF1238C99AE}" srcOrd="1" destOrd="0" presId="urn:microsoft.com/office/officeart/2005/8/layout/orgChart1"/>
    <dgm:cxn modelId="{664624B6-6C2E-429F-A9E4-A8C65173C1BB}" type="presParOf" srcId="{A96F73A5-595E-4260-8628-25332FEDCD78}" destId="{16A6C686-6850-43E2-822E-C5EF483AD133}" srcOrd="1" destOrd="0" presId="urn:microsoft.com/office/officeart/2005/8/layout/orgChart1"/>
    <dgm:cxn modelId="{988B3CBF-BC0E-4ECE-B8DC-2BF932507ECF}" type="presParOf" srcId="{16A6C686-6850-43E2-822E-C5EF483AD133}" destId="{1130BD7A-5AB1-4919-BCEB-3AE6114CB010}" srcOrd="0" destOrd="0" presId="urn:microsoft.com/office/officeart/2005/8/layout/orgChart1"/>
    <dgm:cxn modelId="{E48102A9-A1DA-4D07-874F-30B38846C392}" type="presParOf" srcId="{16A6C686-6850-43E2-822E-C5EF483AD133}" destId="{C365DBB9-5B4B-4313-9743-138E3C224A77}" srcOrd="1" destOrd="0" presId="urn:microsoft.com/office/officeart/2005/8/layout/orgChart1"/>
    <dgm:cxn modelId="{CA3775F8-3FE6-4187-B67A-FB5E242A27A0}" type="presParOf" srcId="{C365DBB9-5B4B-4313-9743-138E3C224A77}" destId="{2A1D206F-A2A0-4E8E-95DC-69FC345F6396}" srcOrd="0" destOrd="0" presId="urn:microsoft.com/office/officeart/2005/8/layout/orgChart1"/>
    <dgm:cxn modelId="{36A19548-4809-48C5-91E0-4F0F0FCC3F1C}" type="presParOf" srcId="{2A1D206F-A2A0-4E8E-95DC-69FC345F6396}" destId="{7CAC5F26-A8C5-432F-AEC6-8C0C003BEEF5}" srcOrd="0" destOrd="0" presId="urn:microsoft.com/office/officeart/2005/8/layout/orgChart1"/>
    <dgm:cxn modelId="{71B2E93E-92FA-48D0-9C03-9B46FDBEFA45}" type="presParOf" srcId="{2A1D206F-A2A0-4E8E-95DC-69FC345F6396}" destId="{B9C5B9C0-2A94-4865-A9F9-3C033C816A71}" srcOrd="1" destOrd="0" presId="urn:microsoft.com/office/officeart/2005/8/layout/orgChart1"/>
    <dgm:cxn modelId="{D9F9419D-98A8-4D25-8BDA-C1F6F871BA20}" type="presParOf" srcId="{C365DBB9-5B4B-4313-9743-138E3C224A77}" destId="{7C05C9E6-5CD3-4449-B48C-231EB63C05F1}" srcOrd="1" destOrd="0" presId="urn:microsoft.com/office/officeart/2005/8/layout/orgChart1"/>
    <dgm:cxn modelId="{743A1391-5EF2-4A9A-A36B-A713F44F747B}" type="presParOf" srcId="{C365DBB9-5B4B-4313-9743-138E3C224A77}" destId="{CFC1C1F8-DCDD-4A70-98A8-A9B556A57E4F}" srcOrd="2" destOrd="0" presId="urn:microsoft.com/office/officeart/2005/8/layout/orgChart1"/>
    <dgm:cxn modelId="{D78AFD22-B474-4F57-935A-FBC3AB132F60}" type="presParOf" srcId="{16A6C686-6850-43E2-822E-C5EF483AD133}" destId="{1BD099DD-574D-4572-9482-FEEC943EC457}" srcOrd="2" destOrd="0" presId="urn:microsoft.com/office/officeart/2005/8/layout/orgChart1"/>
    <dgm:cxn modelId="{63BD8366-3888-486D-989B-24B4FA3819F7}" type="presParOf" srcId="{16A6C686-6850-43E2-822E-C5EF483AD133}" destId="{E0B4C510-75D4-48A2-9F12-75126266C4CD}" srcOrd="3" destOrd="0" presId="urn:microsoft.com/office/officeart/2005/8/layout/orgChart1"/>
    <dgm:cxn modelId="{2EDF1E14-12A1-46C4-9571-2B7B31783502}" type="presParOf" srcId="{E0B4C510-75D4-48A2-9F12-75126266C4CD}" destId="{24E8375B-4D26-4419-8393-EE2492B47156}" srcOrd="0" destOrd="0" presId="urn:microsoft.com/office/officeart/2005/8/layout/orgChart1"/>
    <dgm:cxn modelId="{11478CC1-E16B-42C6-8515-4998F33A015D}" type="presParOf" srcId="{24E8375B-4D26-4419-8393-EE2492B47156}" destId="{15EF42F9-8182-498A-A449-C06AF8D6D1AB}" srcOrd="0" destOrd="0" presId="urn:microsoft.com/office/officeart/2005/8/layout/orgChart1"/>
    <dgm:cxn modelId="{CE672F60-B769-4AB0-B114-8A8206D8A360}" type="presParOf" srcId="{24E8375B-4D26-4419-8393-EE2492B47156}" destId="{29CAD6BF-CEF2-4F1E-88A6-8A12A8A5E319}" srcOrd="1" destOrd="0" presId="urn:microsoft.com/office/officeart/2005/8/layout/orgChart1"/>
    <dgm:cxn modelId="{4A0C0F34-5EBF-49A1-A75E-26E4F69B2942}" type="presParOf" srcId="{E0B4C510-75D4-48A2-9F12-75126266C4CD}" destId="{30F8FF1C-9E1F-471B-AC1C-948023465A61}" srcOrd="1" destOrd="0" presId="urn:microsoft.com/office/officeart/2005/8/layout/orgChart1"/>
    <dgm:cxn modelId="{CE10FB01-3B2C-4357-9C1C-58299166553F}" type="presParOf" srcId="{E0B4C510-75D4-48A2-9F12-75126266C4CD}" destId="{53C99C29-ED7D-4A70-9524-8284E230586A}" srcOrd="2" destOrd="0" presId="urn:microsoft.com/office/officeart/2005/8/layout/orgChart1"/>
    <dgm:cxn modelId="{4C95175D-F37D-437B-8AF1-0F7999065B7D}" type="presParOf" srcId="{16A6C686-6850-43E2-822E-C5EF483AD133}" destId="{D9AFD4C3-276C-4EB8-A9D5-4EE3B39B4E99}" srcOrd="4" destOrd="0" presId="urn:microsoft.com/office/officeart/2005/8/layout/orgChart1"/>
    <dgm:cxn modelId="{47C42913-A4B7-4EDA-8950-3BB1F05D4D52}" type="presParOf" srcId="{16A6C686-6850-43E2-822E-C5EF483AD133}" destId="{2A38D0E9-F82D-4F3F-B3DF-0CDBFFFE9AE4}" srcOrd="5" destOrd="0" presId="urn:microsoft.com/office/officeart/2005/8/layout/orgChart1"/>
    <dgm:cxn modelId="{7CEA6FBF-5FBB-45CF-B724-8F50B81C0133}" type="presParOf" srcId="{2A38D0E9-F82D-4F3F-B3DF-0CDBFFFE9AE4}" destId="{4FD9B302-2A01-4FB9-ACAD-604A18D05E10}" srcOrd="0" destOrd="0" presId="urn:microsoft.com/office/officeart/2005/8/layout/orgChart1"/>
    <dgm:cxn modelId="{EF2EEBF2-B55A-4151-BF8F-468D24A54443}" type="presParOf" srcId="{4FD9B302-2A01-4FB9-ACAD-604A18D05E10}" destId="{ED14D60A-C1FD-436E-A271-CF21B7CB9CEF}" srcOrd="0" destOrd="0" presId="urn:microsoft.com/office/officeart/2005/8/layout/orgChart1"/>
    <dgm:cxn modelId="{DE1E6E56-AC0F-475C-BCBD-21EA706D2EDF}" type="presParOf" srcId="{4FD9B302-2A01-4FB9-ACAD-604A18D05E10}" destId="{DD0C70C0-EA25-417A-BE88-778E37B51F7B}" srcOrd="1" destOrd="0" presId="urn:microsoft.com/office/officeart/2005/8/layout/orgChart1"/>
    <dgm:cxn modelId="{9D9AEBB7-29FE-48EA-BA36-20304A276A35}" type="presParOf" srcId="{2A38D0E9-F82D-4F3F-B3DF-0CDBFFFE9AE4}" destId="{DAC6212D-E498-4B83-86E4-238CF37EDB57}" srcOrd="1" destOrd="0" presId="urn:microsoft.com/office/officeart/2005/8/layout/orgChart1"/>
    <dgm:cxn modelId="{C400C753-2347-4FAD-8418-B9528BD43269}" type="presParOf" srcId="{2A38D0E9-F82D-4F3F-B3DF-0CDBFFFE9AE4}" destId="{D9CDAC68-97F6-4936-BBE6-38A58C80B82C}" srcOrd="2" destOrd="0" presId="urn:microsoft.com/office/officeart/2005/8/layout/orgChart1"/>
    <dgm:cxn modelId="{02E2A19C-8717-4EE6-A0F4-2F717147071A}" type="presParOf" srcId="{16A6C686-6850-43E2-822E-C5EF483AD133}" destId="{75151587-0ADE-42B9-9900-04904B4557D9}" srcOrd="6" destOrd="0" presId="urn:microsoft.com/office/officeart/2005/8/layout/orgChart1"/>
    <dgm:cxn modelId="{59A556A3-E082-493A-8684-588C4928BEE1}" type="presParOf" srcId="{16A6C686-6850-43E2-822E-C5EF483AD133}" destId="{A2A7EDFA-AC26-4375-8E50-D15D25B1DA0C}" srcOrd="7" destOrd="0" presId="urn:microsoft.com/office/officeart/2005/8/layout/orgChart1"/>
    <dgm:cxn modelId="{C031DADF-B07F-46CD-8C06-562B9628D2B7}" type="presParOf" srcId="{A2A7EDFA-AC26-4375-8E50-D15D25B1DA0C}" destId="{AE784C11-DE0F-48E7-87DD-DA25322CA504}" srcOrd="0" destOrd="0" presId="urn:microsoft.com/office/officeart/2005/8/layout/orgChart1"/>
    <dgm:cxn modelId="{BEDE6CD7-2EBE-4C85-A3E8-7290B123DAD6}" type="presParOf" srcId="{AE784C11-DE0F-48E7-87DD-DA25322CA504}" destId="{AD935D9D-19C4-48C8-B4BE-B157B7ADD879}" srcOrd="0" destOrd="0" presId="urn:microsoft.com/office/officeart/2005/8/layout/orgChart1"/>
    <dgm:cxn modelId="{5C73995C-9E84-4A2E-BCD5-F17CB14C4691}" type="presParOf" srcId="{AE784C11-DE0F-48E7-87DD-DA25322CA504}" destId="{7708077D-0AB6-44D9-907F-ED082FFA9960}" srcOrd="1" destOrd="0" presId="urn:microsoft.com/office/officeart/2005/8/layout/orgChart1"/>
    <dgm:cxn modelId="{959AA5BE-05BD-4158-BB97-C1B4DEA967B8}" type="presParOf" srcId="{A2A7EDFA-AC26-4375-8E50-D15D25B1DA0C}" destId="{286CC0CF-09D9-4259-B054-9BF2B236619C}" srcOrd="1" destOrd="0" presId="urn:microsoft.com/office/officeart/2005/8/layout/orgChart1"/>
    <dgm:cxn modelId="{BADB19FE-96B9-409F-ABD8-883FB20F1279}" type="presParOf" srcId="{A2A7EDFA-AC26-4375-8E50-D15D25B1DA0C}" destId="{5C8CBE21-C5E3-443A-B603-CB808B379A87}" srcOrd="2" destOrd="0" presId="urn:microsoft.com/office/officeart/2005/8/layout/orgChart1"/>
    <dgm:cxn modelId="{C7801962-CFF8-43EF-BDC7-86D539E0AC56}" type="presParOf" srcId="{A96F73A5-595E-4260-8628-25332FEDCD78}" destId="{9D76402C-7EBB-49F2-B197-7A0941EFA90F}" srcOrd="2" destOrd="0" presId="urn:microsoft.com/office/officeart/2005/8/layout/orgChart1"/>
    <dgm:cxn modelId="{24ED136C-3AD6-4E54-8F51-A895AAB0A2B4}" type="presParOf" srcId="{FFF4F0D4-9F5C-4B83-A518-3E417109123B}" destId="{F8F4B53F-F0BF-4E6F-8654-E9FD3196F664}" srcOrd="2" destOrd="0" presId="urn:microsoft.com/office/officeart/2005/8/layout/orgChart1"/>
    <dgm:cxn modelId="{F0ED6C74-ECB1-4A65-AD10-D05D5B6782F1}" type="presParOf" srcId="{FFF4F0D4-9F5C-4B83-A518-3E417109123B}" destId="{069AAAD7-D331-40CD-BBCF-0ECC4F9C0157}" srcOrd="3" destOrd="0" presId="urn:microsoft.com/office/officeart/2005/8/layout/orgChart1"/>
    <dgm:cxn modelId="{1E19F8DD-3A1D-4639-B340-195939E9C7DC}" type="presParOf" srcId="{069AAAD7-D331-40CD-BBCF-0ECC4F9C0157}" destId="{F924B82E-FBC0-4419-912B-E369F5304ECC}" srcOrd="0" destOrd="0" presId="urn:microsoft.com/office/officeart/2005/8/layout/orgChart1"/>
    <dgm:cxn modelId="{75F82D89-F723-4C57-AA0B-6329F4C46AED}" type="presParOf" srcId="{F924B82E-FBC0-4419-912B-E369F5304ECC}" destId="{F2627DCE-6FAA-4B60-B93D-B20B518AE69C}" srcOrd="0" destOrd="0" presId="urn:microsoft.com/office/officeart/2005/8/layout/orgChart1"/>
    <dgm:cxn modelId="{83B4EA96-B30C-4517-9387-34729EACC85B}" type="presParOf" srcId="{F924B82E-FBC0-4419-912B-E369F5304ECC}" destId="{21CCEFED-BA61-4E83-AE6F-59B2FEC75DE5}" srcOrd="1" destOrd="0" presId="urn:microsoft.com/office/officeart/2005/8/layout/orgChart1"/>
    <dgm:cxn modelId="{DAB2D848-BE78-4C17-9F51-6861BBF60581}" type="presParOf" srcId="{069AAAD7-D331-40CD-BBCF-0ECC4F9C0157}" destId="{3F675C3B-FD7F-4F20-B9A1-8944A09360B1}" srcOrd="1" destOrd="0" presId="urn:microsoft.com/office/officeart/2005/8/layout/orgChart1"/>
    <dgm:cxn modelId="{F48421E2-9788-4FE2-801E-3FBDBD9AF7D3}" type="presParOf" srcId="{3F675C3B-FD7F-4F20-B9A1-8944A09360B1}" destId="{29E37CC7-C2C8-43C3-9BEF-A2942B2073B4}" srcOrd="0" destOrd="0" presId="urn:microsoft.com/office/officeart/2005/8/layout/orgChart1"/>
    <dgm:cxn modelId="{DE4B909B-67D8-4400-8CA2-DB6D86CCFB15}" type="presParOf" srcId="{3F675C3B-FD7F-4F20-B9A1-8944A09360B1}" destId="{0FBD1777-78EB-4ADC-9883-BEFA7B16CD18}" srcOrd="1" destOrd="0" presId="urn:microsoft.com/office/officeart/2005/8/layout/orgChart1"/>
    <dgm:cxn modelId="{07C3430F-EA13-4686-83E2-585C7F39C2DE}" type="presParOf" srcId="{0FBD1777-78EB-4ADC-9883-BEFA7B16CD18}" destId="{36A470CB-6EB2-44FD-AA7B-5AE7DBB15D33}" srcOrd="0" destOrd="0" presId="urn:microsoft.com/office/officeart/2005/8/layout/orgChart1"/>
    <dgm:cxn modelId="{25538E95-0ABA-4278-AC5A-B4FB3557966D}" type="presParOf" srcId="{36A470CB-6EB2-44FD-AA7B-5AE7DBB15D33}" destId="{9F12878B-32B5-4279-82BD-F7AB9FBDD9B4}" srcOrd="0" destOrd="0" presId="urn:microsoft.com/office/officeart/2005/8/layout/orgChart1"/>
    <dgm:cxn modelId="{69C0BB2F-AD09-4F13-BDCD-B3869A783FA3}" type="presParOf" srcId="{36A470CB-6EB2-44FD-AA7B-5AE7DBB15D33}" destId="{7B630140-668C-4932-916E-671F39FB5E75}" srcOrd="1" destOrd="0" presId="urn:microsoft.com/office/officeart/2005/8/layout/orgChart1"/>
    <dgm:cxn modelId="{80AD0890-B77A-48AB-83DE-9785A22D5487}" type="presParOf" srcId="{0FBD1777-78EB-4ADC-9883-BEFA7B16CD18}" destId="{8103E4C0-6FCC-4877-BA94-C3A6C579A333}" srcOrd="1" destOrd="0" presId="urn:microsoft.com/office/officeart/2005/8/layout/orgChart1"/>
    <dgm:cxn modelId="{2DB78929-09D2-41D5-9A5B-695038FD0DF6}" type="presParOf" srcId="{0FBD1777-78EB-4ADC-9883-BEFA7B16CD18}" destId="{DD9DD18B-DABE-462B-8306-EDB1B059E5D6}" srcOrd="2" destOrd="0" presId="urn:microsoft.com/office/officeart/2005/8/layout/orgChart1"/>
    <dgm:cxn modelId="{7E5544D1-D9F3-471E-8A4C-11015B2CAE8D}" type="presParOf" srcId="{3F675C3B-FD7F-4F20-B9A1-8944A09360B1}" destId="{92ACEFA2-2060-4C8D-8901-A8FA3BDB608B}" srcOrd="2" destOrd="0" presId="urn:microsoft.com/office/officeart/2005/8/layout/orgChart1"/>
    <dgm:cxn modelId="{129D9F98-98DE-4A27-A9E7-589156F3F3E7}" type="presParOf" srcId="{3F675C3B-FD7F-4F20-B9A1-8944A09360B1}" destId="{F9EA0FF2-5312-4CE9-A7E5-45FE04F176BC}" srcOrd="3" destOrd="0" presId="urn:microsoft.com/office/officeart/2005/8/layout/orgChart1"/>
    <dgm:cxn modelId="{44D23269-4230-47D6-A7EE-771516660510}" type="presParOf" srcId="{F9EA0FF2-5312-4CE9-A7E5-45FE04F176BC}" destId="{E5ECD95E-0060-418A-AA8E-81D1641C9537}" srcOrd="0" destOrd="0" presId="urn:microsoft.com/office/officeart/2005/8/layout/orgChart1"/>
    <dgm:cxn modelId="{6B2E49EA-237A-4333-8EF6-C864A036F94E}" type="presParOf" srcId="{E5ECD95E-0060-418A-AA8E-81D1641C9537}" destId="{6BF8DE56-9414-467B-8D4E-610528583912}" srcOrd="0" destOrd="0" presId="urn:microsoft.com/office/officeart/2005/8/layout/orgChart1"/>
    <dgm:cxn modelId="{A358468C-EB66-487A-8F8C-BD25E43CCCDF}" type="presParOf" srcId="{E5ECD95E-0060-418A-AA8E-81D1641C9537}" destId="{B1063543-7D89-4EA8-8EC9-AF51974319EC}" srcOrd="1" destOrd="0" presId="urn:microsoft.com/office/officeart/2005/8/layout/orgChart1"/>
    <dgm:cxn modelId="{C76F4905-1E82-4579-8162-13B6A9082622}" type="presParOf" srcId="{F9EA0FF2-5312-4CE9-A7E5-45FE04F176BC}" destId="{63CC5DC7-FBC2-4F9B-91FA-9A67C7865CF4}" srcOrd="1" destOrd="0" presId="urn:microsoft.com/office/officeart/2005/8/layout/orgChart1"/>
    <dgm:cxn modelId="{FF5652CE-DFE5-4366-BDDD-7CD2ABF1ACE5}" type="presParOf" srcId="{F9EA0FF2-5312-4CE9-A7E5-45FE04F176BC}" destId="{A6CD9EB3-4E93-470F-83A6-3C69C3506AD9}" srcOrd="2" destOrd="0" presId="urn:microsoft.com/office/officeart/2005/8/layout/orgChart1"/>
    <dgm:cxn modelId="{6A0346BF-3B83-4CA0-8A2A-DFEFFB4A744F}" type="presParOf" srcId="{3F675C3B-FD7F-4F20-B9A1-8944A09360B1}" destId="{94A4757A-42DF-4E65-85AA-9E6B4F105E67}" srcOrd="4" destOrd="0" presId="urn:microsoft.com/office/officeart/2005/8/layout/orgChart1"/>
    <dgm:cxn modelId="{A0703D63-F7D7-49EF-A149-B0F18B4FC539}" type="presParOf" srcId="{3F675C3B-FD7F-4F20-B9A1-8944A09360B1}" destId="{EBF8A670-089B-4B8D-8B65-BE2662926DC4}" srcOrd="5" destOrd="0" presId="urn:microsoft.com/office/officeart/2005/8/layout/orgChart1"/>
    <dgm:cxn modelId="{156E0D90-EBF0-4A36-9BE7-706B657E3568}" type="presParOf" srcId="{EBF8A670-089B-4B8D-8B65-BE2662926DC4}" destId="{B7EA0929-AEAB-4FB9-B150-CCD3A1E67591}" srcOrd="0" destOrd="0" presId="urn:microsoft.com/office/officeart/2005/8/layout/orgChart1"/>
    <dgm:cxn modelId="{FA63B6D5-DC13-4658-9168-8B382A8B6AE6}" type="presParOf" srcId="{B7EA0929-AEAB-4FB9-B150-CCD3A1E67591}" destId="{6F26DF72-9941-43DD-BD64-9ACB2FE22E41}" srcOrd="0" destOrd="0" presId="urn:microsoft.com/office/officeart/2005/8/layout/orgChart1"/>
    <dgm:cxn modelId="{19268928-5E72-4F49-9B60-94BE2EBE6CC0}" type="presParOf" srcId="{B7EA0929-AEAB-4FB9-B150-CCD3A1E67591}" destId="{32922B71-8554-4EFC-B503-E7732608884A}" srcOrd="1" destOrd="0" presId="urn:microsoft.com/office/officeart/2005/8/layout/orgChart1"/>
    <dgm:cxn modelId="{FC4D549D-A439-41AB-9B91-225F0CA38CFE}" type="presParOf" srcId="{EBF8A670-089B-4B8D-8B65-BE2662926DC4}" destId="{944B3C32-F219-4728-AC3B-826CFD84A7A5}" srcOrd="1" destOrd="0" presId="urn:microsoft.com/office/officeart/2005/8/layout/orgChart1"/>
    <dgm:cxn modelId="{55543557-D843-45D8-B8C4-B8C1256BD63E}" type="presParOf" srcId="{EBF8A670-089B-4B8D-8B65-BE2662926DC4}" destId="{EBB1C9D2-FF8C-4116-9CAD-46ACDD13EC80}" srcOrd="2" destOrd="0" presId="urn:microsoft.com/office/officeart/2005/8/layout/orgChart1"/>
    <dgm:cxn modelId="{E0F922B7-2029-4296-97C9-F10B6F04815E}" type="presParOf" srcId="{3F675C3B-FD7F-4F20-B9A1-8944A09360B1}" destId="{E655C6F1-1095-4445-AFE3-A6FE730F8C0E}" srcOrd="6" destOrd="0" presId="urn:microsoft.com/office/officeart/2005/8/layout/orgChart1"/>
    <dgm:cxn modelId="{61C505F1-E636-4739-8FFD-BB386CB659DF}" type="presParOf" srcId="{3F675C3B-FD7F-4F20-B9A1-8944A09360B1}" destId="{5A98A286-9B32-4D27-8973-C6621E28B3FB}" srcOrd="7" destOrd="0" presId="urn:microsoft.com/office/officeart/2005/8/layout/orgChart1"/>
    <dgm:cxn modelId="{78A4FCD0-8129-48A4-8AAA-3C5D01BFB87A}" type="presParOf" srcId="{5A98A286-9B32-4D27-8973-C6621E28B3FB}" destId="{E98E1449-5092-4242-A236-AB66E299BA7B}" srcOrd="0" destOrd="0" presId="urn:microsoft.com/office/officeart/2005/8/layout/orgChart1"/>
    <dgm:cxn modelId="{B3046CFB-FF11-429B-8229-A383A9D69CFE}" type="presParOf" srcId="{E98E1449-5092-4242-A236-AB66E299BA7B}" destId="{6713F1B1-F5BD-401C-9D61-04D00201CE25}" srcOrd="0" destOrd="0" presId="urn:microsoft.com/office/officeart/2005/8/layout/orgChart1"/>
    <dgm:cxn modelId="{CB917AFA-0C06-49EE-9AF2-B8DB0F4F618A}" type="presParOf" srcId="{E98E1449-5092-4242-A236-AB66E299BA7B}" destId="{7535929B-702D-497A-B105-C3A0104C66BC}" srcOrd="1" destOrd="0" presId="urn:microsoft.com/office/officeart/2005/8/layout/orgChart1"/>
    <dgm:cxn modelId="{E7DDCF06-26DF-4F12-B78E-4DF323DCD05A}" type="presParOf" srcId="{5A98A286-9B32-4D27-8973-C6621E28B3FB}" destId="{9408CA20-727D-4DFE-A6DF-F94DBA71A3CC}" srcOrd="1" destOrd="0" presId="urn:microsoft.com/office/officeart/2005/8/layout/orgChart1"/>
    <dgm:cxn modelId="{D09A6DAC-02EA-472D-A2D1-5E6E1E46FA86}" type="presParOf" srcId="{5A98A286-9B32-4D27-8973-C6621E28B3FB}" destId="{AA7FAF36-7966-4AC8-95F4-61E44600A9CB}" srcOrd="2" destOrd="0" presId="urn:microsoft.com/office/officeart/2005/8/layout/orgChart1"/>
    <dgm:cxn modelId="{2FFE333B-D38D-455C-AFE7-1EB6E4B75646}" type="presParOf" srcId="{069AAAD7-D331-40CD-BBCF-0ECC4F9C0157}" destId="{ADE7B825-7719-4C98-B91C-F4792F2F7C13}" srcOrd="2" destOrd="0" presId="urn:microsoft.com/office/officeart/2005/8/layout/orgChart1"/>
    <dgm:cxn modelId="{E1FD6AE4-DEED-4737-99E3-00FAA8A0F5D2}" type="presParOf" srcId="{FFF4F0D4-9F5C-4B83-A518-3E417109123B}" destId="{1AA94EB0-352D-47A0-9882-64C91A5CB17A}" srcOrd="4" destOrd="0" presId="urn:microsoft.com/office/officeart/2005/8/layout/orgChart1"/>
    <dgm:cxn modelId="{4E3889B4-9499-4904-BD8B-ED4F9965DE0B}" type="presParOf" srcId="{FFF4F0D4-9F5C-4B83-A518-3E417109123B}" destId="{887C2415-BF66-4E7D-A839-835DC29A152F}" srcOrd="5" destOrd="0" presId="urn:microsoft.com/office/officeart/2005/8/layout/orgChart1"/>
    <dgm:cxn modelId="{0E791A7A-1A1B-4119-A16B-3600D104676C}" type="presParOf" srcId="{887C2415-BF66-4E7D-A839-835DC29A152F}" destId="{748B777C-D1C5-4F98-BE13-6523619A0BB0}" srcOrd="0" destOrd="0" presId="urn:microsoft.com/office/officeart/2005/8/layout/orgChart1"/>
    <dgm:cxn modelId="{08C667B1-4164-4D88-921B-8A997C6F1274}" type="presParOf" srcId="{748B777C-D1C5-4F98-BE13-6523619A0BB0}" destId="{527CE9F2-B143-4560-8313-990030F59CA0}" srcOrd="0" destOrd="0" presId="urn:microsoft.com/office/officeart/2005/8/layout/orgChart1"/>
    <dgm:cxn modelId="{7E0102B6-2DC6-4AED-AD13-609A82E7A72B}" type="presParOf" srcId="{748B777C-D1C5-4F98-BE13-6523619A0BB0}" destId="{399209C7-A612-4DB7-B27C-B9BDD81D854B}" srcOrd="1" destOrd="0" presId="urn:microsoft.com/office/officeart/2005/8/layout/orgChart1"/>
    <dgm:cxn modelId="{156FA4DB-5E35-40B2-9132-AC87BC4E6D10}" type="presParOf" srcId="{887C2415-BF66-4E7D-A839-835DC29A152F}" destId="{37C1A2CF-5033-4038-8E67-5FA2A4A61DB1}" srcOrd="1" destOrd="0" presId="urn:microsoft.com/office/officeart/2005/8/layout/orgChart1"/>
    <dgm:cxn modelId="{4C728C4F-47B8-48CF-BCFE-E5448DE95CFE}" type="presParOf" srcId="{37C1A2CF-5033-4038-8E67-5FA2A4A61DB1}" destId="{B1DBAF1D-15A3-49BA-B643-BF77AC7C3444}" srcOrd="0" destOrd="0" presId="urn:microsoft.com/office/officeart/2005/8/layout/orgChart1"/>
    <dgm:cxn modelId="{56646FBC-2D22-4CED-BEA5-38BEC12E9098}" type="presParOf" srcId="{37C1A2CF-5033-4038-8E67-5FA2A4A61DB1}" destId="{CE8A6E36-9BF5-4765-8E72-724B068AA4F7}" srcOrd="1" destOrd="0" presId="urn:microsoft.com/office/officeart/2005/8/layout/orgChart1"/>
    <dgm:cxn modelId="{5F6DDBC2-6E48-41D0-AB91-22EA407A534C}" type="presParOf" srcId="{CE8A6E36-9BF5-4765-8E72-724B068AA4F7}" destId="{1283595F-1FF4-4B8F-AF36-9AA4C64FABB4}" srcOrd="0" destOrd="0" presId="urn:microsoft.com/office/officeart/2005/8/layout/orgChart1"/>
    <dgm:cxn modelId="{6EA77DE2-E15B-46B5-B878-841BBE33D8EF}" type="presParOf" srcId="{1283595F-1FF4-4B8F-AF36-9AA4C64FABB4}" destId="{4DB7B509-8C0B-417C-84B7-48366B58E407}" srcOrd="0" destOrd="0" presId="urn:microsoft.com/office/officeart/2005/8/layout/orgChart1"/>
    <dgm:cxn modelId="{7AFE7639-B310-4311-9CDB-53013E68DD4F}" type="presParOf" srcId="{1283595F-1FF4-4B8F-AF36-9AA4C64FABB4}" destId="{3578F905-8BE1-4FD7-A5D9-BA9BCA6AF6E1}" srcOrd="1" destOrd="0" presId="urn:microsoft.com/office/officeart/2005/8/layout/orgChart1"/>
    <dgm:cxn modelId="{D0D06E61-9030-4A1C-908C-340D837C3AA1}" type="presParOf" srcId="{CE8A6E36-9BF5-4765-8E72-724B068AA4F7}" destId="{8C47BFBE-935F-4A3D-91BC-FE6812845281}" srcOrd="1" destOrd="0" presId="urn:microsoft.com/office/officeart/2005/8/layout/orgChart1"/>
    <dgm:cxn modelId="{2B72F5CB-903D-41E8-811F-E6A3517C207E}" type="presParOf" srcId="{CE8A6E36-9BF5-4765-8E72-724B068AA4F7}" destId="{AB5BD743-5CA3-495F-B20E-E505FCFDAF1D}" srcOrd="2" destOrd="0" presId="urn:microsoft.com/office/officeart/2005/8/layout/orgChart1"/>
    <dgm:cxn modelId="{3A73229C-5663-4855-A79C-FD0E72AED9E2}" type="presParOf" srcId="{887C2415-BF66-4E7D-A839-835DC29A152F}" destId="{ADB9955A-F555-4A5D-882E-84968FD675D5}" srcOrd="2" destOrd="0" presId="urn:microsoft.com/office/officeart/2005/8/layout/orgChart1"/>
    <dgm:cxn modelId="{38194C58-69A9-4AD7-8CC1-2EA73B854ECA}" type="presParOf" srcId="{FFF4F0D4-9F5C-4B83-A518-3E417109123B}" destId="{F4F71CA2-62E2-4B50-A5BF-0B93547106C2}" srcOrd="6" destOrd="0" presId="urn:microsoft.com/office/officeart/2005/8/layout/orgChart1"/>
    <dgm:cxn modelId="{982271B5-5781-4519-B61A-6B48759EFA10}" type="presParOf" srcId="{FFF4F0D4-9F5C-4B83-A518-3E417109123B}" destId="{702C2783-1DDA-4E5B-9C9F-B7AAAEC74B24}" srcOrd="7" destOrd="0" presId="urn:microsoft.com/office/officeart/2005/8/layout/orgChart1"/>
    <dgm:cxn modelId="{B7F43C40-85F9-454E-B5A5-33F2EE91E4A4}" type="presParOf" srcId="{702C2783-1DDA-4E5B-9C9F-B7AAAEC74B24}" destId="{008AF888-65F1-4813-A5AC-93FAA9C7E38B}" srcOrd="0" destOrd="0" presId="urn:microsoft.com/office/officeart/2005/8/layout/orgChart1"/>
    <dgm:cxn modelId="{208237D6-C78F-4F82-8CE9-F1961D428E66}" type="presParOf" srcId="{008AF888-65F1-4813-A5AC-93FAA9C7E38B}" destId="{97E0471B-1DF3-4426-9653-8830A21E753A}" srcOrd="0" destOrd="0" presId="urn:microsoft.com/office/officeart/2005/8/layout/orgChart1"/>
    <dgm:cxn modelId="{87D5E75C-B781-41B1-8073-0B7B1263FCCE}" type="presParOf" srcId="{008AF888-65F1-4813-A5AC-93FAA9C7E38B}" destId="{0EB47E3B-D672-4111-BDC2-34B78C121959}" srcOrd="1" destOrd="0" presId="urn:microsoft.com/office/officeart/2005/8/layout/orgChart1"/>
    <dgm:cxn modelId="{081900DA-0FD2-49EE-898D-F128591AFB86}" type="presParOf" srcId="{702C2783-1DDA-4E5B-9C9F-B7AAAEC74B24}" destId="{4C492B38-2F0C-4FD8-BA2F-C541708B4959}" srcOrd="1" destOrd="0" presId="urn:microsoft.com/office/officeart/2005/8/layout/orgChart1"/>
    <dgm:cxn modelId="{813E8920-27CA-4F33-AC00-7799FD1B4437}" type="presParOf" srcId="{4C492B38-2F0C-4FD8-BA2F-C541708B4959}" destId="{7EAD9727-6EEE-43B2-8484-8A9966B95D51}" srcOrd="0" destOrd="0" presId="urn:microsoft.com/office/officeart/2005/8/layout/orgChart1"/>
    <dgm:cxn modelId="{48389814-1BC3-4093-9504-B4CE5A08770F}" type="presParOf" srcId="{4C492B38-2F0C-4FD8-BA2F-C541708B4959}" destId="{A01D1558-468F-4CAC-9160-B422CD1A631A}" srcOrd="1" destOrd="0" presId="urn:microsoft.com/office/officeart/2005/8/layout/orgChart1"/>
    <dgm:cxn modelId="{F5970450-41C6-4118-9A1B-C195F7483782}" type="presParOf" srcId="{A01D1558-468F-4CAC-9160-B422CD1A631A}" destId="{170B061A-62CA-46B4-A1AC-4EA95DE5B9F1}" srcOrd="0" destOrd="0" presId="urn:microsoft.com/office/officeart/2005/8/layout/orgChart1"/>
    <dgm:cxn modelId="{13C0E461-985B-4311-B8E9-C692BA585355}" type="presParOf" srcId="{170B061A-62CA-46B4-A1AC-4EA95DE5B9F1}" destId="{1FA8774C-F19A-441B-A691-B0F5053CF75D}" srcOrd="0" destOrd="0" presId="urn:microsoft.com/office/officeart/2005/8/layout/orgChart1"/>
    <dgm:cxn modelId="{84C1EA0B-2191-40CB-831E-0A54A4CCF95C}" type="presParOf" srcId="{170B061A-62CA-46B4-A1AC-4EA95DE5B9F1}" destId="{44204B8F-83D0-4CB8-A467-0EB1668929CC}" srcOrd="1" destOrd="0" presId="urn:microsoft.com/office/officeart/2005/8/layout/orgChart1"/>
    <dgm:cxn modelId="{C79A8EB4-5780-464B-B1BE-C2647B2A969B}" type="presParOf" srcId="{A01D1558-468F-4CAC-9160-B422CD1A631A}" destId="{910B06AD-EC4F-4207-B87A-82DA684BB942}" srcOrd="1" destOrd="0" presId="urn:microsoft.com/office/officeart/2005/8/layout/orgChart1"/>
    <dgm:cxn modelId="{635E55B8-A6BF-4C1C-A2B5-89381DC6FD05}" type="presParOf" srcId="{A01D1558-468F-4CAC-9160-B422CD1A631A}" destId="{BF5C3AA5-50A6-47FF-A719-CE9F9D07D3C6}" srcOrd="2" destOrd="0" presId="urn:microsoft.com/office/officeart/2005/8/layout/orgChart1"/>
    <dgm:cxn modelId="{6A141A79-508D-4C6B-8782-AAC18BA3B0EC}" type="presParOf" srcId="{4C492B38-2F0C-4FD8-BA2F-C541708B4959}" destId="{D844B8D9-0F51-4F3D-BF6B-6C695AFB8670}" srcOrd="2" destOrd="0" presId="urn:microsoft.com/office/officeart/2005/8/layout/orgChart1"/>
    <dgm:cxn modelId="{80A4DEE4-AD5D-49D4-B928-4B07EEBDD467}" type="presParOf" srcId="{4C492B38-2F0C-4FD8-BA2F-C541708B4959}" destId="{70FA3F7E-7D02-4BA6-A53A-7E75DB681D47}" srcOrd="3" destOrd="0" presId="urn:microsoft.com/office/officeart/2005/8/layout/orgChart1"/>
    <dgm:cxn modelId="{BEBCA893-503D-449D-9926-3989540CF1F4}" type="presParOf" srcId="{70FA3F7E-7D02-4BA6-A53A-7E75DB681D47}" destId="{07DACFA9-C4F5-40CF-9AC8-30EDDF54A977}" srcOrd="0" destOrd="0" presId="urn:microsoft.com/office/officeart/2005/8/layout/orgChart1"/>
    <dgm:cxn modelId="{263EAB0A-033C-4E0D-93A4-2368ADC71741}" type="presParOf" srcId="{07DACFA9-C4F5-40CF-9AC8-30EDDF54A977}" destId="{854BC70D-1AEC-4099-BDA2-C4B42D66D670}" srcOrd="0" destOrd="0" presId="urn:microsoft.com/office/officeart/2005/8/layout/orgChart1"/>
    <dgm:cxn modelId="{26453E35-9EE8-4A96-A4F1-C8FC2EFCE105}" type="presParOf" srcId="{07DACFA9-C4F5-40CF-9AC8-30EDDF54A977}" destId="{837148E1-6C63-498A-AE65-1CF97A8A4EFE}" srcOrd="1" destOrd="0" presId="urn:microsoft.com/office/officeart/2005/8/layout/orgChart1"/>
    <dgm:cxn modelId="{03CE9E8B-F71F-4D3B-87E3-6B58989DDAA6}" type="presParOf" srcId="{70FA3F7E-7D02-4BA6-A53A-7E75DB681D47}" destId="{7901C0B7-2927-4751-B838-E5C67B90BC34}" srcOrd="1" destOrd="0" presId="urn:microsoft.com/office/officeart/2005/8/layout/orgChart1"/>
    <dgm:cxn modelId="{FC9AEF6A-F839-4E89-B685-798C7326E80C}" type="presParOf" srcId="{70FA3F7E-7D02-4BA6-A53A-7E75DB681D47}" destId="{BC7C369C-E34F-4B0B-AF9D-384C6E6AABF3}" srcOrd="2" destOrd="0" presId="urn:microsoft.com/office/officeart/2005/8/layout/orgChart1"/>
    <dgm:cxn modelId="{27F2AA7A-49A1-400E-908D-BAD0C2CFA479}" type="presParOf" srcId="{702C2783-1DDA-4E5B-9C9F-B7AAAEC74B24}" destId="{3D5A9F3F-B308-4184-8296-286744C35256}" srcOrd="2" destOrd="0" presId="urn:microsoft.com/office/officeart/2005/8/layout/orgChart1"/>
    <dgm:cxn modelId="{64423459-E57C-4586-98AD-5AD7072FC48F}" type="presParOf" srcId="{FFF4F0D4-9F5C-4B83-A518-3E417109123B}" destId="{E3E9B0C0-B1BF-478D-9FB6-622B0AF4830E}" srcOrd="8" destOrd="0" presId="urn:microsoft.com/office/officeart/2005/8/layout/orgChart1"/>
    <dgm:cxn modelId="{D2A801C0-FE73-4DDB-8694-C1301C23F59D}" type="presParOf" srcId="{FFF4F0D4-9F5C-4B83-A518-3E417109123B}" destId="{FEC2CB8E-EEBD-46B5-954B-44F18D4DD79B}" srcOrd="9" destOrd="0" presId="urn:microsoft.com/office/officeart/2005/8/layout/orgChart1"/>
    <dgm:cxn modelId="{DFB615FB-6D85-4067-A407-74550A32D9DC}" type="presParOf" srcId="{FEC2CB8E-EEBD-46B5-954B-44F18D4DD79B}" destId="{085760FA-4768-40BE-B47C-78DBEFC2CA04}" srcOrd="0" destOrd="0" presId="urn:microsoft.com/office/officeart/2005/8/layout/orgChart1"/>
    <dgm:cxn modelId="{4F2884B5-8367-40BE-8C16-F3D93D7CF690}" type="presParOf" srcId="{085760FA-4768-40BE-B47C-78DBEFC2CA04}" destId="{C9687D6A-EADE-404D-B202-17C0F3BF1C01}" srcOrd="0" destOrd="0" presId="urn:microsoft.com/office/officeart/2005/8/layout/orgChart1"/>
    <dgm:cxn modelId="{DBCF2414-9335-41A6-A3DE-C50E5EF380E6}" type="presParOf" srcId="{085760FA-4768-40BE-B47C-78DBEFC2CA04}" destId="{233A7D17-44E5-42DF-B8AA-A71CB7A656C9}" srcOrd="1" destOrd="0" presId="urn:microsoft.com/office/officeart/2005/8/layout/orgChart1"/>
    <dgm:cxn modelId="{731A7A94-EBB7-4DFC-B8B6-CEA55A4AD9CD}" type="presParOf" srcId="{FEC2CB8E-EEBD-46B5-954B-44F18D4DD79B}" destId="{E758BDB7-C51E-4644-8E31-000276999BCF}" srcOrd="1" destOrd="0" presId="urn:microsoft.com/office/officeart/2005/8/layout/orgChart1"/>
    <dgm:cxn modelId="{4A41EE82-814A-4C51-958B-6A97D6293ED3}" type="presParOf" srcId="{E758BDB7-C51E-4644-8E31-000276999BCF}" destId="{F6C9D60E-5475-4B05-AD62-66E6970D6F58}" srcOrd="0" destOrd="0" presId="urn:microsoft.com/office/officeart/2005/8/layout/orgChart1"/>
    <dgm:cxn modelId="{76EC7769-97D7-424A-AA0F-7D9D32C17C82}" type="presParOf" srcId="{E758BDB7-C51E-4644-8E31-000276999BCF}" destId="{313264B0-DEF1-4CEB-8AAF-8D72C8B6DA50}" srcOrd="1" destOrd="0" presId="urn:microsoft.com/office/officeart/2005/8/layout/orgChart1"/>
    <dgm:cxn modelId="{7BA53A78-D9D0-4633-9919-86FE984B41DE}" type="presParOf" srcId="{313264B0-DEF1-4CEB-8AAF-8D72C8B6DA50}" destId="{A09D3DAD-13C8-4D6E-9085-12AD0B220009}" srcOrd="0" destOrd="0" presId="urn:microsoft.com/office/officeart/2005/8/layout/orgChart1"/>
    <dgm:cxn modelId="{42B65BDE-2F40-4924-907A-B303F74B2B07}" type="presParOf" srcId="{A09D3DAD-13C8-4D6E-9085-12AD0B220009}" destId="{A2B7085B-42DB-4FB3-A7A6-E13077E42E8B}" srcOrd="0" destOrd="0" presId="urn:microsoft.com/office/officeart/2005/8/layout/orgChart1"/>
    <dgm:cxn modelId="{571D1D50-66D7-4C17-9456-9FDB9D71B68A}" type="presParOf" srcId="{A09D3DAD-13C8-4D6E-9085-12AD0B220009}" destId="{EADC7428-3BA7-4CC0-9E37-1384DA2DDFE5}" srcOrd="1" destOrd="0" presId="urn:microsoft.com/office/officeart/2005/8/layout/orgChart1"/>
    <dgm:cxn modelId="{A64A6CA8-13B0-41EF-8EF5-D82D5CD8E0CB}" type="presParOf" srcId="{313264B0-DEF1-4CEB-8AAF-8D72C8B6DA50}" destId="{6FD3226C-C4B2-4607-8D48-B9C60DAE02CD}" srcOrd="1" destOrd="0" presId="urn:microsoft.com/office/officeart/2005/8/layout/orgChart1"/>
    <dgm:cxn modelId="{9A728B46-C570-4BB3-8CC1-8997B0F5A89F}" type="presParOf" srcId="{313264B0-DEF1-4CEB-8AAF-8D72C8B6DA50}" destId="{2E1FA31D-A723-46A5-9E46-BC15A46EC1AA}" srcOrd="2" destOrd="0" presId="urn:microsoft.com/office/officeart/2005/8/layout/orgChart1"/>
    <dgm:cxn modelId="{8F0108F9-447B-4F24-919C-FC027CAA28D6}" type="presParOf" srcId="{E758BDB7-C51E-4644-8E31-000276999BCF}" destId="{E48DD446-08FE-4F81-925D-602AC06C891C}" srcOrd="2" destOrd="0" presId="urn:microsoft.com/office/officeart/2005/8/layout/orgChart1"/>
    <dgm:cxn modelId="{065C724D-2EDF-42A8-99AC-445D0AE5EA9C}" type="presParOf" srcId="{E758BDB7-C51E-4644-8E31-000276999BCF}" destId="{F0EF85A7-9BE1-4761-A797-C34DF7A08947}" srcOrd="3" destOrd="0" presId="urn:microsoft.com/office/officeart/2005/8/layout/orgChart1"/>
    <dgm:cxn modelId="{5CA0B9B5-4DD9-42BC-929F-79184C7E4D29}" type="presParOf" srcId="{F0EF85A7-9BE1-4761-A797-C34DF7A08947}" destId="{146D76F9-E20C-470A-A063-E039E4A33B82}" srcOrd="0" destOrd="0" presId="urn:microsoft.com/office/officeart/2005/8/layout/orgChart1"/>
    <dgm:cxn modelId="{91268A50-F73E-43A6-821B-DA6DC63112E8}" type="presParOf" srcId="{146D76F9-E20C-470A-A063-E039E4A33B82}" destId="{667BCF31-356D-4B7F-863A-69A95C878A1F}" srcOrd="0" destOrd="0" presId="urn:microsoft.com/office/officeart/2005/8/layout/orgChart1"/>
    <dgm:cxn modelId="{879BA9AC-07E3-4218-9868-01FDE637B711}" type="presParOf" srcId="{146D76F9-E20C-470A-A063-E039E4A33B82}" destId="{EE41EAA5-42DA-4FAD-A3F2-892980B0C66D}" srcOrd="1" destOrd="0" presId="urn:microsoft.com/office/officeart/2005/8/layout/orgChart1"/>
    <dgm:cxn modelId="{00FF4BAA-4D85-4D34-B383-2B0CAA493F91}" type="presParOf" srcId="{F0EF85A7-9BE1-4761-A797-C34DF7A08947}" destId="{A054F84B-90D4-44C4-B994-FD9ED2BF7BBE}" srcOrd="1" destOrd="0" presId="urn:microsoft.com/office/officeart/2005/8/layout/orgChart1"/>
    <dgm:cxn modelId="{1E190E3A-C095-4C67-97F5-0A12F8ED114A}" type="presParOf" srcId="{F0EF85A7-9BE1-4761-A797-C34DF7A08947}" destId="{AF0DCFBD-89BC-4E01-A69C-7A1A3A82B44A}" srcOrd="2" destOrd="0" presId="urn:microsoft.com/office/officeart/2005/8/layout/orgChart1"/>
    <dgm:cxn modelId="{DCA1DD8F-6031-49B8-951B-FE1139D2B8A2}" type="presParOf" srcId="{E758BDB7-C51E-4644-8E31-000276999BCF}" destId="{6BEF5688-C2A4-47F3-B0B9-A1AB95E8CA1A}" srcOrd="4" destOrd="0" presId="urn:microsoft.com/office/officeart/2005/8/layout/orgChart1"/>
    <dgm:cxn modelId="{FDEF55BF-2652-4C07-9B56-DF5715F834D1}" type="presParOf" srcId="{E758BDB7-C51E-4644-8E31-000276999BCF}" destId="{99282A95-CDCA-4B59-A337-1111EC522B7F}" srcOrd="5" destOrd="0" presId="urn:microsoft.com/office/officeart/2005/8/layout/orgChart1"/>
    <dgm:cxn modelId="{6053ED1F-8A3F-416A-9460-339530CEF5F4}" type="presParOf" srcId="{99282A95-CDCA-4B59-A337-1111EC522B7F}" destId="{81F2145D-D03D-4264-B8DC-A1F3A55728F2}" srcOrd="0" destOrd="0" presId="urn:microsoft.com/office/officeart/2005/8/layout/orgChart1"/>
    <dgm:cxn modelId="{D88D4598-0AE9-4FD0-825A-3C48889A788E}" type="presParOf" srcId="{81F2145D-D03D-4264-B8DC-A1F3A55728F2}" destId="{6BAA1427-E8A3-4E83-AA3C-FE2DF0129F04}" srcOrd="0" destOrd="0" presId="urn:microsoft.com/office/officeart/2005/8/layout/orgChart1"/>
    <dgm:cxn modelId="{A72006ED-648B-443A-A43C-399232C370E0}" type="presParOf" srcId="{81F2145D-D03D-4264-B8DC-A1F3A55728F2}" destId="{BEFABB9C-A9BB-42A2-94D7-A9796A15340D}" srcOrd="1" destOrd="0" presId="urn:microsoft.com/office/officeart/2005/8/layout/orgChart1"/>
    <dgm:cxn modelId="{3B19D231-122E-4850-86EC-25500BE0B434}" type="presParOf" srcId="{99282A95-CDCA-4B59-A337-1111EC522B7F}" destId="{9AADDF78-BBD5-4069-92FE-9D4F316D310B}" srcOrd="1" destOrd="0" presId="urn:microsoft.com/office/officeart/2005/8/layout/orgChart1"/>
    <dgm:cxn modelId="{BD9F2ABA-BFDC-461F-920D-F7191F9F6F71}" type="presParOf" srcId="{99282A95-CDCA-4B59-A337-1111EC522B7F}" destId="{554E6BB1-89E2-4B8E-8F39-44D303355019}" srcOrd="2" destOrd="0" presId="urn:microsoft.com/office/officeart/2005/8/layout/orgChart1"/>
    <dgm:cxn modelId="{EE9409AD-EAC3-4D55-B543-D5D874FD5856}" type="presParOf" srcId="{E758BDB7-C51E-4644-8E31-000276999BCF}" destId="{53E78428-F051-44BB-8970-2C2D544A8716}" srcOrd="6" destOrd="0" presId="urn:microsoft.com/office/officeart/2005/8/layout/orgChart1"/>
    <dgm:cxn modelId="{A01D049A-67A3-46D8-AE79-ADA27678542E}" type="presParOf" srcId="{E758BDB7-C51E-4644-8E31-000276999BCF}" destId="{0224FAC6-E0BA-4690-AD2D-3A8F766A304F}" srcOrd="7" destOrd="0" presId="urn:microsoft.com/office/officeart/2005/8/layout/orgChart1"/>
    <dgm:cxn modelId="{4CE71D37-8680-4E90-92B5-B3D2BAA0A1B2}" type="presParOf" srcId="{0224FAC6-E0BA-4690-AD2D-3A8F766A304F}" destId="{5D7BB9B3-234E-43BD-8E2D-E7A57AE7298B}" srcOrd="0" destOrd="0" presId="urn:microsoft.com/office/officeart/2005/8/layout/orgChart1"/>
    <dgm:cxn modelId="{25E81866-5F5D-40C6-BD2C-7EB7838A9745}" type="presParOf" srcId="{5D7BB9B3-234E-43BD-8E2D-E7A57AE7298B}" destId="{3B7C88D0-C739-4C35-A978-B2D1551D221A}" srcOrd="0" destOrd="0" presId="urn:microsoft.com/office/officeart/2005/8/layout/orgChart1"/>
    <dgm:cxn modelId="{4619E975-5170-4563-B5AD-E96F4DF48069}" type="presParOf" srcId="{5D7BB9B3-234E-43BD-8E2D-E7A57AE7298B}" destId="{C1000603-52AC-4F2F-8827-E961EBE22A29}" srcOrd="1" destOrd="0" presId="urn:microsoft.com/office/officeart/2005/8/layout/orgChart1"/>
    <dgm:cxn modelId="{04E1917B-5BB0-4AB7-BA51-AEF050B58BBB}" type="presParOf" srcId="{0224FAC6-E0BA-4690-AD2D-3A8F766A304F}" destId="{C09D26C8-CE9A-42B0-B3C5-D1480EFDCAA9}" srcOrd="1" destOrd="0" presId="urn:microsoft.com/office/officeart/2005/8/layout/orgChart1"/>
    <dgm:cxn modelId="{4E5601BB-6334-4CFC-B51A-88F8A50ED961}" type="presParOf" srcId="{0224FAC6-E0BA-4690-AD2D-3A8F766A304F}" destId="{2A39BD72-98CF-4796-B1AD-7C8EA69F2F59}" srcOrd="2" destOrd="0" presId="urn:microsoft.com/office/officeart/2005/8/layout/orgChart1"/>
    <dgm:cxn modelId="{1A0F5509-D0DC-4F87-817F-341A3A931D68}" type="presParOf" srcId="{FEC2CB8E-EEBD-46B5-954B-44F18D4DD79B}" destId="{C9E81A19-B7F2-49E0-8F76-8B30429786E4}" srcOrd="2" destOrd="0" presId="urn:microsoft.com/office/officeart/2005/8/layout/orgChart1"/>
    <dgm:cxn modelId="{576E08E2-29E9-49E9-B421-791EDC8422C9}" type="presParOf" srcId="{FFF4F0D4-9F5C-4B83-A518-3E417109123B}" destId="{54DCC61E-8CD4-4D39-8556-9B946E3543F6}" srcOrd="10" destOrd="0" presId="urn:microsoft.com/office/officeart/2005/8/layout/orgChart1"/>
    <dgm:cxn modelId="{085EC4A8-183E-4CFA-8951-43C958BE3593}" type="presParOf" srcId="{FFF4F0D4-9F5C-4B83-A518-3E417109123B}" destId="{4033194C-948F-4302-BA5B-25EA4271D548}" srcOrd="11" destOrd="0" presId="urn:microsoft.com/office/officeart/2005/8/layout/orgChart1"/>
    <dgm:cxn modelId="{54DE7A07-F17D-4BAE-8D3B-24A0F8030B96}" type="presParOf" srcId="{4033194C-948F-4302-BA5B-25EA4271D548}" destId="{303ABA28-F348-4DAE-81B6-3BCB2B164AC5}" srcOrd="0" destOrd="0" presId="urn:microsoft.com/office/officeart/2005/8/layout/orgChart1"/>
    <dgm:cxn modelId="{0B194E77-8E72-41AF-9C54-B8AC45F1710B}" type="presParOf" srcId="{303ABA28-F348-4DAE-81B6-3BCB2B164AC5}" destId="{54B64AB9-2398-4317-8DEE-92D6E892B3D2}" srcOrd="0" destOrd="0" presId="urn:microsoft.com/office/officeart/2005/8/layout/orgChart1"/>
    <dgm:cxn modelId="{5D29E5D4-DDF2-4A39-98A8-3905725F6C54}" type="presParOf" srcId="{303ABA28-F348-4DAE-81B6-3BCB2B164AC5}" destId="{4CC45802-9D33-471F-9EC5-01BAFA82990D}" srcOrd="1" destOrd="0" presId="urn:microsoft.com/office/officeart/2005/8/layout/orgChart1"/>
    <dgm:cxn modelId="{6AD04C09-9B57-45E9-9850-69B6FC61EF72}" type="presParOf" srcId="{4033194C-948F-4302-BA5B-25EA4271D548}" destId="{668DD994-25B6-4687-9F46-5FFB08163981}" srcOrd="1" destOrd="0" presId="urn:microsoft.com/office/officeart/2005/8/layout/orgChart1"/>
    <dgm:cxn modelId="{61209949-455E-480E-B673-20F571A994CC}" type="presParOf" srcId="{668DD994-25B6-4687-9F46-5FFB08163981}" destId="{48DE85CD-25CC-4ED8-B188-A1FF18B5371B}" srcOrd="0" destOrd="0" presId="urn:microsoft.com/office/officeart/2005/8/layout/orgChart1"/>
    <dgm:cxn modelId="{4F8024CB-8EAB-4331-B2F5-D1C6A7BE02A1}" type="presParOf" srcId="{668DD994-25B6-4687-9F46-5FFB08163981}" destId="{E4832534-B078-4213-A4A9-0A45718A0A26}" srcOrd="1" destOrd="0" presId="urn:microsoft.com/office/officeart/2005/8/layout/orgChart1"/>
    <dgm:cxn modelId="{A92C31C4-5EC7-4206-81DB-376F371BEEE6}" type="presParOf" srcId="{E4832534-B078-4213-A4A9-0A45718A0A26}" destId="{A2BA8ABB-53A8-42EA-9668-71B77A6CADF8}" srcOrd="0" destOrd="0" presId="urn:microsoft.com/office/officeart/2005/8/layout/orgChart1"/>
    <dgm:cxn modelId="{11C25E91-6827-429F-9CCA-B8CC4EADB8FB}" type="presParOf" srcId="{A2BA8ABB-53A8-42EA-9668-71B77A6CADF8}" destId="{68E5D192-4B2B-40A2-AF06-F87266130544}" srcOrd="0" destOrd="0" presId="urn:microsoft.com/office/officeart/2005/8/layout/orgChart1"/>
    <dgm:cxn modelId="{52A9373F-5B26-4CDC-906A-143BCD2F6882}" type="presParOf" srcId="{A2BA8ABB-53A8-42EA-9668-71B77A6CADF8}" destId="{D95A8BFE-EF64-40E0-AF94-43ED6703AC72}" srcOrd="1" destOrd="0" presId="urn:microsoft.com/office/officeart/2005/8/layout/orgChart1"/>
    <dgm:cxn modelId="{730D20CF-BAE1-440E-AF16-8E8852CFB5E1}" type="presParOf" srcId="{E4832534-B078-4213-A4A9-0A45718A0A26}" destId="{4E4EBF00-D830-4FE3-B13C-F01FB5663D57}" srcOrd="1" destOrd="0" presId="urn:microsoft.com/office/officeart/2005/8/layout/orgChart1"/>
    <dgm:cxn modelId="{BB75A64A-76E2-4E46-81BD-DCB2FF3E278C}" type="presParOf" srcId="{E4832534-B078-4213-A4A9-0A45718A0A26}" destId="{A25EEE48-C8E5-4D55-B90B-3A42FE586DE9}" srcOrd="2" destOrd="0" presId="urn:microsoft.com/office/officeart/2005/8/layout/orgChart1"/>
    <dgm:cxn modelId="{3616A187-C12F-4E5A-8EBA-DDAB850ECDE1}" type="presParOf" srcId="{668DD994-25B6-4687-9F46-5FFB08163981}" destId="{D4D189C2-E454-4D6C-A65C-2EEF93BAAAB4}" srcOrd="2" destOrd="0" presId="urn:microsoft.com/office/officeart/2005/8/layout/orgChart1"/>
    <dgm:cxn modelId="{99E5F763-5882-444B-946A-5CF08177AB80}" type="presParOf" srcId="{668DD994-25B6-4687-9F46-5FFB08163981}" destId="{9E39EE9E-7DE3-418A-9392-D6ABA45B03F2}" srcOrd="3" destOrd="0" presId="urn:microsoft.com/office/officeart/2005/8/layout/orgChart1"/>
    <dgm:cxn modelId="{1431E68D-2229-4B3C-9C4C-998D4363A574}" type="presParOf" srcId="{9E39EE9E-7DE3-418A-9392-D6ABA45B03F2}" destId="{FA51FB5C-2F62-4C81-9CB3-B30489FC5E20}" srcOrd="0" destOrd="0" presId="urn:microsoft.com/office/officeart/2005/8/layout/orgChart1"/>
    <dgm:cxn modelId="{1D5B48D7-574E-4145-8BC6-BB4342FD611B}" type="presParOf" srcId="{FA51FB5C-2F62-4C81-9CB3-B30489FC5E20}" destId="{B53091A9-68D5-43E6-B0D5-30B29DD245D6}" srcOrd="0" destOrd="0" presId="urn:microsoft.com/office/officeart/2005/8/layout/orgChart1"/>
    <dgm:cxn modelId="{34479B85-D9D7-458C-8B3D-E346028FB7A7}" type="presParOf" srcId="{FA51FB5C-2F62-4C81-9CB3-B30489FC5E20}" destId="{11987229-94F5-46ED-B789-C8C8D3CA7CC5}" srcOrd="1" destOrd="0" presId="urn:microsoft.com/office/officeart/2005/8/layout/orgChart1"/>
    <dgm:cxn modelId="{8DF61B21-9E6A-47DD-AF88-971A14BE77D5}" type="presParOf" srcId="{9E39EE9E-7DE3-418A-9392-D6ABA45B03F2}" destId="{7F846AA0-D762-41F6-A185-3426710CA64A}" srcOrd="1" destOrd="0" presId="urn:microsoft.com/office/officeart/2005/8/layout/orgChart1"/>
    <dgm:cxn modelId="{7C87C9A1-E830-4622-B0D1-A9071521D0C5}" type="presParOf" srcId="{9E39EE9E-7DE3-418A-9392-D6ABA45B03F2}" destId="{A947B3B2-01F1-45BA-BDFC-A22B2EF9EF1E}" srcOrd="2" destOrd="0" presId="urn:microsoft.com/office/officeart/2005/8/layout/orgChart1"/>
    <dgm:cxn modelId="{0F214722-33EE-4441-A01B-38BE6B3583EF}" type="presParOf" srcId="{668DD994-25B6-4687-9F46-5FFB08163981}" destId="{E4307F20-D068-42E9-AFF7-DE232FB82322}" srcOrd="4" destOrd="0" presId="urn:microsoft.com/office/officeart/2005/8/layout/orgChart1"/>
    <dgm:cxn modelId="{DE0CF78A-FC06-4133-A2F7-785768A5237D}" type="presParOf" srcId="{668DD994-25B6-4687-9F46-5FFB08163981}" destId="{40F11C53-01DE-4185-91FC-F2587B1F934F}" srcOrd="5" destOrd="0" presId="urn:microsoft.com/office/officeart/2005/8/layout/orgChart1"/>
    <dgm:cxn modelId="{40824EAE-6EBD-417D-8EA2-0D92FEC4F745}" type="presParOf" srcId="{40F11C53-01DE-4185-91FC-F2587B1F934F}" destId="{74E7B95A-A492-4EF6-8560-7FA8C704ED1C}" srcOrd="0" destOrd="0" presId="urn:microsoft.com/office/officeart/2005/8/layout/orgChart1"/>
    <dgm:cxn modelId="{EF01DBE8-8E9E-48DE-AE0F-F5D5B7DC4F0F}" type="presParOf" srcId="{74E7B95A-A492-4EF6-8560-7FA8C704ED1C}" destId="{7081ACFA-5BE0-45AA-B816-4A8C13DC61A5}" srcOrd="0" destOrd="0" presId="urn:microsoft.com/office/officeart/2005/8/layout/orgChart1"/>
    <dgm:cxn modelId="{894F5A2E-BFC2-4C9C-AFCD-00EA51FCEC85}" type="presParOf" srcId="{74E7B95A-A492-4EF6-8560-7FA8C704ED1C}" destId="{017D7782-9F13-477B-BE87-A4B8C48D924C}" srcOrd="1" destOrd="0" presId="urn:microsoft.com/office/officeart/2005/8/layout/orgChart1"/>
    <dgm:cxn modelId="{14696344-E7F6-4B7F-B501-7ED778D00A42}" type="presParOf" srcId="{40F11C53-01DE-4185-91FC-F2587B1F934F}" destId="{EB97ACD3-686B-4DBD-89A3-2990F8F15BFB}" srcOrd="1" destOrd="0" presId="urn:microsoft.com/office/officeart/2005/8/layout/orgChart1"/>
    <dgm:cxn modelId="{0F1A957F-4BA3-42CA-9296-64739078DD24}" type="presParOf" srcId="{40F11C53-01DE-4185-91FC-F2587B1F934F}" destId="{17F55297-3839-446D-A1CA-E46AF81651AB}" srcOrd="2" destOrd="0" presId="urn:microsoft.com/office/officeart/2005/8/layout/orgChart1"/>
    <dgm:cxn modelId="{E89BD773-74FA-4B25-B8DA-D10D112A80F8}" type="presParOf" srcId="{4033194C-948F-4302-BA5B-25EA4271D548}" destId="{5E70D1AA-D497-43C2-AE9B-932EBBC2EE08}" srcOrd="2" destOrd="0" presId="urn:microsoft.com/office/officeart/2005/8/layout/orgChart1"/>
    <dgm:cxn modelId="{895BE120-487F-4487-8125-22B5F7B9EA55}" type="presParOf" srcId="{E825268E-E150-44C4-B4AB-5E645F6F5643}" destId="{B789DAAA-D829-4E7B-9FD3-69A4AC058B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6FF0F3-82CB-4322-B3C3-015C618305D8}" type="doc">
      <dgm:prSet loTypeId="urn:microsoft.com/office/officeart/2018/5/layout/IconLeafLabelList" loCatId="icon" qsTypeId="urn:microsoft.com/office/officeart/2005/8/quickstyle/simple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4E115C-FB37-4019-A784-B88AAF4DEF4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Python Library</a:t>
          </a:r>
        </a:p>
      </dgm:t>
    </dgm:pt>
    <dgm:pt modelId="{1EA68977-DAAE-4371-9953-FF813CF2109F}" type="parTrans" cxnId="{446D88B9-3DED-4E6C-AD1C-6FF1D8FC6DC3}">
      <dgm:prSet/>
      <dgm:spPr/>
      <dgm:t>
        <a:bodyPr/>
        <a:lstStyle/>
        <a:p>
          <a:endParaRPr lang="en-US"/>
        </a:p>
      </dgm:t>
    </dgm:pt>
    <dgm:pt modelId="{BF5636BF-ED1F-46D2-94C6-681CCC09C79D}" type="sibTrans" cxnId="{446D88B9-3DED-4E6C-AD1C-6FF1D8FC6DC3}">
      <dgm:prSet/>
      <dgm:spPr/>
      <dgm:t>
        <a:bodyPr/>
        <a:lstStyle/>
        <a:p>
          <a:endParaRPr lang="en-US"/>
        </a:p>
      </dgm:t>
    </dgm:pt>
    <dgm:pt modelId="{D698AEEE-3039-4D6C-B9AF-C0780F8B0C2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 err="1"/>
            <a:t>Reactjs</a:t>
          </a:r>
          <a:endParaRPr lang="en-US" sz="1600" dirty="0"/>
        </a:p>
      </dgm:t>
    </dgm:pt>
    <dgm:pt modelId="{97E3FC40-7F79-4D44-A374-E083985C3813}" type="parTrans" cxnId="{ACF98361-4355-4AD2-B1B9-63E643486F54}">
      <dgm:prSet/>
      <dgm:spPr/>
      <dgm:t>
        <a:bodyPr/>
        <a:lstStyle/>
        <a:p>
          <a:endParaRPr lang="en-US"/>
        </a:p>
      </dgm:t>
    </dgm:pt>
    <dgm:pt modelId="{6A6B1517-9AB7-4207-AFF9-D8C4A93B362A}" type="sibTrans" cxnId="{ACF98361-4355-4AD2-B1B9-63E643486F54}">
      <dgm:prSet/>
      <dgm:spPr/>
      <dgm:t>
        <a:bodyPr/>
        <a:lstStyle/>
        <a:p>
          <a:endParaRPr lang="en-US"/>
        </a:p>
      </dgm:t>
    </dgm:pt>
    <dgm:pt modelId="{9574F776-E7C3-4490-B341-0720368611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MongoDB</a:t>
          </a:r>
        </a:p>
      </dgm:t>
    </dgm:pt>
    <dgm:pt modelId="{FF5894BC-CFB4-46FC-AA5D-5D554CCFA033}" type="parTrans" cxnId="{98BAC609-FB85-4376-AC86-815D602CBDFE}">
      <dgm:prSet/>
      <dgm:spPr/>
      <dgm:t>
        <a:bodyPr/>
        <a:lstStyle/>
        <a:p>
          <a:endParaRPr lang="en-US"/>
        </a:p>
      </dgm:t>
    </dgm:pt>
    <dgm:pt modelId="{D23253BA-8486-4AE9-8319-128139D3335A}" type="sibTrans" cxnId="{98BAC609-FB85-4376-AC86-815D602CBDFE}">
      <dgm:prSet/>
      <dgm:spPr/>
      <dgm:t>
        <a:bodyPr/>
        <a:lstStyle/>
        <a:p>
          <a:endParaRPr lang="en-US"/>
        </a:p>
      </dgm:t>
    </dgm:pt>
    <dgm:pt modelId="{B88EAA55-0B70-49AF-A9C6-F2FBD2EC3EE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Nodejs</a:t>
          </a:r>
        </a:p>
      </dgm:t>
    </dgm:pt>
    <dgm:pt modelId="{33854657-B8FD-49E1-B5F5-5CDB1D17C068}" type="parTrans" cxnId="{B341C26A-C737-4CE9-9A9D-CBB119C68690}">
      <dgm:prSet/>
      <dgm:spPr/>
      <dgm:t>
        <a:bodyPr/>
        <a:lstStyle/>
        <a:p>
          <a:endParaRPr lang="en-US"/>
        </a:p>
      </dgm:t>
    </dgm:pt>
    <dgm:pt modelId="{A3DB9FD8-44B2-4E84-B7C3-26746D7067CF}" type="sibTrans" cxnId="{B341C26A-C737-4CE9-9A9D-CBB119C68690}">
      <dgm:prSet/>
      <dgm:spPr/>
      <dgm:t>
        <a:bodyPr/>
        <a:lstStyle/>
        <a:p>
          <a:endParaRPr lang="en-US"/>
        </a:p>
      </dgm:t>
    </dgm:pt>
    <dgm:pt modelId="{3DE851A9-8CDC-40B1-8594-D9D533DBC4B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sz="1600" dirty="0"/>
        </a:p>
      </dgm:t>
    </dgm:pt>
    <dgm:pt modelId="{8951317E-71B9-4879-BF03-A717E238AD77}" type="sibTrans" cxnId="{A8FDE403-F1F1-492D-B994-56C2535DBC89}">
      <dgm:prSet/>
      <dgm:spPr/>
      <dgm:t>
        <a:bodyPr/>
        <a:lstStyle/>
        <a:p>
          <a:endParaRPr lang="en-US"/>
        </a:p>
      </dgm:t>
    </dgm:pt>
    <dgm:pt modelId="{4D58D49D-A345-4A1E-87F7-9A2F7A6B2762}" type="parTrans" cxnId="{A8FDE403-F1F1-492D-B994-56C2535DBC89}">
      <dgm:prSet/>
      <dgm:spPr/>
      <dgm:t>
        <a:bodyPr/>
        <a:lstStyle/>
        <a:p>
          <a:endParaRPr lang="en-US"/>
        </a:p>
      </dgm:t>
    </dgm:pt>
    <dgm:pt modelId="{69FC8C3D-4D02-40D8-8106-FAE845C2D285}" type="pres">
      <dgm:prSet presAssocID="{C06FF0F3-82CB-4322-B3C3-015C618305D8}" presName="root" presStyleCnt="0">
        <dgm:presLayoutVars>
          <dgm:dir/>
          <dgm:resizeHandles val="exact"/>
        </dgm:presLayoutVars>
      </dgm:prSet>
      <dgm:spPr/>
    </dgm:pt>
    <dgm:pt modelId="{985EE27E-BFBB-4D8F-B1C0-2984AC2372D5}" type="pres">
      <dgm:prSet presAssocID="{1A4E115C-FB37-4019-A784-B88AAF4DEF41}" presName="compNode" presStyleCnt="0"/>
      <dgm:spPr/>
    </dgm:pt>
    <dgm:pt modelId="{B94CD887-34C4-4889-A820-B8FD713E1BD9}" type="pres">
      <dgm:prSet presAssocID="{1A4E115C-FB37-4019-A784-B88AAF4DEF4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5495336-8251-4A65-ACC3-A7F4D25C4662}" type="pres">
      <dgm:prSet presAssocID="{1A4E115C-FB37-4019-A784-B88AAF4DEF41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9D23F317-DA95-4265-B66A-F47E723AD9F4}" type="pres">
      <dgm:prSet presAssocID="{1A4E115C-FB37-4019-A784-B88AAF4DEF41}" presName="spaceRect" presStyleCnt="0"/>
      <dgm:spPr/>
    </dgm:pt>
    <dgm:pt modelId="{2FE73E1E-4AD9-400D-8C7B-B219D41A69E9}" type="pres">
      <dgm:prSet presAssocID="{1A4E115C-FB37-4019-A784-B88AAF4DEF41}" presName="textRect" presStyleLbl="revTx" presStyleIdx="0" presStyleCnt="5">
        <dgm:presLayoutVars>
          <dgm:chMax val="1"/>
          <dgm:chPref val="1"/>
        </dgm:presLayoutVars>
      </dgm:prSet>
      <dgm:spPr/>
    </dgm:pt>
    <dgm:pt modelId="{6526DF2E-BBAE-4691-B330-3FD0E427604B}" type="pres">
      <dgm:prSet presAssocID="{BF5636BF-ED1F-46D2-94C6-681CCC09C79D}" presName="sibTrans" presStyleCnt="0"/>
      <dgm:spPr/>
    </dgm:pt>
    <dgm:pt modelId="{F31F6771-C163-41BF-9625-3E7F8F4E6729}" type="pres">
      <dgm:prSet presAssocID="{D698AEEE-3039-4D6C-B9AF-C0780F8B0C25}" presName="compNode" presStyleCnt="0"/>
      <dgm:spPr/>
    </dgm:pt>
    <dgm:pt modelId="{69AA2FEA-BEBC-4E8E-BC2A-01718C67B438}" type="pres">
      <dgm:prSet presAssocID="{D698AEEE-3039-4D6C-B9AF-C0780F8B0C2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7D51049-2AD7-4B01-96D7-6FE6309ECEA5}" type="pres">
      <dgm:prSet presAssocID="{D698AEEE-3039-4D6C-B9AF-C0780F8B0C25}" presName="iconRect" presStyleLbl="node1" presStyleIdx="1" presStyleCnt="5"/>
      <dgm:spPr>
        <a:noFill/>
      </dgm:spPr>
    </dgm:pt>
    <dgm:pt modelId="{583A69DD-5FC1-4B8C-BEA8-3A4B36F79833}" type="pres">
      <dgm:prSet presAssocID="{D698AEEE-3039-4D6C-B9AF-C0780F8B0C25}" presName="spaceRect" presStyleCnt="0"/>
      <dgm:spPr/>
    </dgm:pt>
    <dgm:pt modelId="{70864128-5FD7-4144-B34A-A346056C5D07}" type="pres">
      <dgm:prSet presAssocID="{D698AEEE-3039-4D6C-B9AF-C0780F8B0C25}" presName="textRect" presStyleLbl="revTx" presStyleIdx="1" presStyleCnt="5">
        <dgm:presLayoutVars>
          <dgm:chMax val="1"/>
          <dgm:chPref val="1"/>
        </dgm:presLayoutVars>
      </dgm:prSet>
      <dgm:spPr/>
    </dgm:pt>
    <dgm:pt modelId="{4CAB475C-CC87-4F65-8883-FAC8D4DB55EA}" type="pres">
      <dgm:prSet presAssocID="{6A6B1517-9AB7-4207-AFF9-D8C4A93B362A}" presName="sibTrans" presStyleCnt="0"/>
      <dgm:spPr/>
    </dgm:pt>
    <dgm:pt modelId="{79DC4F1A-6DC8-4E52-9FF8-DC4C7F2BCB45}" type="pres">
      <dgm:prSet presAssocID="{3DE851A9-8CDC-40B1-8594-D9D533DBC4BE}" presName="compNode" presStyleCnt="0"/>
      <dgm:spPr/>
    </dgm:pt>
    <dgm:pt modelId="{69D266B8-C2D6-457C-AA51-1889A889025F}" type="pres">
      <dgm:prSet presAssocID="{3DE851A9-8CDC-40B1-8594-D9D533DBC4BE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  <a:noFill/>
      </dgm:spPr>
    </dgm:pt>
    <dgm:pt modelId="{5EE456FD-782C-4D20-820E-B82A65A8C1AC}" type="pres">
      <dgm:prSet presAssocID="{3DE851A9-8CDC-40B1-8594-D9D533DBC4BE}" presName="iconRect" presStyleLbl="node1" presStyleIdx="2" presStyleCnt="5" custScaleX="136695" custScaleY="139857" custLinFactX="-131289" custLinFactNeighborX="-200000" custLinFactNeighborY="6151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79" b="93237" l="11066" r="88525">
                        <a14:foregroundMark x1="11475" y1="54589" x2="11475" y2="54589"/>
                        <a14:foregroundMark x1="33607" y1="9179" x2="33607" y2="9179"/>
                        <a14:foregroundMark x1="64754" y1="9179" x2="64754" y2="9179"/>
                        <a14:foregroundMark x1="86885" y1="56522" x2="86885" y2="56522"/>
                        <a14:foregroundMark x1="35246" y1="93237" x2="35246" y2="93237"/>
                        <a14:foregroundMark x1="88525" y1="54589" x2="88525" y2="54589"/>
                        <a14:foregroundMark x1="46311" y1="52174" x2="46311" y2="52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4BE5E570-C087-46B5-8C4B-29ECB08400FC}" type="pres">
      <dgm:prSet presAssocID="{3DE851A9-8CDC-40B1-8594-D9D533DBC4BE}" presName="spaceRect" presStyleCnt="0"/>
      <dgm:spPr/>
    </dgm:pt>
    <dgm:pt modelId="{9317E5A7-4433-4FBE-BCE6-9BE05A960815}" type="pres">
      <dgm:prSet presAssocID="{3DE851A9-8CDC-40B1-8594-D9D533DBC4BE}" presName="textRect" presStyleLbl="revTx" presStyleIdx="2" presStyleCnt="5">
        <dgm:presLayoutVars>
          <dgm:chMax val="1"/>
          <dgm:chPref val="1"/>
        </dgm:presLayoutVars>
      </dgm:prSet>
      <dgm:spPr/>
    </dgm:pt>
    <dgm:pt modelId="{0AFD7F5C-CC7A-4CEB-A92E-CE87DB7E7CAA}" type="pres">
      <dgm:prSet presAssocID="{8951317E-71B9-4879-BF03-A717E238AD77}" presName="sibTrans" presStyleCnt="0"/>
      <dgm:spPr/>
    </dgm:pt>
    <dgm:pt modelId="{9EF23630-5D43-458D-B76B-8F044C51E82D}" type="pres">
      <dgm:prSet presAssocID="{9574F776-E7C3-4490-B341-0720368611AC}" presName="compNode" presStyleCnt="0"/>
      <dgm:spPr/>
    </dgm:pt>
    <dgm:pt modelId="{A869E224-802E-4566-806D-84A46B564A99}" type="pres">
      <dgm:prSet presAssocID="{9574F776-E7C3-4490-B341-0720368611AC}" presName="iconBgRect" presStyleLbl="bgShp" presStyleIdx="3" presStyleCnt="5" custLinFactX="-75181" custLinFactNeighborX="-100000" custLinFactNeighborY="-100"/>
      <dgm:spPr>
        <a:prstGeom prst="round2DiagRect">
          <a:avLst>
            <a:gd name="adj1" fmla="val 29727"/>
            <a:gd name="adj2" fmla="val 0"/>
          </a:avLst>
        </a:prstGeom>
      </dgm:spPr>
    </dgm:pt>
    <dgm:pt modelId="{D63F6FAF-C82B-42BF-88E7-C24CFD262556}" type="pres">
      <dgm:prSet presAssocID="{9574F776-E7C3-4490-B341-0720368611AC}" presName="iconRect" presStyleLbl="node1" presStyleIdx="3" presStyleCnt="5" custLinFactX="-105315" custLinFactNeighborX="-200000" custLinFactNeighborY="-664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F73AF68-5D81-4542-BFEF-502FEFC7E535}" type="pres">
      <dgm:prSet presAssocID="{9574F776-E7C3-4490-B341-0720368611AC}" presName="spaceRect" presStyleCnt="0"/>
      <dgm:spPr/>
    </dgm:pt>
    <dgm:pt modelId="{628EA6F4-9113-4A04-A32E-4D2F1BBB21DC}" type="pres">
      <dgm:prSet presAssocID="{9574F776-E7C3-4490-B341-0720368611AC}" presName="textRect" presStyleLbl="revTx" presStyleIdx="3" presStyleCnt="5" custLinFactX="-6860" custLinFactNeighborX="-100000" custLinFactNeighborY="12939">
        <dgm:presLayoutVars>
          <dgm:chMax val="1"/>
          <dgm:chPref val="1"/>
        </dgm:presLayoutVars>
      </dgm:prSet>
      <dgm:spPr/>
    </dgm:pt>
    <dgm:pt modelId="{EC3B50C5-5445-44FD-9CC1-6BB65DFB5A98}" type="pres">
      <dgm:prSet presAssocID="{D23253BA-8486-4AE9-8319-128139D3335A}" presName="sibTrans" presStyleCnt="0"/>
      <dgm:spPr/>
    </dgm:pt>
    <dgm:pt modelId="{29D9365E-6929-44FA-9D1E-E583385AF84D}" type="pres">
      <dgm:prSet presAssocID="{B88EAA55-0B70-49AF-A9C6-F2FBD2EC3EEB}" presName="compNode" presStyleCnt="0"/>
      <dgm:spPr/>
    </dgm:pt>
    <dgm:pt modelId="{6D3B4E9E-C931-4443-88C3-2BBABE668197}" type="pres">
      <dgm:prSet presAssocID="{B88EAA55-0B70-49AF-A9C6-F2FBD2EC3EEB}" presName="iconBgRect" presStyleLbl="bgShp" presStyleIdx="4" presStyleCnt="5" custLinFactX="-72366" custLinFactNeighborX="-100000" custLinFactNeighborY="-3812"/>
      <dgm:spPr>
        <a:prstGeom prst="round2DiagRect">
          <a:avLst>
            <a:gd name="adj1" fmla="val 29727"/>
            <a:gd name="adj2" fmla="val 0"/>
          </a:avLst>
        </a:prstGeom>
      </dgm:spPr>
    </dgm:pt>
    <dgm:pt modelId="{A4B04F61-2C43-456C-8D0A-753AEE7DAAFC}" type="pres">
      <dgm:prSet presAssocID="{B88EAA55-0B70-49AF-A9C6-F2FBD2EC3EEB}" presName="iconRect" presStyleLbl="node1" presStyleIdx="4" presStyleCnt="5" custLinFactX="-100000" custLinFactNeighborX="-197687" custLinFactNeighborY="-6643"/>
      <dgm:spPr>
        <a:blipFill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74EE63FB-D110-4189-B402-CC0D0E874925}" type="pres">
      <dgm:prSet presAssocID="{B88EAA55-0B70-49AF-A9C6-F2FBD2EC3EEB}" presName="spaceRect" presStyleCnt="0"/>
      <dgm:spPr/>
    </dgm:pt>
    <dgm:pt modelId="{D276F353-4650-454C-A150-33CD1D1E7023}" type="pres">
      <dgm:prSet presAssocID="{B88EAA55-0B70-49AF-A9C6-F2FBD2EC3EEB}" presName="textRect" presStyleLbl="revTx" presStyleIdx="4" presStyleCnt="5" custScaleY="58609" custLinFactX="-630" custLinFactNeighborX="-100000" custLinFactNeighborY="-28958">
        <dgm:presLayoutVars>
          <dgm:chMax val="1"/>
          <dgm:chPref val="1"/>
        </dgm:presLayoutVars>
      </dgm:prSet>
      <dgm:spPr/>
    </dgm:pt>
  </dgm:ptLst>
  <dgm:cxnLst>
    <dgm:cxn modelId="{A8FDE403-F1F1-492D-B994-56C2535DBC89}" srcId="{C06FF0F3-82CB-4322-B3C3-015C618305D8}" destId="{3DE851A9-8CDC-40B1-8594-D9D533DBC4BE}" srcOrd="2" destOrd="0" parTransId="{4D58D49D-A345-4A1E-87F7-9A2F7A6B2762}" sibTransId="{8951317E-71B9-4879-BF03-A717E238AD77}"/>
    <dgm:cxn modelId="{98BAC609-FB85-4376-AC86-815D602CBDFE}" srcId="{C06FF0F3-82CB-4322-B3C3-015C618305D8}" destId="{9574F776-E7C3-4490-B341-0720368611AC}" srcOrd="3" destOrd="0" parTransId="{FF5894BC-CFB4-46FC-AA5D-5D554CCFA033}" sibTransId="{D23253BA-8486-4AE9-8319-128139D3335A}"/>
    <dgm:cxn modelId="{29AC0D0A-8569-42CE-A737-CC0E080041C4}" type="presOf" srcId="{D698AEEE-3039-4D6C-B9AF-C0780F8B0C25}" destId="{70864128-5FD7-4144-B34A-A346056C5D07}" srcOrd="0" destOrd="0" presId="urn:microsoft.com/office/officeart/2018/5/layout/IconLeafLabelList"/>
    <dgm:cxn modelId="{DB704925-5D51-4EA1-8821-C5E039BCD03B}" type="presOf" srcId="{B88EAA55-0B70-49AF-A9C6-F2FBD2EC3EEB}" destId="{D276F353-4650-454C-A150-33CD1D1E7023}" srcOrd="0" destOrd="0" presId="urn:microsoft.com/office/officeart/2018/5/layout/IconLeafLabelList"/>
    <dgm:cxn modelId="{5CB5D931-5521-4C94-9BFC-5F2EFB30DCAE}" type="presOf" srcId="{3DE851A9-8CDC-40B1-8594-D9D533DBC4BE}" destId="{9317E5A7-4433-4FBE-BCE6-9BE05A960815}" srcOrd="0" destOrd="0" presId="urn:microsoft.com/office/officeart/2018/5/layout/IconLeafLabelList"/>
    <dgm:cxn modelId="{3D72F53E-6B3C-4ADE-AB86-EEB10472A599}" type="presOf" srcId="{1A4E115C-FB37-4019-A784-B88AAF4DEF41}" destId="{2FE73E1E-4AD9-400D-8C7B-B219D41A69E9}" srcOrd="0" destOrd="0" presId="urn:microsoft.com/office/officeart/2018/5/layout/IconLeafLabelList"/>
    <dgm:cxn modelId="{ACF98361-4355-4AD2-B1B9-63E643486F54}" srcId="{C06FF0F3-82CB-4322-B3C3-015C618305D8}" destId="{D698AEEE-3039-4D6C-B9AF-C0780F8B0C25}" srcOrd="1" destOrd="0" parTransId="{97E3FC40-7F79-4D44-A374-E083985C3813}" sibTransId="{6A6B1517-9AB7-4207-AFF9-D8C4A93B362A}"/>
    <dgm:cxn modelId="{B341C26A-C737-4CE9-9A9D-CBB119C68690}" srcId="{C06FF0F3-82CB-4322-B3C3-015C618305D8}" destId="{B88EAA55-0B70-49AF-A9C6-F2FBD2EC3EEB}" srcOrd="4" destOrd="0" parTransId="{33854657-B8FD-49E1-B5F5-5CDB1D17C068}" sibTransId="{A3DB9FD8-44B2-4E84-B7C3-26746D7067CF}"/>
    <dgm:cxn modelId="{CD710DB5-D0F9-4399-9E6E-683C9B811C2E}" type="presOf" srcId="{C06FF0F3-82CB-4322-B3C3-015C618305D8}" destId="{69FC8C3D-4D02-40D8-8106-FAE845C2D285}" srcOrd="0" destOrd="0" presId="urn:microsoft.com/office/officeart/2018/5/layout/IconLeafLabelList"/>
    <dgm:cxn modelId="{446D88B9-3DED-4E6C-AD1C-6FF1D8FC6DC3}" srcId="{C06FF0F3-82CB-4322-B3C3-015C618305D8}" destId="{1A4E115C-FB37-4019-A784-B88AAF4DEF41}" srcOrd="0" destOrd="0" parTransId="{1EA68977-DAAE-4371-9953-FF813CF2109F}" sibTransId="{BF5636BF-ED1F-46D2-94C6-681CCC09C79D}"/>
    <dgm:cxn modelId="{1F61ACCE-0709-404D-AE04-697D253F310B}" type="presOf" srcId="{9574F776-E7C3-4490-B341-0720368611AC}" destId="{628EA6F4-9113-4A04-A32E-4D2F1BBB21DC}" srcOrd="0" destOrd="0" presId="urn:microsoft.com/office/officeart/2018/5/layout/IconLeafLabelList"/>
    <dgm:cxn modelId="{CCC751C6-9E7C-4990-BCFB-E176F31963A2}" type="presParOf" srcId="{69FC8C3D-4D02-40D8-8106-FAE845C2D285}" destId="{985EE27E-BFBB-4D8F-B1C0-2984AC2372D5}" srcOrd="0" destOrd="0" presId="urn:microsoft.com/office/officeart/2018/5/layout/IconLeafLabelList"/>
    <dgm:cxn modelId="{BF2368E5-BEC6-4011-8BC8-B44BA5F788E8}" type="presParOf" srcId="{985EE27E-BFBB-4D8F-B1C0-2984AC2372D5}" destId="{B94CD887-34C4-4889-A820-B8FD713E1BD9}" srcOrd="0" destOrd="0" presId="urn:microsoft.com/office/officeart/2018/5/layout/IconLeafLabelList"/>
    <dgm:cxn modelId="{56368B72-3225-49E9-9755-9601B78C9E5E}" type="presParOf" srcId="{985EE27E-BFBB-4D8F-B1C0-2984AC2372D5}" destId="{E5495336-8251-4A65-ACC3-A7F4D25C4662}" srcOrd="1" destOrd="0" presId="urn:microsoft.com/office/officeart/2018/5/layout/IconLeafLabelList"/>
    <dgm:cxn modelId="{6B88677C-886F-46EC-9ECA-E1E1E2399911}" type="presParOf" srcId="{985EE27E-BFBB-4D8F-B1C0-2984AC2372D5}" destId="{9D23F317-DA95-4265-B66A-F47E723AD9F4}" srcOrd="2" destOrd="0" presId="urn:microsoft.com/office/officeart/2018/5/layout/IconLeafLabelList"/>
    <dgm:cxn modelId="{5D449E44-A364-48F5-989A-FA3B13967215}" type="presParOf" srcId="{985EE27E-BFBB-4D8F-B1C0-2984AC2372D5}" destId="{2FE73E1E-4AD9-400D-8C7B-B219D41A69E9}" srcOrd="3" destOrd="0" presId="urn:microsoft.com/office/officeart/2018/5/layout/IconLeafLabelList"/>
    <dgm:cxn modelId="{B5F13877-B2E8-4672-A743-E4B2519F1A13}" type="presParOf" srcId="{69FC8C3D-4D02-40D8-8106-FAE845C2D285}" destId="{6526DF2E-BBAE-4691-B330-3FD0E427604B}" srcOrd="1" destOrd="0" presId="urn:microsoft.com/office/officeart/2018/5/layout/IconLeafLabelList"/>
    <dgm:cxn modelId="{2118FFDA-0C76-4D7C-96C7-4E063CA1B7AA}" type="presParOf" srcId="{69FC8C3D-4D02-40D8-8106-FAE845C2D285}" destId="{F31F6771-C163-41BF-9625-3E7F8F4E6729}" srcOrd="2" destOrd="0" presId="urn:microsoft.com/office/officeart/2018/5/layout/IconLeafLabelList"/>
    <dgm:cxn modelId="{24F23228-B43F-4C16-9AA1-50FEC0DCE8CB}" type="presParOf" srcId="{F31F6771-C163-41BF-9625-3E7F8F4E6729}" destId="{69AA2FEA-BEBC-4E8E-BC2A-01718C67B438}" srcOrd="0" destOrd="0" presId="urn:microsoft.com/office/officeart/2018/5/layout/IconLeafLabelList"/>
    <dgm:cxn modelId="{791BA7EC-D47E-4B2C-B21D-0B8E08F8CCCA}" type="presParOf" srcId="{F31F6771-C163-41BF-9625-3E7F8F4E6729}" destId="{A7D51049-2AD7-4B01-96D7-6FE6309ECEA5}" srcOrd="1" destOrd="0" presId="urn:microsoft.com/office/officeart/2018/5/layout/IconLeafLabelList"/>
    <dgm:cxn modelId="{2CDBDE47-20EB-4AD2-8163-D4733B55E0A2}" type="presParOf" srcId="{F31F6771-C163-41BF-9625-3E7F8F4E6729}" destId="{583A69DD-5FC1-4B8C-BEA8-3A4B36F79833}" srcOrd="2" destOrd="0" presId="urn:microsoft.com/office/officeart/2018/5/layout/IconLeafLabelList"/>
    <dgm:cxn modelId="{49C35208-51D9-43E4-8CA2-FF3611069650}" type="presParOf" srcId="{F31F6771-C163-41BF-9625-3E7F8F4E6729}" destId="{70864128-5FD7-4144-B34A-A346056C5D07}" srcOrd="3" destOrd="0" presId="urn:microsoft.com/office/officeart/2018/5/layout/IconLeafLabelList"/>
    <dgm:cxn modelId="{4389989E-6A2E-4F14-89B1-54CBE0C173E9}" type="presParOf" srcId="{69FC8C3D-4D02-40D8-8106-FAE845C2D285}" destId="{4CAB475C-CC87-4F65-8883-FAC8D4DB55EA}" srcOrd="3" destOrd="0" presId="urn:microsoft.com/office/officeart/2018/5/layout/IconLeafLabelList"/>
    <dgm:cxn modelId="{7F1AED47-0BF7-4D37-A22B-3E76A9F7D10E}" type="presParOf" srcId="{69FC8C3D-4D02-40D8-8106-FAE845C2D285}" destId="{79DC4F1A-6DC8-4E52-9FF8-DC4C7F2BCB45}" srcOrd="4" destOrd="0" presId="urn:microsoft.com/office/officeart/2018/5/layout/IconLeafLabelList"/>
    <dgm:cxn modelId="{D0E76BD5-67A2-422F-A5E2-01A4FFCF85FA}" type="presParOf" srcId="{79DC4F1A-6DC8-4E52-9FF8-DC4C7F2BCB45}" destId="{69D266B8-C2D6-457C-AA51-1889A889025F}" srcOrd="0" destOrd="0" presId="urn:microsoft.com/office/officeart/2018/5/layout/IconLeafLabelList"/>
    <dgm:cxn modelId="{8E086862-C068-49DB-878E-A7951344178A}" type="presParOf" srcId="{79DC4F1A-6DC8-4E52-9FF8-DC4C7F2BCB45}" destId="{5EE456FD-782C-4D20-820E-B82A65A8C1AC}" srcOrd="1" destOrd="0" presId="urn:microsoft.com/office/officeart/2018/5/layout/IconLeafLabelList"/>
    <dgm:cxn modelId="{50FBB742-0D2F-4F7C-BCBA-51F253FD0B81}" type="presParOf" srcId="{79DC4F1A-6DC8-4E52-9FF8-DC4C7F2BCB45}" destId="{4BE5E570-C087-46B5-8C4B-29ECB08400FC}" srcOrd="2" destOrd="0" presId="urn:microsoft.com/office/officeart/2018/5/layout/IconLeafLabelList"/>
    <dgm:cxn modelId="{227448C5-5145-4773-AA4F-86667AABC9C2}" type="presParOf" srcId="{79DC4F1A-6DC8-4E52-9FF8-DC4C7F2BCB45}" destId="{9317E5A7-4433-4FBE-BCE6-9BE05A960815}" srcOrd="3" destOrd="0" presId="urn:microsoft.com/office/officeart/2018/5/layout/IconLeafLabelList"/>
    <dgm:cxn modelId="{5EBB2271-DD16-4936-BEED-CBC0E6980161}" type="presParOf" srcId="{69FC8C3D-4D02-40D8-8106-FAE845C2D285}" destId="{0AFD7F5C-CC7A-4CEB-A92E-CE87DB7E7CAA}" srcOrd="5" destOrd="0" presId="urn:microsoft.com/office/officeart/2018/5/layout/IconLeafLabelList"/>
    <dgm:cxn modelId="{B78A6C84-C280-4ECD-AC21-B8152A344E1B}" type="presParOf" srcId="{69FC8C3D-4D02-40D8-8106-FAE845C2D285}" destId="{9EF23630-5D43-458D-B76B-8F044C51E82D}" srcOrd="6" destOrd="0" presId="urn:microsoft.com/office/officeart/2018/5/layout/IconLeafLabelList"/>
    <dgm:cxn modelId="{BFA394E4-8E33-43F2-8BCE-609D5A65DED6}" type="presParOf" srcId="{9EF23630-5D43-458D-B76B-8F044C51E82D}" destId="{A869E224-802E-4566-806D-84A46B564A99}" srcOrd="0" destOrd="0" presId="urn:microsoft.com/office/officeart/2018/5/layout/IconLeafLabelList"/>
    <dgm:cxn modelId="{469E7600-5E36-49DB-8086-E11364E51ADA}" type="presParOf" srcId="{9EF23630-5D43-458D-B76B-8F044C51E82D}" destId="{D63F6FAF-C82B-42BF-88E7-C24CFD262556}" srcOrd="1" destOrd="0" presId="urn:microsoft.com/office/officeart/2018/5/layout/IconLeafLabelList"/>
    <dgm:cxn modelId="{7765567C-C488-4CFC-B2AE-F2E94F1F0999}" type="presParOf" srcId="{9EF23630-5D43-458D-B76B-8F044C51E82D}" destId="{BF73AF68-5D81-4542-BFEF-502FEFC7E535}" srcOrd="2" destOrd="0" presId="urn:microsoft.com/office/officeart/2018/5/layout/IconLeafLabelList"/>
    <dgm:cxn modelId="{7031C5E9-CDD3-49AC-8C31-20794700CFC2}" type="presParOf" srcId="{9EF23630-5D43-458D-B76B-8F044C51E82D}" destId="{628EA6F4-9113-4A04-A32E-4D2F1BBB21DC}" srcOrd="3" destOrd="0" presId="urn:microsoft.com/office/officeart/2018/5/layout/IconLeafLabelList"/>
    <dgm:cxn modelId="{26A4BAA0-F193-48A2-9F92-1431A3BB7935}" type="presParOf" srcId="{69FC8C3D-4D02-40D8-8106-FAE845C2D285}" destId="{EC3B50C5-5445-44FD-9CC1-6BB65DFB5A98}" srcOrd="7" destOrd="0" presId="urn:microsoft.com/office/officeart/2018/5/layout/IconLeafLabelList"/>
    <dgm:cxn modelId="{4F9896F3-19BE-44FE-9E1F-C19F1C936BCC}" type="presParOf" srcId="{69FC8C3D-4D02-40D8-8106-FAE845C2D285}" destId="{29D9365E-6929-44FA-9D1E-E583385AF84D}" srcOrd="8" destOrd="0" presId="urn:microsoft.com/office/officeart/2018/5/layout/IconLeafLabelList"/>
    <dgm:cxn modelId="{0845A683-2504-477B-A3E6-BE304A94F7B2}" type="presParOf" srcId="{29D9365E-6929-44FA-9D1E-E583385AF84D}" destId="{6D3B4E9E-C931-4443-88C3-2BBABE668197}" srcOrd="0" destOrd="0" presId="urn:microsoft.com/office/officeart/2018/5/layout/IconLeafLabelList"/>
    <dgm:cxn modelId="{089A0122-A7AF-41D1-8EC2-BF4A714EC1E5}" type="presParOf" srcId="{29D9365E-6929-44FA-9D1E-E583385AF84D}" destId="{A4B04F61-2C43-456C-8D0A-753AEE7DAAFC}" srcOrd="1" destOrd="0" presId="urn:microsoft.com/office/officeart/2018/5/layout/IconLeafLabelList"/>
    <dgm:cxn modelId="{767CE08F-F474-4684-B8C3-CBB5E8927FA3}" type="presParOf" srcId="{29D9365E-6929-44FA-9D1E-E583385AF84D}" destId="{74EE63FB-D110-4189-B402-CC0D0E874925}" srcOrd="2" destOrd="0" presId="urn:microsoft.com/office/officeart/2018/5/layout/IconLeafLabelList"/>
    <dgm:cxn modelId="{9639A07A-AA51-4D1F-B569-6A4F27FA33E9}" type="presParOf" srcId="{29D9365E-6929-44FA-9D1E-E583385AF84D}" destId="{D276F353-4650-454C-A150-33CD1D1E702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6FF0F3-82CB-4322-B3C3-015C618305D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4E115C-FB37-4019-A784-B88AAF4DEF4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Python Library</a:t>
          </a:r>
        </a:p>
      </dgm:t>
    </dgm:pt>
    <dgm:pt modelId="{1EA68977-DAAE-4371-9953-FF813CF2109F}" type="parTrans" cxnId="{446D88B9-3DED-4E6C-AD1C-6FF1D8FC6DC3}">
      <dgm:prSet/>
      <dgm:spPr/>
      <dgm:t>
        <a:bodyPr/>
        <a:lstStyle/>
        <a:p>
          <a:endParaRPr lang="en-US"/>
        </a:p>
      </dgm:t>
    </dgm:pt>
    <dgm:pt modelId="{BF5636BF-ED1F-46D2-94C6-681CCC09C79D}" type="sibTrans" cxnId="{446D88B9-3DED-4E6C-AD1C-6FF1D8FC6DC3}">
      <dgm:prSet/>
      <dgm:spPr/>
      <dgm:t>
        <a:bodyPr/>
        <a:lstStyle/>
        <a:p>
          <a:endParaRPr lang="en-US"/>
        </a:p>
      </dgm:t>
    </dgm:pt>
    <dgm:pt modelId="{D698AEEE-3039-4D6C-B9AF-C0780F8B0C2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Android Studio</a:t>
          </a:r>
        </a:p>
      </dgm:t>
    </dgm:pt>
    <dgm:pt modelId="{97E3FC40-7F79-4D44-A374-E083985C3813}" type="parTrans" cxnId="{ACF98361-4355-4AD2-B1B9-63E643486F54}">
      <dgm:prSet/>
      <dgm:spPr/>
      <dgm:t>
        <a:bodyPr/>
        <a:lstStyle/>
        <a:p>
          <a:endParaRPr lang="en-US"/>
        </a:p>
      </dgm:t>
    </dgm:pt>
    <dgm:pt modelId="{6A6B1517-9AB7-4207-AFF9-D8C4A93B362A}" type="sibTrans" cxnId="{ACF98361-4355-4AD2-B1B9-63E643486F54}">
      <dgm:prSet/>
      <dgm:spPr/>
      <dgm:t>
        <a:bodyPr/>
        <a:lstStyle/>
        <a:p>
          <a:endParaRPr lang="en-US"/>
        </a:p>
      </dgm:t>
    </dgm:pt>
    <dgm:pt modelId="{3DE851A9-8CDC-40B1-8594-D9D533DBC4B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Flutter</a:t>
          </a:r>
        </a:p>
      </dgm:t>
    </dgm:pt>
    <dgm:pt modelId="{4D58D49D-A345-4A1E-87F7-9A2F7A6B2762}" type="parTrans" cxnId="{A8FDE403-F1F1-492D-B994-56C2535DBC89}">
      <dgm:prSet/>
      <dgm:spPr/>
      <dgm:t>
        <a:bodyPr/>
        <a:lstStyle/>
        <a:p>
          <a:endParaRPr lang="en-US"/>
        </a:p>
      </dgm:t>
    </dgm:pt>
    <dgm:pt modelId="{8951317E-71B9-4879-BF03-A717E238AD77}" type="sibTrans" cxnId="{A8FDE403-F1F1-492D-B994-56C2535DBC89}">
      <dgm:prSet/>
      <dgm:spPr/>
      <dgm:t>
        <a:bodyPr/>
        <a:lstStyle/>
        <a:p>
          <a:endParaRPr lang="en-US"/>
        </a:p>
      </dgm:t>
    </dgm:pt>
    <dgm:pt modelId="{9574F776-E7C3-4490-B341-0720368611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MongoDB</a:t>
          </a:r>
        </a:p>
      </dgm:t>
    </dgm:pt>
    <dgm:pt modelId="{FF5894BC-CFB4-46FC-AA5D-5D554CCFA033}" type="parTrans" cxnId="{98BAC609-FB85-4376-AC86-815D602CBDFE}">
      <dgm:prSet/>
      <dgm:spPr/>
      <dgm:t>
        <a:bodyPr/>
        <a:lstStyle/>
        <a:p>
          <a:endParaRPr lang="en-US"/>
        </a:p>
      </dgm:t>
    </dgm:pt>
    <dgm:pt modelId="{D23253BA-8486-4AE9-8319-128139D3335A}" type="sibTrans" cxnId="{98BAC609-FB85-4376-AC86-815D602CBDFE}">
      <dgm:prSet/>
      <dgm:spPr/>
      <dgm:t>
        <a:bodyPr/>
        <a:lstStyle/>
        <a:p>
          <a:endParaRPr lang="en-US"/>
        </a:p>
      </dgm:t>
    </dgm:pt>
    <dgm:pt modelId="{B88EAA55-0B70-49AF-A9C6-F2FBD2EC3EE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Nodejs</a:t>
          </a:r>
        </a:p>
      </dgm:t>
    </dgm:pt>
    <dgm:pt modelId="{33854657-B8FD-49E1-B5F5-5CDB1D17C068}" type="parTrans" cxnId="{B341C26A-C737-4CE9-9A9D-CBB119C68690}">
      <dgm:prSet/>
      <dgm:spPr/>
      <dgm:t>
        <a:bodyPr/>
        <a:lstStyle/>
        <a:p>
          <a:endParaRPr lang="en-US"/>
        </a:p>
      </dgm:t>
    </dgm:pt>
    <dgm:pt modelId="{A3DB9FD8-44B2-4E84-B7C3-26746D7067CF}" type="sibTrans" cxnId="{B341C26A-C737-4CE9-9A9D-CBB119C68690}">
      <dgm:prSet/>
      <dgm:spPr/>
      <dgm:t>
        <a:bodyPr/>
        <a:lstStyle/>
        <a:p>
          <a:endParaRPr lang="en-US"/>
        </a:p>
      </dgm:t>
    </dgm:pt>
    <dgm:pt modelId="{69FC8C3D-4D02-40D8-8106-FAE845C2D285}" type="pres">
      <dgm:prSet presAssocID="{C06FF0F3-82CB-4322-B3C3-015C618305D8}" presName="root" presStyleCnt="0">
        <dgm:presLayoutVars>
          <dgm:dir/>
          <dgm:resizeHandles val="exact"/>
        </dgm:presLayoutVars>
      </dgm:prSet>
      <dgm:spPr/>
    </dgm:pt>
    <dgm:pt modelId="{985EE27E-BFBB-4D8F-B1C0-2984AC2372D5}" type="pres">
      <dgm:prSet presAssocID="{1A4E115C-FB37-4019-A784-B88AAF4DEF41}" presName="compNode" presStyleCnt="0"/>
      <dgm:spPr/>
    </dgm:pt>
    <dgm:pt modelId="{B94CD887-34C4-4889-A820-B8FD713E1BD9}" type="pres">
      <dgm:prSet presAssocID="{1A4E115C-FB37-4019-A784-B88AAF4DEF4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5495336-8251-4A65-ACC3-A7F4D25C4662}" type="pres">
      <dgm:prSet presAssocID="{1A4E115C-FB37-4019-A784-B88AAF4DEF41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23F317-DA95-4265-B66A-F47E723AD9F4}" type="pres">
      <dgm:prSet presAssocID="{1A4E115C-FB37-4019-A784-B88AAF4DEF41}" presName="spaceRect" presStyleCnt="0"/>
      <dgm:spPr/>
    </dgm:pt>
    <dgm:pt modelId="{2FE73E1E-4AD9-400D-8C7B-B219D41A69E9}" type="pres">
      <dgm:prSet presAssocID="{1A4E115C-FB37-4019-A784-B88AAF4DEF41}" presName="textRect" presStyleLbl="revTx" presStyleIdx="0" presStyleCnt="5">
        <dgm:presLayoutVars>
          <dgm:chMax val="1"/>
          <dgm:chPref val="1"/>
        </dgm:presLayoutVars>
      </dgm:prSet>
      <dgm:spPr/>
    </dgm:pt>
    <dgm:pt modelId="{6526DF2E-BBAE-4691-B330-3FD0E427604B}" type="pres">
      <dgm:prSet presAssocID="{BF5636BF-ED1F-46D2-94C6-681CCC09C79D}" presName="sibTrans" presStyleCnt="0"/>
      <dgm:spPr/>
    </dgm:pt>
    <dgm:pt modelId="{F31F6771-C163-41BF-9625-3E7F8F4E6729}" type="pres">
      <dgm:prSet presAssocID="{D698AEEE-3039-4D6C-B9AF-C0780F8B0C25}" presName="compNode" presStyleCnt="0"/>
      <dgm:spPr/>
    </dgm:pt>
    <dgm:pt modelId="{69AA2FEA-BEBC-4E8E-BC2A-01718C67B438}" type="pres">
      <dgm:prSet presAssocID="{D698AEEE-3039-4D6C-B9AF-C0780F8B0C2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7D51049-2AD7-4B01-96D7-6FE6309ECEA5}" type="pres">
      <dgm:prSet presAssocID="{D698AEEE-3039-4D6C-B9AF-C0780F8B0C25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83A69DD-5FC1-4B8C-BEA8-3A4B36F79833}" type="pres">
      <dgm:prSet presAssocID="{D698AEEE-3039-4D6C-B9AF-C0780F8B0C25}" presName="spaceRect" presStyleCnt="0"/>
      <dgm:spPr/>
    </dgm:pt>
    <dgm:pt modelId="{70864128-5FD7-4144-B34A-A346056C5D07}" type="pres">
      <dgm:prSet presAssocID="{D698AEEE-3039-4D6C-B9AF-C0780F8B0C25}" presName="textRect" presStyleLbl="revTx" presStyleIdx="1" presStyleCnt="5">
        <dgm:presLayoutVars>
          <dgm:chMax val="1"/>
          <dgm:chPref val="1"/>
        </dgm:presLayoutVars>
      </dgm:prSet>
      <dgm:spPr/>
    </dgm:pt>
    <dgm:pt modelId="{4CAB475C-CC87-4F65-8883-FAC8D4DB55EA}" type="pres">
      <dgm:prSet presAssocID="{6A6B1517-9AB7-4207-AFF9-D8C4A93B362A}" presName="sibTrans" presStyleCnt="0"/>
      <dgm:spPr/>
    </dgm:pt>
    <dgm:pt modelId="{79DC4F1A-6DC8-4E52-9FF8-DC4C7F2BCB45}" type="pres">
      <dgm:prSet presAssocID="{3DE851A9-8CDC-40B1-8594-D9D533DBC4BE}" presName="compNode" presStyleCnt="0"/>
      <dgm:spPr/>
    </dgm:pt>
    <dgm:pt modelId="{69D266B8-C2D6-457C-AA51-1889A889025F}" type="pres">
      <dgm:prSet presAssocID="{3DE851A9-8CDC-40B1-8594-D9D533DBC4BE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EE456FD-782C-4D20-820E-B82A65A8C1AC}" type="pres">
      <dgm:prSet presAssocID="{3DE851A9-8CDC-40B1-8594-D9D533DBC4BE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4BE5E570-C087-46B5-8C4B-29ECB08400FC}" type="pres">
      <dgm:prSet presAssocID="{3DE851A9-8CDC-40B1-8594-D9D533DBC4BE}" presName="spaceRect" presStyleCnt="0"/>
      <dgm:spPr/>
    </dgm:pt>
    <dgm:pt modelId="{9317E5A7-4433-4FBE-BCE6-9BE05A960815}" type="pres">
      <dgm:prSet presAssocID="{3DE851A9-8CDC-40B1-8594-D9D533DBC4BE}" presName="textRect" presStyleLbl="revTx" presStyleIdx="2" presStyleCnt="5">
        <dgm:presLayoutVars>
          <dgm:chMax val="1"/>
          <dgm:chPref val="1"/>
        </dgm:presLayoutVars>
      </dgm:prSet>
      <dgm:spPr/>
    </dgm:pt>
    <dgm:pt modelId="{0AFD7F5C-CC7A-4CEB-A92E-CE87DB7E7CAA}" type="pres">
      <dgm:prSet presAssocID="{8951317E-71B9-4879-BF03-A717E238AD77}" presName="sibTrans" presStyleCnt="0"/>
      <dgm:spPr/>
    </dgm:pt>
    <dgm:pt modelId="{9EF23630-5D43-458D-B76B-8F044C51E82D}" type="pres">
      <dgm:prSet presAssocID="{9574F776-E7C3-4490-B341-0720368611AC}" presName="compNode" presStyleCnt="0"/>
      <dgm:spPr/>
    </dgm:pt>
    <dgm:pt modelId="{A869E224-802E-4566-806D-84A46B564A99}" type="pres">
      <dgm:prSet presAssocID="{9574F776-E7C3-4490-B341-0720368611AC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63F6FAF-C82B-42BF-88E7-C24CFD262556}" type="pres">
      <dgm:prSet presAssocID="{9574F776-E7C3-4490-B341-0720368611AC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F73AF68-5D81-4542-BFEF-502FEFC7E535}" type="pres">
      <dgm:prSet presAssocID="{9574F776-E7C3-4490-B341-0720368611AC}" presName="spaceRect" presStyleCnt="0"/>
      <dgm:spPr/>
    </dgm:pt>
    <dgm:pt modelId="{628EA6F4-9113-4A04-A32E-4D2F1BBB21DC}" type="pres">
      <dgm:prSet presAssocID="{9574F776-E7C3-4490-B341-0720368611AC}" presName="textRect" presStyleLbl="revTx" presStyleIdx="3" presStyleCnt="5">
        <dgm:presLayoutVars>
          <dgm:chMax val="1"/>
          <dgm:chPref val="1"/>
        </dgm:presLayoutVars>
      </dgm:prSet>
      <dgm:spPr/>
    </dgm:pt>
    <dgm:pt modelId="{EC3B50C5-5445-44FD-9CC1-6BB65DFB5A98}" type="pres">
      <dgm:prSet presAssocID="{D23253BA-8486-4AE9-8319-128139D3335A}" presName="sibTrans" presStyleCnt="0"/>
      <dgm:spPr/>
    </dgm:pt>
    <dgm:pt modelId="{29D9365E-6929-44FA-9D1E-E583385AF84D}" type="pres">
      <dgm:prSet presAssocID="{B88EAA55-0B70-49AF-A9C6-F2FBD2EC3EEB}" presName="compNode" presStyleCnt="0"/>
      <dgm:spPr/>
    </dgm:pt>
    <dgm:pt modelId="{6D3B4E9E-C931-4443-88C3-2BBABE668197}" type="pres">
      <dgm:prSet presAssocID="{B88EAA55-0B70-49AF-A9C6-F2FBD2EC3EE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4B04F61-2C43-456C-8D0A-753AEE7DAAFC}" type="pres">
      <dgm:prSet presAssocID="{B88EAA55-0B70-49AF-A9C6-F2FBD2EC3EEB}" presName="iconRect" presStyleLbl="node1" presStyleIdx="4" presStyleCnt="5"/>
      <dgm:spPr>
        <a:blipFill>
          <a:blip xmlns:r="http://schemas.openxmlformats.org/officeDocument/2006/relationships" r:embed="rId9"/>
          <a:srcRect/>
          <a:stretch>
            <a:fillRect/>
          </a:stretch>
        </a:blipFill>
      </dgm:spPr>
    </dgm:pt>
    <dgm:pt modelId="{74EE63FB-D110-4189-B402-CC0D0E874925}" type="pres">
      <dgm:prSet presAssocID="{B88EAA55-0B70-49AF-A9C6-F2FBD2EC3EEB}" presName="spaceRect" presStyleCnt="0"/>
      <dgm:spPr/>
    </dgm:pt>
    <dgm:pt modelId="{D276F353-4650-454C-A150-33CD1D1E7023}" type="pres">
      <dgm:prSet presAssocID="{B88EAA55-0B70-49AF-A9C6-F2FBD2EC3EE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8FDE403-F1F1-492D-B994-56C2535DBC89}" srcId="{C06FF0F3-82CB-4322-B3C3-015C618305D8}" destId="{3DE851A9-8CDC-40B1-8594-D9D533DBC4BE}" srcOrd="2" destOrd="0" parTransId="{4D58D49D-A345-4A1E-87F7-9A2F7A6B2762}" sibTransId="{8951317E-71B9-4879-BF03-A717E238AD77}"/>
    <dgm:cxn modelId="{98BAC609-FB85-4376-AC86-815D602CBDFE}" srcId="{C06FF0F3-82CB-4322-B3C3-015C618305D8}" destId="{9574F776-E7C3-4490-B341-0720368611AC}" srcOrd="3" destOrd="0" parTransId="{FF5894BC-CFB4-46FC-AA5D-5D554CCFA033}" sibTransId="{D23253BA-8486-4AE9-8319-128139D3335A}"/>
    <dgm:cxn modelId="{29AC0D0A-8569-42CE-A737-CC0E080041C4}" type="presOf" srcId="{D698AEEE-3039-4D6C-B9AF-C0780F8B0C25}" destId="{70864128-5FD7-4144-B34A-A346056C5D07}" srcOrd="0" destOrd="0" presId="urn:microsoft.com/office/officeart/2018/5/layout/IconLeafLabelList"/>
    <dgm:cxn modelId="{DB704925-5D51-4EA1-8821-C5E039BCD03B}" type="presOf" srcId="{B88EAA55-0B70-49AF-A9C6-F2FBD2EC3EEB}" destId="{D276F353-4650-454C-A150-33CD1D1E7023}" srcOrd="0" destOrd="0" presId="urn:microsoft.com/office/officeart/2018/5/layout/IconLeafLabelList"/>
    <dgm:cxn modelId="{5CB5D931-5521-4C94-9BFC-5F2EFB30DCAE}" type="presOf" srcId="{3DE851A9-8CDC-40B1-8594-D9D533DBC4BE}" destId="{9317E5A7-4433-4FBE-BCE6-9BE05A960815}" srcOrd="0" destOrd="0" presId="urn:microsoft.com/office/officeart/2018/5/layout/IconLeafLabelList"/>
    <dgm:cxn modelId="{3D72F53E-6B3C-4ADE-AB86-EEB10472A599}" type="presOf" srcId="{1A4E115C-FB37-4019-A784-B88AAF4DEF41}" destId="{2FE73E1E-4AD9-400D-8C7B-B219D41A69E9}" srcOrd="0" destOrd="0" presId="urn:microsoft.com/office/officeart/2018/5/layout/IconLeafLabelList"/>
    <dgm:cxn modelId="{ACF98361-4355-4AD2-B1B9-63E643486F54}" srcId="{C06FF0F3-82CB-4322-B3C3-015C618305D8}" destId="{D698AEEE-3039-4D6C-B9AF-C0780F8B0C25}" srcOrd="1" destOrd="0" parTransId="{97E3FC40-7F79-4D44-A374-E083985C3813}" sibTransId="{6A6B1517-9AB7-4207-AFF9-D8C4A93B362A}"/>
    <dgm:cxn modelId="{B341C26A-C737-4CE9-9A9D-CBB119C68690}" srcId="{C06FF0F3-82CB-4322-B3C3-015C618305D8}" destId="{B88EAA55-0B70-49AF-A9C6-F2FBD2EC3EEB}" srcOrd="4" destOrd="0" parTransId="{33854657-B8FD-49E1-B5F5-5CDB1D17C068}" sibTransId="{A3DB9FD8-44B2-4E84-B7C3-26746D7067CF}"/>
    <dgm:cxn modelId="{CD710DB5-D0F9-4399-9E6E-683C9B811C2E}" type="presOf" srcId="{C06FF0F3-82CB-4322-B3C3-015C618305D8}" destId="{69FC8C3D-4D02-40D8-8106-FAE845C2D285}" srcOrd="0" destOrd="0" presId="urn:microsoft.com/office/officeart/2018/5/layout/IconLeafLabelList"/>
    <dgm:cxn modelId="{446D88B9-3DED-4E6C-AD1C-6FF1D8FC6DC3}" srcId="{C06FF0F3-82CB-4322-B3C3-015C618305D8}" destId="{1A4E115C-FB37-4019-A784-B88AAF4DEF41}" srcOrd="0" destOrd="0" parTransId="{1EA68977-DAAE-4371-9953-FF813CF2109F}" sibTransId="{BF5636BF-ED1F-46D2-94C6-681CCC09C79D}"/>
    <dgm:cxn modelId="{1F61ACCE-0709-404D-AE04-697D253F310B}" type="presOf" srcId="{9574F776-E7C3-4490-B341-0720368611AC}" destId="{628EA6F4-9113-4A04-A32E-4D2F1BBB21DC}" srcOrd="0" destOrd="0" presId="urn:microsoft.com/office/officeart/2018/5/layout/IconLeafLabelList"/>
    <dgm:cxn modelId="{CCC751C6-9E7C-4990-BCFB-E176F31963A2}" type="presParOf" srcId="{69FC8C3D-4D02-40D8-8106-FAE845C2D285}" destId="{985EE27E-BFBB-4D8F-B1C0-2984AC2372D5}" srcOrd="0" destOrd="0" presId="urn:microsoft.com/office/officeart/2018/5/layout/IconLeafLabelList"/>
    <dgm:cxn modelId="{BF2368E5-BEC6-4011-8BC8-B44BA5F788E8}" type="presParOf" srcId="{985EE27E-BFBB-4D8F-B1C0-2984AC2372D5}" destId="{B94CD887-34C4-4889-A820-B8FD713E1BD9}" srcOrd="0" destOrd="0" presId="urn:microsoft.com/office/officeart/2018/5/layout/IconLeafLabelList"/>
    <dgm:cxn modelId="{56368B72-3225-49E9-9755-9601B78C9E5E}" type="presParOf" srcId="{985EE27E-BFBB-4D8F-B1C0-2984AC2372D5}" destId="{E5495336-8251-4A65-ACC3-A7F4D25C4662}" srcOrd="1" destOrd="0" presId="urn:microsoft.com/office/officeart/2018/5/layout/IconLeafLabelList"/>
    <dgm:cxn modelId="{6B88677C-886F-46EC-9ECA-E1E1E2399911}" type="presParOf" srcId="{985EE27E-BFBB-4D8F-B1C0-2984AC2372D5}" destId="{9D23F317-DA95-4265-B66A-F47E723AD9F4}" srcOrd="2" destOrd="0" presId="urn:microsoft.com/office/officeart/2018/5/layout/IconLeafLabelList"/>
    <dgm:cxn modelId="{5D449E44-A364-48F5-989A-FA3B13967215}" type="presParOf" srcId="{985EE27E-BFBB-4D8F-B1C0-2984AC2372D5}" destId="{2FE73E1E-4AD9-400D-8C7B-B219D41A69E9}" srcOrd="3" destOrd="0" presId="urn:microsoft.com/office/officeart/2018/5/layout/IconLeafLabelList"/>
    <dgm:cxn modelId="{B5F13877-B2E8-4672-A743-E4B2519F1A13}" type="presParOf" srcId="{69FC8C3D-4D02-40D8-8106-FAE845C2D285}" destId="{6526DF2E-BBAE-4691-B330-3FD0E427604B}" srcOrd="1" destOrd="0" presId="urn:microsoft.com/office/officeart/2018/5/layout/IconLeafLabelList"/>
    <dgm:cxn modelId="{2118FFDA-0C76-4D7C-96C7-4E063CA1B7AA}" type="presParOf" srcId="{69FC8C3D-4D02-40D8-8106-FAE845C2D285}" destId="{F31F6771-C163-41BF-9625-3E7F8F4E6729}" srcOrd="2" destOrd="0" presId="urn:microsoft.com/office/officeart/2018/5/layout/IconLeafLabelList"/>
    <dgm:cxn modelId="{24F23228-B43F-4C16-9AA1-50FEC0DCE8CB}" type="presParOf" srcId="{F31F6771-C163-41BF-9625-3E7F8F4E6729}" destId="{69AA2FEA-BEBC-4E8E-BC2A-01718C67B438}" srcOrd="0" destOrd="0" presId="urn:microsoft.com/office/officeart/2018/5/layout/IconLeafLabelList"/>
    <dgm:cxn modelId="{791BA7EC-D47E-4B2C-B21D-0B8E08F8CCCA}" type="presParOf" srcId="{F31F6771-C163-41BF-9625-3E7F8F4E6729}" destId="{A7D51049-2AD7-4B01-96D7-6FE6309ECEA5}" srcOrd="1" destOrd="0" presId="urn:microsoft.com/office/officeart/2018/5/layout/IconLeafLabelList"/>
    <dgm:cxn modelId="{2CDBDE47-20EB-4AD2-8163-D4733B55E0A2}" type="presParOf" srcId="{F31F6771-C163-41BF-9625-3E7F8F4E6729}" destId="{583A69DD-5FC1-4B8C-BEA8-3A4B36F79833}" srcOrd="2" destOrd="0" presId="urn:microsoft.com/office/officeart/2018/5/layout/IconLeafLabelList"/>
    <dgm:cxn modelId="{49C35208-51D9-43E4-8CA2-FF3611069650}" type="presParOf" srcId="{F31F6771-C163-41BF-9625-3E7F8F4E6729}" destId="{70864128-5FD7-4144-B34A-A346056C5D07}" srcOrd="3" destOrd="0" presId="urn:microsoft.com/office/officeart/2018/5/layout/IconLeafLabelList"/>
    <dgm:cxn modelId="{4389989E-6A2E-4F14-89B1-54CBE0C173E9}" type="presParOf" srcId="{69FC8C3D-4D02-40D8-8106-FAE845C2D285}" destId="{4CAB475C-CC87-4F65-8883-FAC8D4DB55EA}" srcOrd="3" destOrd="0" presId="urn:microsoft.com/office/officeart/2018/5/layout/IconLeafLabelList"/>
    <dgm:cxn modelId="{7F1AED47-0BF7-4D37-A22B-3E76A9F7D10E}" type="presParOf" srcId="{69FC8C3D-4D02-40D8-8106-FAE845C2D285}" destId="{79DC4F1A-6DC8-4E52-9FF8-DC4C7F2BCB45}" srcOrd="4" destOrd="0" presId="urn:microsoft.com/office/officeart/2018/5/layout/IconLeafLabelList"/>
    <dgm:cxn modelId="{D0E76BD5-67A2-422F-A5E2-01A4FFCF85FA}" type="presParOf" srcId="{79DC4F1A-6DC8-4E52-9FF8-DC4C7F2BCB45}" destId="{69D266B8-C2D6-457C-AA51-1889A889025F}" srcOrd="0" destOrd="0" presId="urn:microsoft.com/office/officeart/2018/5/layout/IconLeafLabelList"/>
    <dgm:cxn modelId="{8E086862-C068-49DB-878E-A7951344178A}" type="presParOf" srcId="{79DC4F1A-6DC8-4E52-9FF8-DC4C7F2BCB45}" destId="{5EE456FD-782C-4D20-820E-B82A65A8C1AC}" srcOrd="1" destOrd="0" presId="urn:microsoft.com/office/officeart/2018/5/layout/IconLeafLabelList"/>
    <dgm:cxn modelId="{50FBB742-0D2F-4F7C-BCBA-51F253FD0B81}" type="presParOf" srcId="{79DC4F1A-6DC8-4E52-9FF8-DC4C7F2BCB45}" destId="{4BE5E570-C087-46B5-8C4B-29ECB08400FC}" srcOrd="2" destOrd="0" presId="urn:microsoft.com/office/officeart/2018/5/layout/IconLeafLabelList"/>
    <dgm:cxn modelId="{227448C5-5145-4773-AA4F-86667AABC9C2}" type="presParOf" srcId="{79DC4F1A-6DC8-4E52-9FF8-DC4C7F2BCB45}" destId="{9317E5A7-4433-4FBE-BCE6-9BE05A960815}" srcOrd="3" destOrd="0" presId="urn:microsoft.com/office/officeart/2018/5/layout/IconLeafLabelList"/>
    <dgm:cxn modelId="{5EBB2271-DD16-4936-BEED-CBC0E6980161}" type="presParOf" srcId="{69FC8C3D-4D02-40D8-8106-FAE845C2D285}" destId="{0AFD7F5C-CC7A-4CEB-A92E-CE87DB7E7CAA}" srcOrd="5" destOrd="0" presId="urn:microsoft.com/office/officeart/2018/5/layout/IconLeafLabelList"/>
    <dgm:cxn modelId="{B78A6C84-C280-4ECD-AC21-B8152A344E1B}" type="presParOf" srcId="{69FC8C3D-4D02-40D8-8106-FAE845C2D285}" destId="{9EF23630-5D43-458D-B76B-8F044C51E82D}" srcOrd="6" destOrd="0" presId="urn:microsoft.com/office/officeart/2018/5/layout/IconLeafLabelList"/>
    <dgm:cxn modelId="{BFA394E4-8E33-43F2-8BCE-609D5A65DED6}" type="presParOf" srcId="{9EF23630-5D43-458D-B76B-8F044C51E82D}" destId="{A869E224-802E-4566-806D-84A46B564A99}" srcOrd="0" destOrd="0" presId="urn:microsoft.com/office/officeart/2018/5/layout/IconLeafLabelList"/>
    <dgm:cxn modelId="{469E7600-5E36-49DB-8086-E11364E51ADA}" type="presParOf" srcId="{9EF23630-5D43-458D-B76B-8F044C51E82D}" destId="{D63F6FAF-C82B-42BF-88E7-C24CFD262556}" srcOrd="1" destOrd="0" presId="urn:microsoft.com/office/officeart/2018/5/layout/IconLeafLabelList"/>
    <dgm:cxn modelId="{7765567C-C488-4CFC-B2AE-F2E94F1F0999}" type="presParOf" srcId="{9EF23630-5D43-458D-B76B-8F044C51E82D}" destId="{BF73AF68-5D81-4542-BFEF-502FEFC7E535}" srcOrd="2" destOrd="0" presId="urn:microsoft.com/office/officeart/2018/5/layout/IconLeafLabelList"/>
    <dgm:cxn modelId="{7031C5E9-CDD3-49AC-8C31-20794700CFC2}" type="presParOf" srcId="{9EF23630-5D43-458D-B76B-8F044C51E82D}" destId="{628EA6F4-9113-4A04-A32E-4D2F1BBB21DC}" srcOrd="3" destOrd="0" presId="urn:microsoft.com/office/officeart/2018/5/layout/IconLeafLabelList"/>
    <dgm:cxn modelId="{26A4BAA0-F193-48A2-9F92-1431A3BB7935}" type="presParOf" srcId="{69FC8C3D-4D02-40D8-8106-FAE845C2D285}" destId="{EC3B50C5-5445-44FD-9CC1-6BB65DFB5A98}" srcOrd="7" destOrd="0" presId="urn:microsoft.com/office/officeart/2018/5/layout/IconLeafLabelList"/>
    <dgm:cxn modelId="{4F9896F3-19BE-44FE-9E1F-C19F1C936BCC}" type="presParOf" srcId="{69FC8C3D-4D02-40D8-8106-FAE845C2D285}" destId="{29D9365E-6929-44FA-9D1E-E583385AF84D}" srcOrd="8" destOrd="0" presId="urn:microsoft.com/office/officeart/2018/5/layout/IconLeafLabelList"/>
    <dgm:cxn modelId="{0845A683-2504-477B-A3E6-BE304A94F7B2}" type="presParOf" srcId="{29D9365E-6929-44FA-9D1E-E583385AF84D}" destId="{6D3B4E9E-C931-4443-88C3-2BBABE668197}" srcOrd="0" destOrd="0" presId="urn:microsoft.com/office/officeart/2018/5/layout/IconLeafLabelList"/>
    <dgm:cxn modelId="{089A0122-A7AF-41D1-8EC2-BF4A714EC1E5}" type="presParOf" srcId="{29D9365E-6929-44FA-9D1E-E583385AF84D}" destId="{A4B04F61-2C43-456C-8D0A-753AEE7DAAFC}" srcOrd="1" destOrd="0" presId="urn:microsoft.com/office/officeart/2018/5/layout/IconLeafLabelList"/>
    <dgm:cxn modelId="{767CE08F-F474-4684-B8C3-CBB5E8927FA3}" type="presParOf" srcId="{29D9365E-6929-44FA-9D1E-E583385AF84D}" destId="{74EE63FB-D110-4189-B402-CC0D0E874925}" srcOrd="2" destOrd="0" presId="urn:microsoft.com/office/officeart/2018/5/layout/IconLeafLabelList"/>
    <dgm:cxn modelId="{9639A07A-AA51-4D1F-B569-6A4F27FA33E9}" type="presParOf" srcId="{29D9365E-6929-44FA-9D1E-E583385AF84D}" destId="{D276F353-4650-454C-A150-33CD1D1E702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E10A92-E61F-494E-95DB-BDB4ACC95D1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72BB3-7F4D-4002-B905-055D6BE188DA}">
      <dgm:prSet/>
      <dgm:spPr/>
      <dgm:t>
        <a:bodyPr/>
        <a:lstStyle/>
        <a:p>
          <a:r>
            <a:rPr lang="en-US" dirty="0"/>
            <a:t>[9] S.Priyadharsun, S.Lakshigan, S.S Baheerathan, S.Rajasooriyar, U.U.S.K. Rajapaksha and    S.M.Buddika Harshanath, "Parade in the Virtual Dressing Room", in International Conference on Computer Science &amp; Education (ICCSE 2018), Colombo, Sri Lanka, 2018.</a:t>
          </a:r>
        </a:p>
      </dgm:t>
    </dgm:pt>
    <dgm:pt modelId="{7402DA66-D1B5-455D-B830-907087253B7F}" type="parTrans" cxnId="{C8F8E06B-03A9-4AE3-9266-4447A85A919C}">
      <dgm:prSet/>
      <dgm:spPr/>
      <dgm:t>
        <a:bodyPr/>
        <a:lstStyle/>
        <a:p>
          <a:endParaRPr lang="en-US"/>
        </a:p>
      </dgm:t>
    </dgm:pt>
    <dgm:pt modelId="{374CE47B-302B-4DA0-A2A0-692FC28D9BF5}" type="sibTrans" cxnId="{C8F8E06B-03A9-4AE3-9266-4447A85A919C}">
      <dgm:prSet/>
      <dgm:spPr/>
      <dgm:t>
        <a:bodyPr/>
        <a:lstStyle/>
        <a:p>
          <a:endParaRPr lang="en-US"/>
        </a:p>
      </dgm:t>
    </dgm:pt>
    <dgm:pt modelId="{A520620A-A910-44D4-B64A-2C307BAAC4CC}">
      <dgm:prSet/>
      <dgm:spPr/>
      <dgm:t>
        <a:bodyPr/>
        <a:lstStyle/>
        <a:p>
          <a:r>
            <a:rPr lang="en-US" dirty="0"/>
            <a:t>[10] Srinivasan K. and Vivek S., "Implementation Of Virtual Fitting Room Using Image Processing", in IEEE International Conference on Computer, Communication and Signal Processing (ICCCSP-2017), 2017.</a:t>
          </a:r>
        </a:p>
      </dgm:t>
    </dgm:pt>
    <dgm:pt modelId="{29A438E6-DCA4-4311-A1FC-A574882771FC}" type="parTrans" cxnId="{7C9D0B9A-5D5B-49AD-BB28-86809B2991D2}">
      <dgm:prSet/>
      <dgm:spPr/>
      <dgm:t>
        <a:bodyPr/>
        <a:lstStyle/>
        <a:p>
          <a:endParaRPr lang="en-US"/>
        </a:p>
      </dgm:t>
    </dgm:pt>
    <dgm:pt modelId="{9606AC62-8846-491B-99EB-82F59AF19879}" type="sibTrans" cxnId="{7C9D0B9A-5D5B-49AD-BB28-86809B2991D2}">
      <dgm:prSet/>
      <dgm:spPr/>
      <dgm:t>
        <a:bodyPr/>
        <a:lstStyle/>
        <a:p>
          <a:endParaRPr lang="en-US"/>
        </a:p>
      </dgm:t>
    </dgm:pt>
    <dgm:pt modelId="{9E834AA3-EAEF-4D2F-929E-6A7913DDB7D4}">
      <dgm:prSet/>
      <dgm:spPr/>
      <dgm:t>
        <a:bodyPr/>
        <a:lstStyle/>
        <a:p>
          <a:r>
            <a:rPr lang="en-US" dirty="0"/>
            <a:t>[11] Rong Li, </a:t>
          </a:r>
          <a:r>
            <a:rPr lang="en-US" dirty="0" err="1"/>
            <a:t>Kun</a:t>
          </a:r>
          <a:r>
            <a:rPr lang="en-US" dirty="0"/>
            <a:t> Zou, Xiang Xu, </a:t>
          </a:r>
          <a:r>
            <a:rPr lang="en-US" dirty="0" err="1"/>
            <a:t>Yueqiao</a:t>
          </a:r>
          <a:r>
            <a:rPr lang="en-US" dirty="0"/>
            <a:t> Li and Zan Li, "Research of Interactive 3D Virtual Fitting Room on Web Environment", in </a:t>
          </a:r>
          <a:r>
            <a:rPr lang="en-US" i="1" dirty="0"/>
            <a:t>2011 Fourth International Symposium on Computational Intelligence and Design</a:t>
          </a:r>
          <a:r>
            <a:rPr lang="en-US" dirty="0"/>
            <a:t>, 2011</a:t>
          </a:r>
        </a:p>
      </dgm:t>
    </dgm:pt>
    <dgm:pt modelId="{29739893-36D2-47C5-93D0-08290E6E36BE}" type="parTrans" cxnId="{F1A1ADB1-49B1-414C-B057-A6C9A6885956}">
      <dgm:prSet/>
      <dgm:spPr/>
      <dgm:t>
        <a:bodyPr/>
        <a:lstStyle/>
        <a:p>
          <a:endParaRPr lang="en-US"/>
        </a:p>
      </dgm:t>
    </dgm:pt>
    <dgm:pt modelId="{5E58843A-4DCA-45FA-8713-7E1084CDDF2D}" type="sibTrans" cxnId="{F1A1ADB1-49B1-414C-B057-A6C9A6885956}">
      <dgm:prSet/>
      <dgm:spPr/>
      <dgm:t>
        <a:bodyPr/>
        <a:lstStyle/>
        <a:p>
          <a:endParaRPr lang="en-US"/>
        </a:p>
      </dgm:t>
    </dgm:pt>
    <dgm:pt modelId="{896A673B-0135-4EA7-A417-B40EC334FA82}">
      <dgm:prSet/>
      <dgm:spPr/>
      <dgm:t>
        <a:bodyPr/>
        <a:lstStyle/>
        <a:p>
          <a:r>
            <a:rPr lang="en-US" dirty="0"/>
            <a:t>[12] A. Mia and M. </a:t>
          </a:r>
          <a:r>
            <a:rPr lang="en-US" dirty="0" err="1"/>
            <a:t>Yousu</a:t>
          </a:r>
          <a:r>
            <a:rPr lang="en-US" dirty="0"/>
            <a:t>, "Business Forecasting System using Machine Learning Approach", in </a:t>
          </a:r>
          <a:r>
            <a:rPr lang="en-US" i="1" dirty="0"/>
            <a:t>2021 2nd International Conference on </a:t>
          </a:r>
          <a:r>
            <a:rPr lang="en-US" i="1" dirty="0" err="1"/>
            <a:t>Robotics,Electrical</a:t>
          </a:r>
          <a:r>
            <a:rPr lang="en-US" i="1" dirty="0"/>
            <a:t> and Signal Processing Techniques (ICREST)</a:t>
          </a:r>
          <a:r>
            <a:rPr lang="en-US" dirty="0"/>
            <a:t>, 2021.</a:t>
          </a:r>
        </a:p>
      </dgm:t>
    </dgm:pt>
    <dgm:pt modelId="{F2B81FB0-5E81-4A0F-91FE-F1327A9941A2}" type="parTrans" cxnId="{D93E8679-FE7D-4FED-A204-D37136188C84}">
      <dgm:prSet/>
      <dgm:spPr/>
      <dgm:t>
        <a:bodyPr/>
        <a:lstStyle/>
        <a:p>
          <a:endParaRPr lang="en-US"/>
        </a:p>
      </dgm:t>
    </dgm:pt>
    <dgm:pt modelId="{4E349B86-221A-4122-8C7C-88F0D557CD07}" type="sibTrans" cxnId="{D93E8679-FE7D-4FED-A204-D37136188C84}">
      <dgm:prSet/>
      <dgm:spPr/>
      <dgm:t>
        <a:bodyPr/>
        <a:lstStyle/>
        <a:p>
          <a:endParaRPr lang="en-US"/>
        </a:p>
      </dgm:t>
    </dgm:pt>
    <dgm:pt modelId="{574CFA7F-7B39-484B-B780-9A69C5AA235E}">
      <dgm:prSet/>
      <dgm:spPr/>
      <dgm:t>
        <a:bodyPr/>
        <a:lstStyle/>
        <a:p>
          <a:r>
            <a:rPr lang="en-US" dirty="0"/>
            <a:t>[13] M. Hasan, M. </a:t>
          </a:r>
          <a:r>
            <a:rPr lang="en-US" dirty="0" err="1"/>
            <a:t>Zahar</a:t>
          </a:r>
          <a:r>
            <a:rPr lang="en-US" dirty="0"/>
            <a:t> and M. </a:t>
          </a:r>
          <a:r>
            <a:rPr lang="en-US" dirty="0" err="1"/>
            <a:t>Sykot</a:t>
          </a:r>
          <a:r>
            <a:rPr lang="en-US" dirty="0"/>
            <a:t>, "Solving Onion Market Instability by Forecasting Onion Price Using Machine Learning Approach", in </a:t>
          </a:r>
          <a:r>
            <a:rPr lang="en-US" i="1" dirty="0"/>
            <a:t>2020 International Conference on Computational Performance Evaluation (</a:t>
          </a:r>
          <a:r>
            <a:rPr lang="en-US" i="1" dirty="0" err="1"/>
            <a:t>ComPE</a:t>
          </a:r>
          <a:r>
            <a:rPr lang="en-US" i="1" dirty="0"/>
            <a:t>) North-Eastern Hill University, </a:t>
          </a:r>
          <a:r>
            <a:rPr lang="en-US" i="1" dirty="0" err="1"/>
            <a:t>Shillong</a:t>
          </a:r>
          <a:r>
            <a:rPr lang="en-US" i="1" dirty="0"/>
            <a:t>, Meghalaya, India. Jul 2-4, 2020 978-1-7281-6644-5/20/$31.00 ©2020 IEEE Solving Onion Market </a:t>
          </a:r>
          <a:r>
            <a:rPr lang="en-US" i="1" dirty="0" err="1"/>
            <a:t>Instabil</a:t>
          </a:r>
          <a:r>
            <a:rPr lang="en-US" dirty="0"/>
            <a:t>, 2020.</a:t>
          </a:r>
        </a:p>
      </dgm:t>
    </dgm:pt>
    <dgm:pt modelId="{3A189705-2931-4167-8692-7DCB9C63FAAD}" type="parTrans" cxnId="{DA4322DD-F5A6-4AFF-9419-00032E33A74A}">
      <dgm:prSet/>
      <dgm:spPr/>
      <dgm:t>
        <a:bodyPr/>
        <a:lstStyle/>
        <a:p>
          <a:endParaRPr lang="en-US"/>
        </a:p>
      </dgm:t>
    </dgm:pt>
    <dgm:pt modelId="{A402CD21-6767-4236-8212-83DAABBFE718}" type="sibTrans" cxnId="{DA4322DD-F5A6-4AFF-9419-00032E33A74A}">
      <dgm:prSet/>
      <dgm:spPr/>
      <dgm:t>
        <a:bodyPr/>
        <a:lstStyle/>
        <a:p>
          <a:endParaRPr lang="en-US"/>
        </a:p>
      </dgm:t>
    </dgm:pt>
    <dgm:pt modelId="{D646D9C3-CF2B-468C-AD1F-893A23E3E8C2}">
      <dgm:prSet/>
      <dgm:spPr/>
      <dgm:t>
        <a:bodyPr/>
        <a:lstStyle/>
        <a:p>
          <a:r>
            <a:rPr lang="en-US" dirty="0"/>
            <a:t>[14] K. </a:t>
          </a:r>
          <a:r>
            <a:rPr lang="en-US" dirty="0" err="1"/>
            <a:t>Deepik</a:t>
          </a:r>
          <a:r>
            <a:rPr lang="en-US" dirty="0"/>
            <a:t>, V. </a:t>
          </a:r>
          <a:r>
            <a:rPr lang="en-US" dirty="0" err="1"/>
            <a:t>Tilekya</a:t>
          </a:r>
          <a:r>
            <a:rPr lang="en-US" dirty="0"/>
            <a:t> and J. Mamatha, "Jollity Chatbot- A contextual AI Assistant", in </a:t>
          </a:r>
          <a:r>
            <a:rPr lang="en-US" i="1" dirty="0"/>
            <a:t>Proceedings of the Third International Conference on Smart Systems and Inventive Technology (ICSSIT 2020) IEEE Xplore Part Number: CFP20P17-ART; ISBN: 978-1-7281-5821-1</a:t>
          </a:r>
          <a:r>
            <a:rPr lang="en-US" dirty="0"/>
            <a:t>, 2020.</a:t>
          </a:r>
        </a:p>
      </dgm:t>
    </dgm:pt>
    <dgm:pt modelId="{5AAC7AB7-2EE6-413D-B6E2-7234D2861B61}" type="parTrans" cxnId="{652EFBE0-8726-41FA-89FC-7DB8B113B491}">
      <dgm:prSet/>
      <dgm:spPr/>
      <dgm:t>
        <a:bodyPr/>
        <a:lstStyle/>
        <a:p>
          <a:endParaRPr lang="en-US"/>
        </a:p>
      </dgm:t>
    </dgm:pt>
    <dgm:pt modelId="{8A9AB3F2-69C2-48C0-A3CF-ED06DEE9009A}" type="sibTrans" cxnId="{652EFBE0-8726-41FA-89FC-7DB8B113B491}">
      <dgm:prSet/>
      <dgm:spPr/>
      <dgm:t>
        <a:bodyPr/>
        <a:lstStyle/>
        <a:p>
          <a:endParaRPr lang="en-US"/>
        </a:p>
      </dgm:t>
    </dgm:pt>
    <dgm:pt modelId="{02F28A6E-3891-4848-8E6A-C7FBAD3C4ABF}">
      <dgm:prSet/>
      <dgm:spPr/>
      <dgm:t>
        <a:bodyPr/>
        <a:lstStyle/>
        <a:p>
          <a:r>
            <a:rPr lang="en-US" dirty="0"/>
            <a:t>[15] H. </a:t>
          </a:r>
          <a:r>
            <a:rPr lang="en-US" dirty="0" err="1"/>
            <a:t>Santoso</a:t>
          </a:r>
          <a:r>
            <a:rPr lang="en-US" dirty="0"/>
            <a:t>, G. Saraswat and M. </a:t>
          </a:r>
          <a:r>
            <a:rPr lang="en-US" dirty="0" err="1"/>
            <a:t>Rohman</a:t>
          </a:r>
          <a:r>
            <a:rPr lang="en-US" dirty="0"/>
            <a:t>, "</a:t>
          </a:r>
          <a:r>
            <a:rPr lang="en-US" dirty="0" err="1"/>
            <a:t>Dinus</a:t>
          </a:r>
          <a:r>
            <a:rPr lang="en-US" dirty="0"/>
            <a:t> Intelligent Assistance (DINA) Chatbot for University Admission Services", in </a:t>
          </a:r>
          <a:r>
            <a:rPr lang="en-US" i="1" dirty="0"/>
            <a:t>2018 International Seminar on Application for Technology of Information and Communication (</a:t>
          </a:r>
          <a:r>
            <a:rPr lang="en-US" i="1" dirty="0" err="1"/>
            <a:t>iSemantic</a:t>
          </a:r>
          <a:r>
            <a:rPr lang="en-US" i="1" dirty="0"/>
            <a:t>)</a:t>
          </a:r>
          <a:r>
            <a:rPr lang="en-US" dirty="0"/>
            <a:t>, 2018.</a:t>
          </a:r>
        </a:p>
      </dgm:t>
    </dgm:pt>
    <dgm:pt modelId="{D4E07EE3-608C-4C6D-8F78-15C666E0ED4F}" type="parTrans" cxnId="{516FEEF6-B02C-4DF4-A07C-122B8970556B}">
      <dgm:prSet/>
      <dgm:spPr/>
      <dgm:t>
        <a:bodyPr/>
        <a:lstStyle/>
        <a:p>
          <a:endParaRPr lang="en-US"/>
        </a:p>
      </dgm:t>
    </dgm:pt>
    <dgm:pt modelId="{EE8E6F7A-4EA8-4FEB-A47E-08476D0F6C05}" type="sibTrans" cxnId="{516FEEF6-B02C-4DF4-A07C-122B8970556B}">
      <dgm:prSet/>
      <dgm:spPr/>
      <dgm:t>
        <a:bodyPr/>
        <a:lstStyle/>
        <a:p>
          <a:endParaRPr lang="en-US"/>
        </a:p>
      </dgm:t>
    </dgm:pt>
    <dgm:pt modelId="{AB698FB2-2A8A-4022-883C-521AEE86429E}">
      <dgm:prSet/>
      <dgm:spPr/>
      <dgm:t>
        <a:bodyPr/>
        <a:lstStyle/>
        <a:p>
          <a:r>
            <a:rPr lang="en-US" dirty="0"/>
            <a:t>[16] Thomas N T, "An E-business Chatbot using AIML and LSA", in </a:t>
          </a:r>
          <a:r>
            <a:rPr lang="en-US" i="1" dirty="0"/>
            <a:t>2016 Intl. Conference on Advances in Computing, Communications and Informatics (ICACCI), Sept. 21-24, 2016, Jaipur, India</a:t>
          </a:r>
          <a:r>
            <a:rPr lang="en-US" dirty="0"/>
            <a:t>, 2016</a:t>
          </a:r>
        </a:p>
      </dgm:t>
    </dgm:pt>
    <dgm:pt modelId="{D31DE9C7-A344-46C7-98B3-88189DD7D8C1}" type="parTrans" cxnId="{6E4BDF72-FCB1-414F-911B-7D7A02C49A57}">
      <dgm:prSet/>
      <dgm:spPr/>
      <dgm:t>
        <a:bodyPr/>
        <a:lstStyle/>
        <a:p>
          <a:endParaRPr lang="en-US"/>
        </a:p>
      </dgm:t>
    </dgm:pt>
    <dgm:pt modelId="{B47CB0D5-C1F4-4643-9248-582C350F39FB}" type="sibTrans" cxnId="{6E4BDF72-FCB1-414F-911B-7D7A02C49A57}">
      <dgm:prSet/>
      <dgm:spPr/>
      <dgm:t>
        <a:bodyPr/>
        <a:lstStyle/>
        <a:p>
          <a:endParaRPr lang="en-US"/>
        </a:p>
      </dgm:t>
    </dgm:pt>
    <dgm:pt modelId="{189EA1C2-BDD3-46F1-BB3B-430D0ABF93AA}" type="pres">
      <dgm:prSet presAssocID="{53E10A92-E61F-494E-95DB-BDB4ACC95D11}" presName="vert0" presStyleCnt="0">
        <dgm:presLayoutVars>
          <dgm:dir/>
          <dgm:animOne val="branch"/>
          <dgm:animLvl val="lvl"/>
        </dgm:presLayoutVars>
      </dgm:prSet>
      <dgm:spPr/>
    </dgm:pt>
    <dgm:pt modelId="{84FF5FD1-80DE-4489-B573-0BB577ABDE35}" type="pres">
      <dgm:prSet presAssocID="{F1672BB3-7F4D-4002-B905-055D6BE188DA}" presName="thickLine" presStyleLbl="alignNode1" presStyleIdx="0" presStyleCnt="8"/>
      <dgm:spPr/>
    </dgm:pt>
    <dgm:pt modelId="{D2A75CDD-34BD-429C-92AA-E52AD2B78570}" type="pres">
      <dgm:prSet presAssocID="{F1672BB3-7F4D-4002-B905-055D6BE188DA}" presName="horz1" presStyleCnt="0"/>
      <dgm:spPr/>
    </dgm:pt>
    <dgm:pt modelId="{AA01631E-E1A8-4028-ABE5-4EA6AFCDFF2B}" type="pres">
      <dgm:prSet presAssocID="{F1672BB3-7F4D-4002-B905-055D6BE188DA}" presName="tx1" presStyleLbl="revTx" presStyleIdx="0" presStyleCnt="8"/>
      <dgm:spPr/>
    </dgm:pt>
    <dgm:pt modelId="{BBDD1363-F082-4FDD-A49D-2DA803852EF4}" type="pres">
      <dgm:prSet presAssocID="{F1672BB3-7F4D-4002-B905-055D6BE188DA}" presName="vert1" presStyleCnt="0"/>
      <dgm:spPr/>
    </dgm:pt>
    <dgm:pt modelId="{DA1C5B10-CBE1-4A54-913E-C88C54371072}" type="pres">
      <dgm:prSet presAssocID="{A520620A-A910-44D4-B64A-2C307BAAC4CC}" presName="thickLine" presStyleLbl="alignNode1" presStyleIdx="1" presStyleCnt="8"/>
      <dgm:spPr/>
    </dgm:pt>
    <dgm:pt modelId="{E579C319-4931-4DC0-8B02-046199788FD0}" type="pres">
      <dgm:prSet presAssocID="{A520620A-A910-44D4-B64A-2C307BAAC4CC}" presName="horz1" presStyleCnt="0"/>
      <dgm:spPr/>
    </dgm:pt>
    <dgm:pt modelId="{EBB82D69-6C79-4E08-A9AE-689B6A68D653}" type="pres">
      <dgm:prSet presAssocID="{A520620A-A910-44D4-B64A-2C307BAAC4CC}" presName="tx1" presStyleLbl="revTx" presStyleIdx="1" presStyleCnt="8"/>
      <dgm:spPr/>
    </dgm:pt>
    <dgm:pt modelId="{B1558377-F8C8-4848-8E61-BB29C0B5A2A5}" type="pres">
      <dgm:prSet presAssocID="{A520620A-A910-44D4-B64A-2C307BAAC4CC}" presName="vert1" presStyleCnt="0"/>
      <dgm:spPr/>
    </dgm:pt>
    <dgm:pt modelId="{3441E3B5-7CDF-4776-943C-A1053D61FAD0}" type="pres">
      <dgm:prSet presAssocID="{9E834AA3-EAEF-4D2F-929E-6A7913DDB7D4}" presName="thickLine" presStyleLbl="alignNode1" presStyleIdx="2" presStyleCnt="8"/>
      <dgm:spPr/>
    </dgm:pt>
    <dgm:pt modelId="{5657D9F8-313D-46FA-9435-A1D6654B3C86}" type="pres">
      <dgm:prSet presAssocID="{9E834AA3-EAEF-4D2F-929E-6A7913DDB7D4}" presName="horz1" presStyleCnt="0"/>
      <dgm:spPr/>
    </dgm:pt>
    <dgm:pt modelId="{CD8DF362-2501-45CD-891C-D53B818709D1}" type="pres">
      <dgm:prSet presAssocID="{9E834AA3-EAEF-4D2F-929E-6A7913DDB7D4}" presName="tx1" presStyleLbl="revTx" presStyleIdx="2" presStyleCnt="8"/>
      <dgm:spPr/>
    </dgm:pt>
    <dgm:pt modelId="{B4BDF090-68F7-4231-BEDE-D5D8270B8869}" type="pres">
      <dgm:prSet presAssocID="{9E834AA3-EAEF-4D2F-929E-6A7913DDB7D4}" presName="vert1" presStyleCnt="0"/>
      <dgm:spPr/>
    </dgm:pt>
    <dgm:pt modelId="{15076527-1687-432D-B17E-9213D39FB19B}" type="pres">
      <dgm:prSet presAssocID="{896A673B-0135-4EA7-A417-B40EC334FA82}" presName="thickLine" presStyleLbl="alignNode1" presStyleIdx="3" presStyleCnt="8"/>
      <dgm:spPr/>
    </dgm:pt>
    <dgm:pt modelId="{CAB2174A-966D-46E9-8F6C-D712EE57EC45}" type="pres">
      <dgm:prSet presAssocID="{896A673B-0135-4EA7-A417-B40EC334FA82}" presName="horz1" presStyleCnt="0"/>
      <dgm:spPr/>
    </dgm:pt>
    <dgm:pt modelId="{FA6083F1-6C9D-4246-B6BE-1C82C375F1E6}" type="pres">
      <dgm:prSet presAssocID="{896A673B-0135-4EA7-A417-B40EC334FA82}" presName="tx1" presStyleLbl="revTx" presStyleIdx="3" presStyleCnt="8"/>
      <dgm:spPr/>
    </dgm:pt>
    <dgm:pt modelId="{4A6173ED-8E9F-4600-BBC8-145610CDD377}" type="pres">
      <dgm:prSet presAssocID="{896A673B-0135-4EA7-A417-B40EC334FA82}" presName="vert1" presStyleCnt="0"/>
      <dgm:spPr/>
    </dgm:pt>
    <dgm:pt modelId="{38725CAC-F1DB-4126-88CB-290228C784D0}" type="pres">
      <dgm:prSet presAssocID="{574CFA7F-7B39-484B-B780-9A69C5AA235E}" presName="thickLine" presStyleLbl="alignNode1" presStyleIdx="4" presStyleCnt="8"/>
      <dgm:spPr/>
    </dgm:pt>
    <dgm:pt modelId="{957BA07A-05CF-402B-AD1B-A5ABBE3525B8}" type="pres">
      <dgm:prSet presAssocID="{574CFA7F-7B39-484B-B780-9A69C5AA235E}" presName="horz1" presStyleCnt="0"/>
      <dgm:spPr/>
    </dgm:pt>
    <dgm:pt modelId="{74C8C70F-B8FC-4B7F-8B53-EB202C42A5D8}" type="pres">
      <dgm:prSet presAssocID="{574CFA7F-7B39-484B-B780-9A69C5AA235E}" presName="tx1" presStyleLbl="revTx" presStyleIdx="4" presStyleCnt="8"/>
      <dgm:spPr/>
    </dgm:pt>
    <dgm:pt modelId="{5A305FD1-E35E-461D-90F5-34A49229F5E5}" type="pres">
      <dgm:prSet presAssocID="{574CFA7F-7B39-484B-B780-9A69C5AA235E}" presName="vert1" presStyleCnt="0"/>
      <dgm:spPr/>
    </dgm:pt>
    <dgm:pt modelId="{C2EF274A-8FBE-4046-B934-A25B11676BC7}" type="pres">
      <dgm:prSet presAssocID="{D646D9C3-CF2B-468C-AD1F-893A23E3E8C2}" presName="thickLine" presStyleLbl="alignNode1" presStyleIdx="5" presStyleCnt="8"/>
      <dgm:spPr/>
    </dgm:pt>
    <dgm:pt modelId="{55296F29-8994-428C-B734-DBF9F085D63E}" type="pres">
      <dgm:prSet presAssocID="{D646D9C3-CF2B-468C-AD1F-893A23E3E8C2}" presName="horz1" presStyleCnt="0"/>
      <dgm:spPr/>
    </dgm:pt>
    <dgm:pt modelId="{41D1F6A0-D924-4B50-BE18-8569F5E52561}" type="pres">
      <dgm:prSet presAssocID="{D646D9C3-CF2B-468C-AD1F-893A23E3E8C2}" presName="tx1" presStyleLbl="revTx" presStyleIdx="5" presStyleCnt="8"/>
      <dgm:spPr/>
    </dgm:pt>
    <dgm:pt modelId="{018DFE53-C075-4D6F-839A-7712513F4DEF}" type="pres">
      <dgm:prSet presAssocID="{D646D9C3-CF2B-468C-AD1F-893A23E3E8C2}" presName="vert1" presStyleCnt="0"/>
      <dgm:spPr/>
    </dgm:pt>
    <dgm:pt modelId="{78857E21-CC23-41CE-8099-7E469A054BFD}" type="pres">
      <dgm:prSet presAssocID="{02F28A6E-3891-4848-8E6A-C7FBAD3C4ABF}" presName="thickLine" presStyleLbl="alignNode1" presStyleIdx="6" presStyleCnt="8"/>
      <dgm:spPr/>
    </dgm:pt>
    <dgm:pt modelId="{1038A7D1-ECF3-42AC-8F18-7F129F4AAAE1}" type="pres">
      <dgm:prSet presAssocID="{02F28A6E-3891-4848-8E6A-C7FBAD3C4ABF}" presName="horz1" presStyleCnt="0"/>
      <dgm:spPr/>
    </dgm:pt>
    <dgm:pt modelId="{99EDC252-B408-45BE-B9B3-4C2E56973437}" type="pres">
      <dgm:prSet presAssocID="{02F28A6E-3891-4848-8E6A-C7FBAD3C4ABF}" presName="tx1" presStyleLbl="revTx" presStyleIdx="6" presStyleCnt="8"/>
      <dgm:spPr/>
    </dgm:pt>
    <dgm:pt modelId="{0FD1907A-0BBC-4338-B368-E9A66DF421E5}" type="pres">
      <dgm:prSet presAssocID="{02F28A6E-3891-4848-8E6A-C7FBAD3C4ABF}" presName="vert1" presStyleCnt="0"/>
      <dgm:spPr/>
    </dgm:pt>
    <dgm:pt modelId="{E400D8DA-0D83-44C9-92B2-9629C79B106C}" type="pres">
      <dgm:prSet presAssocID="{AB698FB2-2A8A-4022-883C-521AEE86429E}" presName="thickLine" presStyleLbl="alignNode1" presStyleIdx="7" presStyleCnt="8"/>
      <dgm:spPr/>
    </dgm:pt>
    <dgm:pt modelId="{C7ECE044-104F-48DA-A6B5-3679B0F7C5EF}" type="pres">
      <dgm:prSet presAssocID="{AB698FB2-2A8A-4022-883C-521AEE86429E}" presName="horz1" presStyleCnt="0"/>
      <dgm:spPr/>
    </dgm:pt>
    <dgm:pt modelId="{60825300-8C1E-4D47-8CDB-2BEFA8FB09A8}" type="pres">
      <dgm:prSet presAssocID="{AB698FB2-2A8A-4022-883C-521AEE86429E}" presName="tx1" presStyleLbl="revTx" presStyleIdx="7" presStyleCnt="8"/>
      <dgm:spPr/>
    </dgm:pt>
    <dgm:pt modelId="{33423A07-A704-4C16-AE47-DD44CC32FDF9}" type="pres">
      <dgm:prSet presAssocID="{AB698FB2-2A8A-4022-883C-521AEE86429E}" presName="vert1" presStyleCnt="0"/>
      <dgm:spPr/>
    </dgm:pt>
  </dgm:ptLst>
  <dgm:cxnLst>
    <dgm:cxn modelId="{8DF05D08-D381-4D2E-8AA5-584F28845B5C}" type="presOf" srcId="{896A673B-0135-4EA7-A417-B40EC334FA82}" destId="{FA6083F1-6C9D-4246-B6BE-1C82C375F1E6}" srcOrd="0" destOrd="0" presId="urn:microsoft.com/office/officeart/2008/layout/LinedList"/>
    <dgm:cxn modelId="{274EA322-3DC9-43BB-8122-77B44A1C554E}" type="presOf" srcId="{9E834AA3-EAEF-4D2F-929E-6A7913DDB7D4}" destId="{CD8DF362-2501-45CD-891C-D53B818709D1}" srcOrd="0" destOrd="0" presId="urn:microsoft.com/office/officeart/2008/layout/LinedList"/>
    <dgm:cxn modelId="{FC229B3E-688A-4696-A3D9-40F898BB7F75}" type="presOf" srcId="{F1672BB3-7F4D-4002-B905-055D6BE188DA}" destId="{AA01631E-E1A8-4028-ABE5-4EA6AFCDFF2B}" srcOrd="0" destOrd="0" presId="urn:microsoft.com/office/officeart/2008/layout/LinedList"/>
    <dgm:cxn modelId="{137D045B-EDA5-48E5-AA8E-66567D1C9849}" type="presOf" srcId="{A520620A-A910-44D4-B64A-2C307BAAC4CC}" destId="{EBB82D69-6C79-4E08-A9AE-689B6A68D653}" srcOrd="0" destOrd="0" presId="urn:microsoft.com/office/officeart/2008/layout/LinedList"/>
    <dgm:cxn modelId="{C8F8E06B-03A9-4AE3-9266-4447A85A919C}" srcId="{53E10A92-E61F-494E-95DB-BDB4ACC95D11}" destId="{F1672BB3-7F4D-4002-B905-055D6BE188DA}" srcOrd="0" destOrd="0" parTransId="{7402DA66-D1B5-455D-B830-907087253B7F}" sibTransId="{374CE47B-302B-4DA0-A2A0-692FC28D9BF5}"/>
    <dgm:cxn modelId="{6E4BDF72-FCB1-414F-911B-7D7A02C49A57}" srcId="{53E10A92-E61F-494E-95DB-BDB4ACC95D11}" destId="{AB698FB2-2A8A-4022-883C-521AEE86429E}" srcOrd="7" destOrd="0" parTransId="{D31DE9C7-A344-46C7-98B3-88189DD7D8C1}" sibTransId="{B47CB0D5-C1F4-4643-9248-582C350F39FB}"/>
    <dgm:cxn modelId="{D93E8679-FE7D-4FED-A204-D37136188C84}" srcId="{53E10A92-E61F-494E-95DB-BDB4ACC95D11}" destId="{896A673B-0135-4EA7-A417-B40EC334FA82}" srcOrd="3" destOrd="0" parTransId="{F2B81FB0-5E81-4A0F-91FE-F1327A9941A2}" sibTransId="{4E349B86-221A-4122-8C7C-88F0D557CD07}"/>
    <dgm:cxn modelId="{7C9D0B9A-5D5B-49AD-BB28-86809B2991D2}" srcId="{53E10A92-E61F-494E-95DB-BDB4ACC95D11}" destId="{A520620A-A910-44D4-B64A-2C307BAAC4CC}" srcOrd="1" destOrd="0" parTransId="{29A438E6-DCA4-4311-A1FC-A574882771FC}" sibTransId="{9606AC62-8846-491B-99EB-82F59AF19879}"/>
    <dgm:cxn modelId="{DB30929B-DFFD-460D-9017-68B22D4FD286}" type="presOf" srcId="{02F28A6E-3891-4848-8E6A-C7FBAD3C4ABF}" destId="{99EDC252-B408-45BE-B9B3-4C2E56973437}" srcOrd="0" destOrd="0" presId="urn:microsoft.com/office/officeart/2008/layout/LinedList"/>
    <dgm:cxn modelId="{F1A1ADB1-49B1-414C-B057-A6C9A6885956}" srcId="{53E10A92-E61F-494E-95DB-BDB4ACC95D11}" destId="{9E834AA3-EAEF-4D2F-929E-6A7913DDB7D4}" srcOrd="2" destOrd="0" parTransId="{29739893-36D2-47C5-93D0-08290E6E36BE}" sibTransId="{5E58843A-4DCA-45FA-8713-7E1084CDDF2D}"/>
    <dgm:cxn modelId="{A9907CC9-1B0E-4A89-9122-CFF600C04C79}" type="presOf" srcId="{D646D9C3-CF2B-468C-AD1F-893A23E3E8C2}" destId="{41D1F6A0-D924-4B50-BE18-8569F5E52561}" srcOrd="0" destOrd="0" presId="urn:microsoft.com/office/officeart/2008/layout/LinedList"/>
    <dgm:cxn modelId="{DA4322DD-F5A6-4AFF-9419-00032E33A74A}" srcId="{53E10A92-E61F-494E-95DB-BDB4ACC95D11}" destId="{574CFA7F-7B39-484B-B780-9A69C5AA235E}" srcOrd="4" destOrd="0" parTransId="{3A189705-2931-4167-8692-7DCB9C63FAAD}" sibTransId="{A402CD21-6767-4236-8212-83DAABBFE718}"/>
    <dgm:cxn modelId="{63750BDE-F4E6-4E2E-A17F-27B0F244BBFE}" type="presOf" srcId="{53E10A92-E61F-494E-95DB-BDB4ACC95D11}" destId="{189EA1C2-BDD3-46F1-BB3B-430D0ABF93AA}" srcOrd="0" destOrd="0" presId="urn:microsoft.com/office/officeart/2008/layout/LinedList"/>
    <dgm:cxn modelId="{652EFBE0-8726-41FA-89FC-7DB8B113B491}" srcId="{53E10A92-E61F-494E-95DB-BDB4ACC95D11}" destId="{D646D9C3-CF2B-468C-AD1F-893A23E3E8C2}" srcOrd="5" destOrd="0" parTransId="{5AAC7AB7-2EE6-413D-B6E2-7234D2861B61}" sibTransId="{8A9AB3F2-69C2-48C0-A3CF-ED06DEE9009A}"/>
    <dgm:cxn modelId="{516FEEF6-B02C-4DF4-A07C-122B8970556B}" srcId="{53E10A92-E61F-494E-95DB-BDB4ACC95D11}" destId="{02F28A6E-3891-4848-8E6A-C7FBAD3C4ABF}" srcOrd="6" destOrd="0" parTransId="{D4E07EE3-608C-4C6D-8F78-15C666E0ED4F}" sibTransId="{EE8E6F7A-4EA8-4FEB-A47E-08476D0F6C05}"/>
    <dgm:cxn modelId="{776A91FC-DFA4-47E5-8A92-54A1D813FA42}" type="presOf" srcId="{AB698FB2-2A8A-4022-883C-521AEE86429E}" destId="{60825300-8C1E-4D47-8CDB-2BEFA8FB09A8}" srcOrd="0" destOrd="0" presId="urn:microsoft.com/office/officeart/2008/layout/LinedList"/>
    <dgm:cxn modelId="{CC296EFD-EA81-47F6-9416-07A46D17EED1}" type="presOf" srcId="{574CFA7F-7B39-484B-B780-9A69C5AA235E}" destId="{74C8C70F-B8FC-4B7F-8B53-EB202C42A5D8}" srcOrd="0" destOrd="0" presId="urn:microsoft.com/office/officeart/2008/layout/LinedList"/>
    <dgm:cxn modelId="{CDC34C4F-AFC5-485F-A460-1F787E86F80C}" type="presParOf" srcId="{189EA1C2-BDD3-46F1-BB3B-430D0ABF93AA}" destId="{84FF5FD1-80DE-4489-B573-0BB577ABDE35}" srcOrd="0" destOrd="0" presId="urn:microsoft.com/office/officeart/2008/layout/LinedList"/>
    <dgm:cxn modelId="{DA1126C2-288C-47D7-A1EF-FA4824D9A72F}" type="presParOf" srcId="{189EA1C2-BDD3-46F1-BB3B-430D0ABF93AA}" destId="{D2A75CDD-34BD-429C-92AA-E52AD2B78570}" srcOrd="1" destOrd="0" presId="urn:microsoft.com/office/officeart/2008/layout/LinedList"/>
    <dgm:cxn modelId="{7C1FCF4F-85BD-4D56-9FCB-48F6ADB1F9DF}" type="presParOf" srcId="{D2A75CDD-34BD-429C-92AA-E52AD2B78570}" destId="{AA01631E-E1A8-4028-ABE5-4EA6AFCDFF2B}" srcOrd="0" destOrd="0" presId="urn:microsoft.com/office/officeart/2008/layout/LinedList"/>
    <dgm:cxn modelId="{33DF1D49-02C4-47A8-8DF3-8F01786095B9}" type="presParOf" srcId="{D2A75CDD-34BD-429C-92AA-E52AD2B78570}" destId="{BBDD1363-F082-4FDD-A49D-2DA803852EF4}" srcOrd="1" destOrd="0" presId="urn:microsoft.com/office/officeart/2008/layout/LinedList"/>
    <dgm:cxn modelId="{CCBDAB41-6476-4FCC-B70F-351196E62EEF}" type="presParOf" srcId="{189EA1C2-BDD3-46F1-BB3B-430D0ABF93AA}" destId="{DA1C5B10-CBE1-4A54-913E-C88C54371072}" srcOrd="2" destOrd="0" presId="urn:microsoft.com/office/officeart/2008/layout/LinedList"/>
    <dgm:cxn modelId="{501A0236-341B-446A-8D82-43DCA5E71E2B}" type="presParOf" srcId="{189EA1C2-BDD3-46F1-BB3B-430D0ABF93AA}" destId="{E579C319-4931-4DC0-8B02-046199788FD0}" srcOrd="3" destOrd="0" presId="urn:microsoft.com/office/officeart/2008/layout/LinedList"/>
    <dgm:cxn modelId="{F3835B16-6C61-4601-9305-E89084FD596D}" type="presParOf" srcId="{E579C319-4931-4DC0-8B02-046199788FD0}" destId="{EBB82D69-6C79-4E08-A9AE-689B6A68D653}" srcOrd="0" destOrd="0" presId="urn:microsoft.com/office/officeart/2008/layout/LinedList"/>
    <dgm:cxn modelId="{8FE149B2-E4B1-4E2A-8975-5CA1F740307D}" type="presParOf" srcId="{E579C319-4931-4DC0-8B02-046199788FD0}" destId="{B1558377-F8C8-4848-8E61-BB29C0B5A2A5}" srcOrd="1" destOrd="0" presId="urn:microsoft.com/office/officeart/2008/layout/LinedList"/>
    <dgm:cxn modelId="{90184C66-0B52-456A-8520-048B332DB1B0}" type="presParOf" srcId="{189EA1C2-BDD3-46F1-BB3B-430D0ABF93AA}" destId="{3441E3B5-7CDF-4776-943C-A1053D61FAD0}" srcOrd="4" destOrd="0" presId="urn:microsoft.com/office/officeart/2008/layout/LinedList"/>
    <dgm:cxn modelId="{A2F7A70E-C94E-43C2-9BE0-C17F52430FE4}" type="presParOf" srcId="{189EA1C2-BDD3-46F1-BB3B-430D0ABF93AA}" destId="{5657D9F8-313D-46FA-9435-A1D6654B3C86}" srcOrd="5" destOrd="0" presId="urn:microsoft.com/office/officeart/2008/layout/LinedList"/>
    <dgm:cxn modelId="{976BE7B5-5D94-4826-BC05-4CE622F38145}" type="presParOf" srcId="{5657D9F8-313D-46FA-9435-A1D6654B3C86}" destId="{CD8DF362-2501-45CD-891C-D53B818709D1}" srcOrd="0" destOrd="0" presId="urn:microsoft.com/office/officeart/2008/layout/LinedList"/>
    <dgm:cxn modelId="{57791BC8-86C6-40CE-A760-6AC1A34F99E8}" type="presParOf" srcId="{5657D9F8-313D-46FA-9435-A1D6654B3C86}" destId="{B4BDF090-68F7-4231-BEDE-D5D8270B8869}" srcOrd="1" destOrd="0" presId="urn:microsoft.com/office/officeart/2008/layout/LinedList"/>
    <dgm:cxn modelId="{A96B819F-8C02-4A64-BC0F-220368975C93}" type="presParOf" srcId="{189EA1C2-BDD3-46F1-BB3B-430D0ABF93AA}" destId="{15076527-1687-432D-B17E-9213D39FB19B}" srcOrd="6" destOrd="0" presId="urn:microsoft.com/office/officeart/2008/layout/LinedList"/>
    <dgm:cxn modelId="{B101A300-7AAE-4B69-9CC1-92AA1EFC2DD0}" type="presParOf" srcId="{189EA1C2-BDD3-46F1-BB3B-430D0ABF93AA}" destId="{CAB2174A-966D-46E9-8F6C-D712EE57EC45}" srcOrd="7" destOrd="0" presId="urn:microsoft.com/office/officeart/2008/layout/LinedList"/>
    <dgm:cxn modelId="{D7EF5A49-B8A2-4276-BFC3-42D2B7F4A43F}" type="presParOf" srcId="{CAB2174A-966D-46E9-8F6C-D712EE57EC45}" destId="{FA6083F1-6C9D-4246-B6BE-1C82C375F1E6}" srcOrd="0" destOrd="0" presId="urn:microsoft.com/office/officeart/2008/layout/LinedList"/>
    <dgm:cxn modelId="{B29AC97E-FFBA-4F2E-8526-5955FAAEA28C}" type="presParOf" srcId="{CAB2174A-966D-46E9-8F6C-D712EE57EC45}" destId="{4A6173ED-8E9F-4600-BBC8-145610CDD377}" srcOrd="1" destOrd="0" presId="urn:microsoft.com/office/officeart/2008/layout/LinedList"/>
    <dgm:cxn modelId="{458472F5-ABEB-4305-9A72-9F0B17713220}" type="presParOf" srcId="{189EA1C2-BDD3-46F1-BB3B-430D0ABF93AA}" destId="{38725CAC-F1DB-4126-88CB-290228C784D0}" srcOrd="8" destOrd="0" presId="urn:microsoft.com/office/officeart/2008/layout/LinedList"/>
    <dgm:cxn modelId="{1E9482D2-AB9D-43DD-A1F3-F66711660D1D}" type="presParOf" srcId="{189EA1C2-BDD3-46F1-BB3B-430D0ABF93AA}" destId="{957BA07A-05CF-402B-AD1B-A5ABBE3525B8}" srcOrd="9" destOrd="0" presId="urn:microsoft.com/office/officeart/2008/layout/LinedList"/>
    <dgm:cxn modelId="{9AE49025-EB8E-4239-841B-B91BBA64739F}" type="presParOf" srcId="{957BA07A-05CF-402B-AD1B-A5ABBE3525B8}" destId="{74C8C70F-B8FC-4B7F-8B53-EB202C42A5D8}" srcOrd="0" destOrd="0" presId="urn:microsoft.com/office/officeart/2008/layout/LinedList"/>
    <dgm:cxn modelId="{CCD2233C-32E5-494A-A389-89F9320B3E9C}" type="presParOf" srcId="{957BA07A-05CF-402B-AD1B-A5ABBE3525B8}" destId="{5A305FD1-E35E-461D-90F5-34A49229F5E5}" srcOrd="1" destOrd="0" presId="urn:microsoft.com/office/officeart/2008/layout/LinedList"/>
    <dgm:cxn modelId="{C47C6A4C-AFB2-4ED8-9FE3-F9C8A220F3BC}" type="presParOf" srcId="{189EA1C2-BDD3-46F1-BB3B-430D0ABF93AA}" destId="{C2EF274A-8FBE-4046-B934-A25B11676BC7}" srcOrd="10" destOrd="0" presId="urn:microsoft.com/office/officeart/2008/layout/LinedList"/>
    <dgm:cxn modelId="{2E58DE76-8DB8-41B1-BC6F-FC2FC27A8CA6}" type="presParOf" srcId="{189EA1C2-BDD3-46F1-BB3B-430D0ABF93AA}" destId="{55296F29-8994-428C-B734-DBF9F085D63E}" srcOrd="11" destOrd="0" presId="urn:microsoft.com/office/officeart/2008/layout/LinedList"/>
    <dgm:cxn modelId="{1AE0E2C2-0565-452F-828F-1473ABBDD661}" type="presParOf" srcId="{55296F29-8994-428C-B734-DBF9F085D63E}" destId="{41D1F6A0-D924-4B50-BE18-8569F5E52561}" srcOrd="0" destOrd="0" presId="urn:microsoft.com/office/officeart/2008/layout/LinedList"/>
    <dgm:cxn modelId="{757F3023-07C7-49D8-A514-E2226583ABC6}" type="presParOf" srcId="{55296F29-8994-428C-B734-DBF9F085D63E}" destId="{018DFE53-C075-4D6F-839A-7712513F4DEF}" srcOrd="1" destOrd="0" presId="urn:microsoft.com/office/officeart/2008/layout/LinedList"/>
    <dgm:cxn modelId="{F649C064-6C5B-4F22-8CD8-8BF76AEA725B}" type="presParOf" srcId="{189EA1C2-BDD3-46F1-BB3B-430D0ABF93AA}" destId="{78857E21-CC23-41CE-8099-7E469A054BFD}" srcOrd="12" destOrd="0" presId="urn:microsoft.com/office/officeart/2008/layout/LinedList"/>
    <dgm:cxn modelId="{C365A34C-1EAB-4177-B65D-7F3B4F502BBD}" type="presParOf" srcId="{189EA1C2-BDD3-46F1-BB3B-430D0ABF93AA}" destId="{1038A7D1-ECF3-42AC-8F18-7F129F4AAAE1}" srcOrd="13" destOrd="0" presId="urn:microsoft.com/office/officeart/2008/layout/LinedList"/>
    <dgm:cxn modelId="{688395BE-DC0B-425D-899B-C34F841BD96F}" type="presParOf" srcId="{1038A7D1-ECF3-42AC-8F18-7F129F4AAAE1}" destId="{99EDC252-B408-45BE-B9B3-4C2E56973437}" srcOrd="0" destOrd="0" presId="urn:microsoft.com/office/officeart/2008/layout/LinedList"/>
    <dgm:cxn modelId="{3C9CAD64-63D2-43EF-A80C-2270EC1A572E}" type="presParOf" srcId="{1038A7D1-ECF3-42AC-8F18-7F129F4AAAE1}" destId="{0FD1907A-0BBC-4338-B368-E9A66DF421E5}" srcOrd="1" destOrd="0" presId="urn:microsoft.com/office/officeart/2008/layout/LinedList"/>
    <dgm:cxn modelId="{E8A34EF1-5DFA-4B97-9145-B349668277AD}" type="presParOf" srcId="{189EA1C2-BDD3-46F1-BB3B-430D0ABF93AA}" destId="{E400D8DA-0D83-44C9-92B2-9629C79B106C}" srcOrd="14" destOrd="0" presId="urn:microsoft.com/office/officeart/2008/layout/LinedList"/>
    <dgm:cxn modelId="{F507F8A8-46B8-4EA3-893E-E58320698D6D}" type="presParOf" srcId="{189EA1C2-BDD3-46F1-BB3B-430D0ABF93AA}" destId="{C7ECE044-104F-48DA-A6B5-3679B0F7C5EF}" srcOrd="15" destOrd="0" presId="urn:microsoft.com/office/officeart/2008/layout/LinedList"/>
    <dgm:cxn modelId="{EF93F7EF-99B1-4BE6-BC54-5EED2D93A139}" type="presParOf" srcId="{C7ECE044-104F-48DA-A6B5-3679B0F7C5EF}" destId="{60825300-8C1E-4D47-8CDB-2BEFA8FB09A8}" srcOrd="0" destOrd="0" presId="urn:microsoft.com/office/officeart/2008/layout/LinedList"/>
    <dgm:cxn modelId="{38AEB7E2-63EC-418C-B827-3AEDB9362D9F}" type="presParOf" srcId="{C7ECE044-104F-48DA-A6B5-3679B0F7C5EF}" destId="{33423A07-A704-4C16-AE47-DD44CC32FD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CD887-34C4-4889-A820-B8FD713E1BD9}">
      <dsp:nvSpPr>
        <dsp:cNvPr id="0" name=""/>
        <dsp:cNvSpPr/>
      </dsp:nvSpPr>
      <dsp:spPr>
        <a:xfrm>
          <a:off x="350684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95336-8251-4A65-ACC3-A7F4D25C4662}">
      <dsp:nvSpPr>
        <dsp:cNvPr id="0" name=""/>
        <dsp:cNvSpPr/>
      </dsp:nvSpPr>
      <dsp:spPr>
        <a:xfrm>
          <a:off x="581257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73E1E-4AD9-400D-8C7B-B219D41A69E9}">
      <dsp:nvSpPr>
        <dsp:cNvPr id="0" name=""/>
        <dsp:cNvSpPr/>
      </dsp:nvSpPr>
      <dsp:spPr>
        <a:xfrm>
          <a:off x="4826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OpenCV Library</a:t>
          </a:r>
        </a:p>
      </dsp:txBody>
      <dsp:txXfrm>
        <a:off x="4826" y="2137806"/>
        <a:ext cx="1773632" cy="709453"/>
      </dsp:txXfrm>
    </dsp:sp>
    <dsp:sp modelId="{69AA2FEA-BEBC-4E8E-BC2A-01718C67B438}">
      <dsp:nvSpPr>
        <dsp:cNvPr id="0" name=""/>
        <dsp:cNvSpPr/>
      </dsp:nvSpPr>
      <dsp:spPr>
        <a:xfrm>
          <a:off x="2434703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51049-2AD7-4B01-96D7-6FE6309ECEA5}">
      <dsp:nvSpPr>
        <dsp:cNvPr id="0" name=""/>
        <dsp:cNvSpPr/>
      </dsp:nvSpPr>
      <dsp:spPr>
        <a:xfrm>
          <a:off x="2665275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4128-5FD7-4144-B34A-A346056C5D07}">
      <dsp:nvSpPr>
        <dsp:cNvPr id="0" name=""/>
        <dsp:cNvSpPr/>
      </dsp:nvSpPr>
      <dsp:spPr>
        <a:xfrm>
          <a:off x="2088845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Android Studio</a:t>
          </a:r>
        </a:p>
      </dsp:txBody>
      <dsp:txXfrm>
        <a:off x="2088845" y="2137806"/>
        <a:ext cx="1773632" cy="709453"/>
      </dsp:txXfrm>
    </dsp:sp>
    <dsp:sp modelId="{69D266B8-C2D6-457C-AA51-1889A889025F}">
      <dsp:nvSpPr>
        <dsp:cNvPr id="0" name=""/>
        <dsp:cNvSpPr/>
      </dsp:nvSpPr>
      <dsp:spPr>
        <a:xfrm>
          <a:off x="4518721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456FD-782C-4D20-820E-B82A65A8C1AC}">
      <dsp:nvSpPr>
        <dsp:cNvPr id="0" name=""/>
        <dsp:cNvSpPr/>
      </dsp:nvSpPr>
      <dsp:spPr>
        <a:xfrm>
          <a:off x="4749294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7E5A7-4433-4FBE-BCE6-9BE05A960815}">
      <dsp:nvSpPr>
        <dsp:cNvPr id="0" name=""/>
        <dsp:cNvSpPr/>
      </dsp:nvSpPr>
      <dsp:spPr>
        <a:xfrm>
          <a:off x="4172863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Flutter</a:t>
          </a:r>
        </a:p>
      </dsp:txBody>
      <dsp:txXfrm>
        <a:off x="4172863" y="2137806"/>
        <a:ext cx="1773632" cy="709453"/>
      </dsp:txXfrm>
    </dsp:sp>
    <dsp:sp modelId="{A869E224-802E-4566-806D-84A46B564A99}">
      <dsp:nvSpPr>
        <dsp:cNvPr id="0" name=""/>
        <dsp:cNvSpPr/>
      </dsp:nvSpPr>
      <dsp:spPr>
        <a:xfrm>
          <a:off x="6602740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F6FAF-C82B-42BF-88E7-C24CFD262556}">
      <dsp:nvSpPr>
        <dsp:cNvPr id="0" name=""/>
        <dsp:cNvSpPr/>
      </dsp:nvSpPr>
      <dsp:spPr>
        <a:xfrm>
          <a:off x="6833312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EA6F4-9113-4A04-A32E-4D2F1BBB21DC}">
      <dsp:nvSpPr>
        <dsp:cNvPr id="0" name=""/>
        <dsp:cNvSpPr/>
      </dsp:nvSpPr>
      <dsp:spPr>
        <a:xfrm>
          <a:off x="6256882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MongoDB</a:t>
          </a:r>
        </a:p>
      </dsp:txBody>
      <dsp:txXfrm>
        <a:off x="6256882" y="2137806"/>
        <a:ext cx="1773632" cy="709453"/>
      </dsp:txXfrm>
    </dsp:sp>
    <dsp:sp modelId="{6D3B4E9E-C931-4443-88C3-2BBABE668197}">
      <dsp:nvSpPr>
        <dsp:cNvPr id="0" name=""/>
        <dsp:cNvSpPr/>
      </dsp:nvSpPr>
      <dsp:spPr>
        <a:xfrm>
          <a:off x="8686759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04F61-2C43-456C-8D0A-753AEE7DAAFC}">
      <dsp:nvSpPr>
        <dsp:cNvPr id="0" name=""/>
        <dsp:cNvSpPr/>
      </dsp:nvSpPr>
      <dsp:spPr>
        <a:xfrm>
          <a:off x="8917331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9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6F353-4650-454C-A150-33CD1D1E7023}">
      <dsp:nvSpPr>
        <dsp:cNvPr id="0" name=""/>
        <dsp:cNvSpPr/>
      </dsp:nvSpPr>
      <dsp:spPr>
        <a:xfrm>
          <a:off x="8340900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Nodejs</a:t>
          </a:r>
        </a:p>
      </dsp:txBody>
      <dsp:txXfrm>
        <a:off x="8340900" y="2137806"/>
        <a:ext cx="1773632" cy="70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07F20-D068-42E9-AFF7-DE232FB82322}">
      <dsp:nvSpPr>
        <dsp:cNvPr id="0" name=""/>
        <dsp:cNvSpPr/>
      </dsp:nvSpPr>
      <dsp:spPr>
        <a:xfrm>
          <a:off x="9012222" y="1205695"/>
          <a:ext cx="189104" cy="1983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78"/>
              </a:lnTo>
              <a:lnTo>
                <a:pt x="189104" y="19831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189C2-E454-4D6C-A65C-2EEF93BAAAB4}">
      <dsp:nvSpPr>
        <dsp:cNvPr id="0" name=""/>
        <dsp:cNvSpPr/>
      </dsp:nvSpPr>
      <dsp:spPr>
        <a:xfrm>
          <a:off x="9012222" y="1205695"/>
          <a:ext cx="189104" cy="1314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431"/>
              </a:lnTo>
              <a:lnTo>
                <a:pt x="189104" y="13144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E85CD-25CC-4ED8-B188-A1FF18B5371B}">
      <dsp:nvSpPr>
        <dsp:cNvPr id="0" name=""/>
        <dsp:cNvSpPr/>
      </dsp:nvSpPr>
      <dsp:spPr>
        <a:xfrm>
          <a:off x="9012222" y="1205695"/>
          <a:ext cx="189104" cy="577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413"/>
              </a:lnTo>
              <a:lnTo>
                <a:pt x="189104" y="577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CC61E-8CD4-4D39-8556-9B946E3543F6}">
      <dsp:nvSpPr>
        <dsp:cNvPr id="0" name=""/>
        <dsp:cNvSpPr/>
      </dsp:nvSpPr>
      <dsp:spPr>
        <a:xfrm>
          <a:off x="5117714" y="398687"/>
          <a:ext cx="4398787" cy="402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62"/>
              </a:lnTo>
              <a:lnTo>
                <a:pt x="4398787" y="201162"/>
              </a:lnTo>
              <a:lnTo>
                <a:pt x="4398787" y="4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8428-F051-44BB-8970-2C2D544A8716}">
      <dsp:nvSpPr>
        <dsp:cNvPr id="0" name=""/>
        <dsp:cNvSpPr/>
      </dsp:nvSpPr>
      <dsp:spPr>
        <a:xfrm>
          <a:off x="7502353" y="1199593"/>
          <a:ext cx="127163" cy="2753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3947"/>
              </a:lnTo>
              <a:lnTo>
                <a:pt x="127163" y="27539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F5688-C2A4-47F3-B0B9-A1AB95E8CA1A}">
      <dsp:nvSpPr>
        <dsp:cNvPr id="0" name=""/>
        <dsp:cNvSpPr/>
      </dsp:nvSpPr>
      <dsp:spPr>
        <a:xfrm>
          <a:off x="7502353" y="1199593"/>
          <a:ext cx="127163" cy="2023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3473"/>
              </a:lnTo>
              <a:lnTo>
                <a:pt x="127163" y="20234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DD446-08FE-4F81-925D-602AC06C891C}">
      <dsp:nvSpPr>
        <dsp:cNvPr id="0" name=""/>
        <dsp:cNvSpPr/>
      </dsp:nvSpPr>
      <dsp:spPr>
        <a:xfrm>
          <a:off x="7502353" y="1199593"/>
          <a:ext cx="127163" cy="1293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668"/>
              </a:lnTo>
              <a:lnTo>
                <a:pt x="127163" y="1293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9D60E-5475-4B05-AD62-66E6970D6F58}">
      <dsp:nvSpPr>
        <dsp:cNvPr id="0" name=""/>
        <dsp:cNvSpPr/>
      </dsp:nvSpPr>
      <dsp:spPr>
        <a:xfrm>
          <a:off x="7502353" y="1199593"/>
          <a:ext cx="127163" cy="560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449"/>
              </a:lnTo>
              <a:lnTo>
                <a:pt x="127163" y="5604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9B0C0-B1BF-478D-9FB6-622B0AF4830E}">
      <dsp:nvSpPr>
        <dsp:cNvPr id="0" name=""/>
        <dsp:cNvSpPr/>
      </dsp:nvSpPr>
      <dsp:spPr>
        <a:xfrm>
          <a:off x="5117714" y="398687"/>
          <a:ext cx="2723742" cy="402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62"/>
              </a:lnTo>
              <a:lnTo>
                <a:pt x="2723742" y="201162"/>
              </a:lnTo>
              <a:lnTo>
                <a:pt x="2723742" y="4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4B8D9-0F51-4F3D-BF6B-6C695AFB8670}">
      <dsp:nvSpPr>
        <dsp:cNvPr id="0" name=""/>
        <dsp:cNvSpPr/>
      </dsp:nvSpPr>
      <dsp:spPr>
        <a:xfrm>
          <a:off x="5769219" y="1223340"/>
          <a:ext cx="162099" cy="1221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671"/>
              </a:lnTo>
              <a:lnTo>
                <a:pt x="162099" y="1221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D9727-6EEE-43B2-8484-8A9966B95D51}">
      <dsp:nvSpPr>
        <dsp:cNvPr id="0" name=""/>
        <dsp:cNvSpPr/>
      </dsp:nvSpPr>
      <dsp:spPr>
        <a:xfrm>
          <a:off x="5769219" y="1223340"/>
          <a:ext cx="162099" cy="523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11"/>
              </a:lnTo>
              <a:lnTo>
                <a:pt x="162099" y="523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1CA2-62E2-4B50-A5BF-0B93547106C2}">
      <dsp:nvSpPr>
        <dsp:cNvPr id="0" name=""/>
        <dsp:cNvSpPr/>
      </dsp:nvSpPr>
      <dsp:spPr>
        <a:xfrm>
          <a:off x="5117714" y="398687"/>
          <a:ext cx="1083771" cy="402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62"/>
              </a:lnTo>
              <a:lnTo>
                <a:pt x="1083771" y="201162"/>
              </a:lnTo>
              <a:lnTo>
                <a:pt x="1083771" y="4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BAF1D-15A3-49BA-B643-BF77AC7C3444}">
      <dsp:nvSpPr>
        <dsp:cNvPr id="0" name=""/>
        <dsp:cNvSpPr/>
      </dsp:nvSpPr>
      <dsp:spPr>
        <a:xfrm>
          <a:off x="3962797" y="1249931"/>
          <a:ext cx="161505" cy="599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115"/>
              </a:lnTo>
              <a:lnTo>
                <a:pt x="161505" y="5991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94EB0-352D-47A0-9882-64C91A5CB17A}">
      <dsp:nvSpPr>
        <dsp:cNvPr id="0" name=""/>
        <dsp:cNvSpPr/>
      </dsp:nvSpPr>
      <dsp:spPr>
        <a:xfrm>
          <a:off x="4393477" y="398687"/>
          <a:ext cx="724236" cy="402325"/>
        </a:xfrm>
        <a:custGeom>
          <a:avLst/>
          <a:gdLst/>
          <a:ahLst/>
          <a:cxnLst/>
          <a:rect l="0" t="0" r="0" b="0"/>
          <a:pathLst>
            <a:path>
              <a:moveTo>
                <a:pt x="724236" y="0"/>
              </a:moveTo>
              <a:lnTo>
                <a:pt x="724236" y="201162"/>
              </a:lnTo>
              <a:lnTo>
                <a:pt x="0" y="201162"/>
              </a:lnTo>
              <a:lnTo>
                <a:pt x="0" y="4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5C6F1-1095-4445-AFE3-A6FE730F8C0E}">
      <dsp:nvSpPr>
        <dsp:cNvPr id="0" name=""/>
        <dsp:cNvSpPr/>
      </dsp:nvSpPr>
      <dsp:spPr>
        <a:xfrm>
          <a:off x="2142698" y="1283133"/>
          <a:ext cx="132592" cy="2837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7784"/>
              </a:lnTo>
              <a:lnTo>
                <a:pt x="132592" y="2837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4757A-42DF-4E65-85AA-9E6B4F105E67}">
      <dsp:nvSpPr>
        <dsp:cNvPr id="0" name=""/>
        <dsp:cNvSpPr/>
      </dsp:nvSpPr>
      <dsp:spPr>
        <a:xfrm>
          <a:off x="2142698" y="1283133"/>
          <a:ext cx="132592" cy="2051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1425"/>
              </a:lnTo>
              <a:lnTo>
                <a:pt x="132592" y="20514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CEFA2-2060-4C8D-8901-A8FA3BDB608B}">
      <dsp:nvSpPr>
        <dsp:cNvPr id="0" name=""/>
        <dsp:cNvSpPr/>
      </dsp:nvSpPr>
      <dsp:spPr>
        <a:xfrm>
          <a:off x="2142698" y="1283133"/>
          <a:ext cx="132592" cy="1288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270"/>
              </a:lnTo>
              <a:lnTo>
                <a:pt x="132592" y="1288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37CC7-C2C8-43C3-9BEF-A2942B2073B4}">
      <dsp:nvSpPr>
        <dsp:cNvPr id="0" name=""/>
        <dsp:cNvSpPr/>
      </dsp:nvSpPr>
      <dsp:spPr>
        <a:xfrm>
          <a:off x="2142698" y="1283133"/>
          <a:ext cx="132592" cy="55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59"/>
              </a:lnTo>
              <a:lnTo>
                <a:pt x="132592" y="554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4B53F-F0BF-4E6F-8654-E9FD3196F664}">
      <dsp:nvSpPr>
        <dsp:cNvPr id="0" name=""/>
        <dsp:cNvSpPr/>
      </dsp:nvSpPr>
      <dsp:spPr>
        <a:xfrm>
          <a:off x="2496277" y="398687"/>
          <a:ext cx="2621436" cy="402325"/>
        </a:xfrm>
        <a:custGeom>
          <a:avLst/>
          <a:gdLst/>
          <a:ahLst/>
          <a:cxnLst/>
          <a:rect l="0" t="0" r="0" b="0"/>
          <a:pathLst>
            <a:path>
              <a:moveTo>
                <a:pt x="2621436" y="0"/>
              </a:moveTo>
              <a:lnTo>
                <a:pt x="2621436" y="201162"/>
              </a:lnTo>
              <a:lnTo>
                <a:pt x="0" y="201162"/>
              </a:lnTo>
              <a:lnTo>
                <a:pt x="0" y="4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51587-0ADE-42B9-9900-04904B4557D9}">
      <dsp:nvSpPr>
        <dsp:cNvPr id="0" name=""/>
        <dsp:cNvSpPr/>
      </dsp:nvSpPr>
      <dsp:spPr>
        <a:xfrm>
          <a:off x="203925" y="1255842"/>
          <a:ext cx="173020" cy="2900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0691"/>
              </a:lnTo>
              <a:lnTo>
                <a:pt x="173020" y="2900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D4C3-276C-4EB8-A9D5-4EE3B39B4E99}">
      <dsp:nvSpPr>
        <dsp:cNvPr id="0" name=""/>
        <dsp:cNvSpPr/>
      </dsp:nvSpPr>
      <dsp:spPr>
        <a:xfrm>
          <a:off x="203925" y="1255842"/>
          <a:ext cx="173020" cy="2135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223"/>
              </a:lnTo>
              <a:lnTo>
                <a:pt x="173020" y="21352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099DD-574D-4572-9482-FEEC943EC457}">
      <dsp:nvSpPr>
        <dsp:cNvPr id="0" name=""/>
        <dsp:cNvSpPr/>
      </dsp:nvSpPr>
      <dsp:spPr>
        <a:xfrm>
          <a:off x="203925" y="1255842"/>
          <a:ext cx="173020" cy="1362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2576"/>
              </a:lnTo>
              <a:lnTo>
                <a:pt x="173020" y="1362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0BD7A-5AB1-4919-BCEB-3AE6114CB010}">
      <dsp:nvSpPr>
        <dsp:cNvPr id="0" name=""/>
        <dsp:cNvSpPr/>
      </dsp:nvSpPr>
      <dsp:spPr>
        <a:xfrm>
          <a:off x="203925" y="1255842"/>
          <a:ext cx="173020" cy="580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781"/>
              </a:lnTo>
              <a:lnTo>
                <a:pt x="173020" y="5807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52299-4149-481A-B9DA-6F60D4529BDE}">
      <dsp:nvSpPr>
        <dsp:cNvPr id="0" name=""/>
        <dsp:cNvSpPr/>
      </dsp:nvSpPr>
      <dsp:spPr>
        <a:xfrm>
          <a:off x="665312" y="398687"/>
          <a:ext cx="4452401" cy="402325"/>
        </a:xfrm>
        <a:custGeom>
          <a:avLst/>
          <a:gdLst/>
          <a:ahLst/>
          <a:cxnLst/>
          <a:rect l="0" t="0" r="0" b="0"/>
          <a:pathLst>
            <a:path>
              <a:moveTo>
                <a:pt x="4452401" y="0"/>
              </a:moveTo>
              <a:lnTo>
                <a:pt x="4452401" y="201162"/>
              </a:lnTo>
              <a:lnTo>
                <a:pt x="0" y="201162"/>
              </a:lnTo>
              <a:lnTo>
                <a:pt x="0" y="4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1051F-83A6-440D-B148-12392D162320}">
      <dsp:nvSpPr>
        <dsp:cNvPr id="0" name=""/>
        <dsp:cNvSpPr/>
      </dsp:nvSpPr>
      <dsp:spPr>
        <a:xfrm>
          <a:off x="3288262" y="969"/>
          <a:ext cx="3658902" cy="397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Suggest Clothes based on skin tone and measurements</a:t>
          </a:r>
        </a:p>
      </dsp:txBody>
      <dsp:txXfrm>
        <a:off x="3288262" y="969"/>
        <a:ext cx="3658902" cy="397718"/>
      </dsp:txXfrm>
    </dsp:sp>
    <dsp:sp modelId="{458C17FA-98E0-43F7-967A-E6EDEB3D9C7C}">
      <dsp:nvSpPr>
        <dsp:cNvPr id="0" name=""/>
        <dsp:cNvSpPr/>
      </dsp:nvSpPr>
      <dsp:spPr>
        <a:xfrm>
          <a:off x="88578" y="801013"/>
          <a:ext cx="1153467" cy="454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Initiation</a:t>
          </a:r>
        </a:p>
      </dsp:txBody>
      <dsp:txXfrm>
        <a:off x="88578" y="801013"/>
        <a:ext cx="1153467" cy="454829"/>
      </dsp:txXfrm>
    </dsp:sp>
    <dsp:sp modelId="{7CAC5F26-A8C5-432F-AEC6-8C0C003BEEF5}">
      <dsp:nvSpPr>
        <dsp:cNvPr id="0" name=""/>
        <dsp:cNvSpPr/>
      </dsp:nvSpPr>
      <dsp:spPr>
        <a:xfrm>
          <a:off x="376945" y="1658168"/>
          <a:ext cx="1314263" cy="356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Evaluation &amp; Recommendation</a:t>
          </a:r>
        </a:p>
      </dsp:txBody>
      <dsp:txXfrm>
        <a:off x="376945" y="1658168"/>
        <a:ext cx="1314263" cy="356910"/>
      </dsp:txXfrm>
    </dsp:sp>
    <dsp:sp modelId="{15EF42F9-8182-498A-A449-C06AF8D6D1AB}">
      <dsp:nvSpPr>
        <dsp:cNvPr id="0" name=""/>
        <dsp:cNvSpPr/>
      </dsp:nvSpPr>
      <dsp:spPr>
        <a:xfrm>
          <a:off x="376945" y="2417404"/>
          <a:ext cx="1321850" cy="402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 Project Charter</a:t>
          </a:r>
        </a:p>
      </dsp:txBody>
      <dsp:txXfrm>
        <a:off x="376945" y="2417404"/>
        <a:ext cx="1321850" cy="402028"/>
      </dsp:txXfrm>
    </dsp:sp>
    <dsp:sp modelId="{ED14D60A-C1FD-436E-A271-CF21B7CB9CEF}">
      <dsp:nvSpPr>
        <dsp:cNvPr id="0" name=""/>
        <dsp:cNvSpPr/>
      </dsp:nvSpPr>
      <dsp:spPr>
        <a:xfrm>
          <a:off x="376945" y="3221758"/>
          <a:ext cx="1496019" cy="338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Submit Project Charter</a:t>
          </a:r>
        </a:p>
      </dsp:txBody>
      <dsp:txXfrm>
        <a:off x="376945" y="3221758"/>
        <a:ext cx="1496019" cy="338614"/>
      </dsp:txXfrm>
    </dsp:sp>
    <dsp:sp modelId="{AD935D9D-19C4-48C8-B4BE-B157B7ADD879}">
      <dsp:nvSpPr>
        <dsp:cNvPr id="0" name=""/>
        <dsp:cNvSpPr/>
      </dsp:nvSpPr>
      <dsp:spPr>
        <a:xfrm>
          <a:off x="376945" y="3962699"/>
          <a:ext cx="1449828" cy="38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Project Charter Approved</a:t>
          </a:r>
        </a:p>
      </dsp:txBody>
      <dsp:txXfrm>
        <a:off x="376945" y="3962699"/>
        <a:ext cx="1449828" cy="387669"/>
      </dsp:txXfrm>
    </dsp:sp>
    <dsp:sp modelId="{F2627DCE-6FAA-4B60-B93D-B20B518AE69C}">
      <dsp:nvSpPr>
        <dsp:cNvPr id="0" name=""/>
        <dsp:cNvSpPr/>
      </dsp:nvSpPr>
      <dsp:spPr>
        <a:xfrm>
          <a:off x="2054303" y="801013"/>
          <a:ext cx="883947" cy="482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Planning</a:t>
          </a:r>
        </a:p>
      </dsp:txBody>
      <dsp:txXfrm>
        <a:off x="2054303" y="801013"/>
        <a:ext cx="883947" cy="482120"/>
      </dsp:txXfrm>
    </dsp:sp>
    <dsp:sp modelId="{9F12878B-32B5-4279-82BD-F7AB9FBDD9B4}">
      <dsp:nvSpPr>
        <dsp:cNvPr id="0" name=""/>
        <dsp:cNvSpPr/>
      </dsp:nvSpPr>
      <dsp:spPr>
        <a:xfrm>
          <a:off x="2275290" y="1685459"/>
          <a:ext cx="1446686" cy="305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Feasibility Study</a:t>
          </a:r>
        </a:p>
      </dsp:txBody>
      <dsp:txXfrm>
        <a:off x="2275290" y="1685459"/>
        <a:ext cx="1446686" cy="305068"/>
      </dsp:txXfrm>
    </dsp:sp>
    <dsp:sp modelId="{6BF8DE56-9414-467B-8D4E-610528583912}">
      <dsp:nvSpPr>
        <dsp:cNvPr id="0" name=""/>
        <dsp:cNvSpPr/>
      </dsp:nvSpPr>
      <dsp:spPr>
        <a:xfrm>
          <a:off x="2275290" y="2392853"/>
          <a:ext cx="1466687" cy="357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 scope</a:t>
          </a:r>
        </a:p>
      </dsp:txBody>
      <dsp:txXfrm>
        <a:off x="2275290" y="2392853"/>
        <a:ext cx="1466687" cy="357102"/>
      </dsp:txXfrm>
    </dsp:sp>
    <dsp:sp modelId="{6F26DF72-9941-43DD-BD64-9ACB2FE22E41}">
      <dsp:nvSpPr>
        <dsp:cNvPr id="0" name=""/>
        <dsp:cNvSpPr/>
      </dsp:nvSpPr>
      <dsp:spPr>
        <a:xfrm>
          <a:off x="2275290" y="3152281"/>
          <a:ext cx="1295009" cy="36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 Time</a:t>
          </a:r>
        </a:p>
      </dsp:txBody>
      <dsp:txXfrm>
        <a:off x="2275290" y="3152281"/>
        <a:ext cx="1295009" cy="364554"/>
      </dsp:txXfrm>
    </dsp:sp>
    <dsp:sp modelId="{6713F1B1-F5BD-401C-9D61-04D00201CE25}">
      <dsp:nvSpPr>
        <dsp:cNvPr id="0" name=""/>
        <dsp:cNvSpPr/>
      </dsp:nvSpPr>
      <dsp:spPr>
        <a:xfrm>
          <a:off x="2275290" y="3919161"/>
          <a:ext cx="1260467" cy="403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 Prototype</a:t>
          </a:r>
        </a:p>
      </dsp:txBody>
      <dsp:txXfrm>
        <a:off x="2275290" y="3919161"/>
        <a:ext cx="1260467" cy="403513"/>
      </dsp:txXfrm>
    </dsp:sp>
    <dsp:sp modelId="{527CE9F2-B143-4560-8313-990030F59CA0}">
      <dsp:nvSpPr>
        <dsp:cNvPr id="0" name=""/>
        <dsp:cNvSpPr/>
      </dsp:nvSpPr>
      <dsp:spPr>
        <a:xfrm>
          <a:off x="3855127" y="801013"/>
          <a:ext cx="1076700" cy="448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Requirement Gathering</a:t>
          </a:r>
        </a:p>
      </dsp:txBody>
      <dsp:txXfrm>
        <a:off x="3855127" y="801013"/>
        <a:ext cx="1076700" cy="448918"/>
      </dsp:txXfrm>
    </dsp:sp>
    <dsp:sp modelId="{4DB7B509-8C0B-417C-84B7-48366B58E407}">
      <dsp:nvSpPr>
        <dsp:cNvPr id="0" name=""/>
        <dsp:cNvSpPr/>
      </dsp:nvSpPr>
      <dsp:spPr>
        <a:xfrm>
          <a:off x="4124302" y="1652257"/>
          <a:ext cx="1404691" cy="39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Literature Review </a:t>
          </a:r>
        </a:p>
      </dsp:txBody>
      <dsp:txXfrm>
        <a:off x="4124302" y="1652257"/>
        <a:ext cx="1404691" cy="393579"/>
      </dsp:txXfrm>
    </dsp:sp>
    <dsp:sp modelId="{97E0471B-1DF3-4426-9653-8830A21E753A}">
      <dsp:nvSpPr>
        <dsp:cNvPr id="0" name=""/>
        <dsp:cNvSpPr/>
      </dsp:nvSpPr>
      <dsp:spPr>
        <a:xfrm>
          <a:off x="5661153" y="801013"/>
          <a:ext cx="1080665" cy="422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</a:t>
          </a:r>
        </a:p>
      </dsp:txBody>
      <dsp:txXfrm>
        <a:off x="5661153" y="801013"/>
        <a:ext cx="1080665" cy="422327"/>
      </dsp:txXfrm>
    </dsp:sp>
    <dsp:sp modelId="{1FA8774C-F19A-441B-A691-B0F5053CF75D}">
      <dsp:nvSpPr>
        <dsp:cNvPr id="0" name=""/>
        <dsp:cNvSpPr/>
      </dsp:nvSpPr>
      <dsp:spPr>
        <a:xfrm>
          <a:off x="5931319" y="1625665"/>
          <a:ext cx="1251922" cy="24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Prototype</a:t>
          </a:r>
        </a:p>
      </dsp:txBody>
      <dsp:txXfrm>
        <a:off x="5931319" y="1625665"/>
        <a:ext cx="1251922" cy="242171"/>
      </dsp:txXfrm>
    </dsp:sp>
    <dsp:sp modelId="{854BC70D-1AEC-4099-BDA2-C4B42D66D670}">
      <dsp:nvSpPr>
        <dsp:cNvPr id="0" name=""/>
        <dsp:cNvSpPr/>
      </dsp:nvSpPr>
      <dsp:spPr>
        <a:xfrm>
          <a:off x="5931319" y="2270162"/>
          <a:ext cx="1295871" cy="34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Input /Output / Language / DB</a:t>
          </a:r>
        </a:p>
      </dsp:txBody>
      <dsp:txXfrm>
        <a:off x="5931319" y="2270162"/>
        <a:ext cx="1295871" cy="349697"/>
      </dsp:txXfrm>
    </dsp:sp>
    <dsp:sp modelId="{C9687D6A-EADE-404D-B202-17C0F3BF1C01}">
      <dsp:nvSpPr>
        <dsp:cNvPr id="0" name=""/>
        <dsp:cNvSpPr/>
      </dsp:nvSpPr>
      <dsp:spPr>
        <a:xfrm>
          <a:off x="7417577" y="801013"/>
          <a:ext cx="847757" cy="398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</a:t>
          </a:r>
        </a:p>
      </dsp:txBody>
      <dsp:txXfrm>
        <a:off x="7417577" y="801013"/>
        <a:ext cx="847757" cy="398580"/>
      </dsp:txXfrm>
    </dsp:sp>
    <dsp:sp modelId="{A2B7085B-42DB-4FB3-A7A6-E13077E42E8B}">
      <dsp:nvSpPr>
        <dsp:cNvPr id="0" name=""/>
        <dsp:cNvSpPr/>
      </dsp:nvSpPr>
      <dsp:spPr>
        <a:xfrm>
          <a:off x="7629517" y="1601919"/>
          <a:ext cx="1027271" cy="316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Identify face</a:t>
          </a:r>
        </a:p>
      </dsp:txBody>
      <dsp:txXfrm>
        <a:off x="7629517" y="1601919"/>
        <a:ext cx="1027271" cy="316247"/>
      </dsp:txXfrm>
    </dsp:sp>
    <dsp:sp modelId="{667BCF31-356D-4B7F-863A-69A95C878A1F}">
      <dsp:nvSpPr>
        <dsp:cNvPr id="0" name=""/>
        <dsp:cNvSpPr/>
      </dsp:nvSpPr>
      <dsp:spPr>
        <a:xfrm>
          <a:off x="7629517" y="2320491"/>
          <a:ext cx="1058652" cy="345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Identify Skin tone</a:t>
          </a:r>
        </a:p>
      </dsp:txBody>
      <dsp:txXfrm>
        <a:off x="7629517" y="2320491"/>
        <a:ext cx="1058652" cy="345540"/>
      </dsp:txXfrm>
    </dsp:sp>
    <dsp:sp modelId="{6BAA1427-E8A3-4E83-AA3C-FE2DF0129F04}">
      <dsp:nvSpPr>
        <dsp:cNvPr id="0" name=""/>
        <dsp:cNvSpPr/>
      </dsp:nvSpPr>
      <dsp:spPr>
        <a:xfrm>
          <a:off x="7629517" y="3068357"/>
          <a:ext cx="1169484" cy="309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best matching color</a:t>
          </a:r>
        </a:p>
      </dsp:txBody>
      <dsp:txXfrm>
        <a:off x="7629517" y="3068357"/>
        <a:ext cx="1169484" cy="309417"/>
      </dsp:txXfrm>
    </dsp:sp>
    <dsp:sp modelId="{3B7C88D0-C739-4C35-A978-B2D1551D221A}">
      <dsp:nvSpPr>
        <dsp:cNvPr id="0" name=""/>
        <dsp:cNvSpPr/>
      </dsp:nvSpPr>
      <dsp:spPr>
        <a:xfrm>
          <a:off x="7629517" y="3780100"/>
          <a:ext cx="1113848" cy="34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Suggest clothes</a:t>
          </a:r>
        </a:p>
      </dsp:txBody>
      <dsp:txXfrm>
        <a:off x="7629517" y="3780100"/>
        <a:ext cx="1113848" cy="346881"/>
      </dsp:txXfrm>
    </dsp:sp>
    <dsp:sp modelId="{54B64AB9-2398-4317-8DEE-92D6E892B3D2}">
      <dsp:nvSpPr>
        <dsp:cNvPr id="0" name=""/>
        <dsp:cNvSpPr/>
      </dsp:nvSpPr>
      <dsp:spPr>
        <a:xfrm>
          <a:off x="8886152" y="801013"/>
          <a:ext cx="1260697" cy="4046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Testing</a:t>
          </a:r>
        </a:p>
      </dsp:txBody>
      <dsp:txXfrm>
        <a:off x="8886152" y="801013"/>
        <a:ext cx="1260697" cy="404682"/>
      </dsp:txXfrm>
    </dsp:sp>
    <dsp:sp modelId="{68E5D192-4B2B-40A2-AF06-F87266130544}">
      <dsp:nvSpPr>
        <dsp:cNvPr id="0" name=""/>
        <dsp:cNvSpPr/>
      </dsp:nvSpPr>
      <dsp:spPr>
        <a:xfrm>
          <a:off x="9201326" y="1608020"/>
          <a:ext cx="1189025" cy="35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Unit Testing</a:t>
          </a:r>
        </a:p>
      </dsp:txBody>
      <dsp:txXfrm>
        <a:off x="9201326" y="1608020"/>
        <a:ext cx="1189025" cy="350176"/>
      </dsp:txXfrm>
    </dsp:sp>
    <dsp:sp modelId="{B53091A9-68D5-43E6-B0D5-30B29DD245D6}">
      <dsp:nvSpPr>
        <dsp:cNvPr id="0" name=""/>
        <dsp:cNvSpPr/>
      </dsp:nvSpPr>
      <dsp:spPr>
        <a:xfrm>
          <a:off x="9201326" y="2360523"/>
          <a:ext cx="1223913" cy="319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Integrated Testing</a:t>
          </a:r>
        </a:p>
      </dsp:txBody>
      <dsp:txXfrm>
        <a:off x="9201326" y="2360523"/>
        <a:ext cx="1223913" cy="319207"/>
      </dsp:txXfrm>
    </dsp:sp>
    <dsp:sp modelId="{7081ACFA-5BE0-45AA-B816-4A8C13DC61A5}">
      <dsp:nvSpPr>
        <dsp:cNvPr id="0" name=""/>
        <dsp:cNvSpPr/>
      </dsp:nvSpPr>
      <dsp:spPr>
        <a:xfrm>
          <a:off x="9201326" y="3082056"/>
          <a:ext cx="1225694" cy="213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System Testing</a:t>
          </a:r>
        </a:p>
      </dsp:txBody>
      <dsp:txXfrm>
        <a:off x="9201326" y="3082056"/>
        <a:ext cx="1225694" cy="213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CD887-34C4-4889-A820-B8FD713E1BD9}">
      <dsp:nvSpPr>
        <dsp:cNvPr id="0" name=""/>
        <dsp:cNvSpPr/>
      </dsp:nvSpPr>
      <dsp:spPr>
        <a:xfrm>
          <a:off x="350684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95336-8251-4A65-ACC3-A7F4D25C4662}">
      <dsp:nvSpPr>
        <dsp:cNvPr id="0" name=""/>
        <dsp:cNvSpPr/>
      </dsp:nvSpPr>
      <dsp:spPr>
        <a:xfrm>
          <a:off x="581257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73E1E-4AD9-400D-8C7B-B219D41A69E9}">
      <dsp:nvSpPr>
        <dsp:cNvPr id="0" name=""/>
        <dsp:cNvSpPr/>
      </dsp:nvSpPr>
      <dsp:spPr>
        <a:xfrm>
          <a:off x="4826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BLEnder</a:t>
          </a:r>
          <a:endParaRPr lang="en-US" sz="1600" kern="1200" dirty="0"/>
        </a:p>
      </dsp:txBody>
      <dsp:txXfrm>
        <a:off x="4826" y="2137806"/>
        <a:ext cx="1773632" cy="709453"/>
      </dsp:txXfrm>
    </dsp:sp>
    <dsp:sp modelId="{69AA2FEA-BEBC-4E8E-BC2A-01718C67B438}">
      <dsp:nvSpPr>
        <dsp:cNvPr id="0" name=""/>
        <dsp:cNvSpPr/>
      </dsp:nvSpPr>
      <dsp:spPr>
        <a:xfrm>
          <a:off x="2434703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51049-2AD7-4B01-96D7-6FE6309ECEA5}">
      <dsp:nvSpPr>
        <dsp:cNvPr id="0" name=""/>
        <dsp:cNvSpPr/>
      </dsp:nvSpPr>
      <dsp:spPr>
        <a:xfrm>
          <a:off x="2665275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4128-5FD7-4144-B34A-A346056C5D07}">
      <dsp:nvSpPr>
        <dsp:cNvPr id="0" name=""/>
        <dsp:cNvSpPr/>
      </dsp:nvSpPr>
      <dsp:spPr>
        <a:xfrm>
          <a:off x="2088845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Android Studio</a:t>
          </a:r>
        </a:p>
      </dsp:txBody>
      <dsp:txXfrm>
        <a:off x="2088845" y="2137806"/>
        <a:ext cx="1773632" cy="709453"/>
      </dsp:txXfrm>
    </dsp:sp>
    <dsp:sp modelId="{69D266B8-C2D6-457C-AA51-1889A889025F}">
      <dsp:nvSpPr>
        <dsp:cNvPr id="0" name=""/>
        <dsp:cNvSpPr/>
      </dsp:nvSpPr>
      <dsp:spPr>
        <a:xfrm>
          <a:off x="4518721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456FD-782C-4D20-820E-B82A65A8C1AC}">
      <dsp:nvSpPr>
        <dsp:cNvPr id="0" name=""/>
        <dsp:cNvSpPr/>
      </dsp:nvSpPr>
      <dsp:spPr>
        <a:xfrm>
          <a:off x="4749294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7E5A7-4433-4FBE-BCE6-9BE05A960815}">
      <dsp:nvSpPr>
        <dsp:cNvPr id="0" name=""/>
        <dsp:cNvSpPr/>
      </dsp:nvSpPr>
      <dsp:spPr>
        <a:xfrm>
          <a:off x="4172863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Flutter</a:t>
          </a:r>
        </a:p>
      </dsp:txBody>
      <dsp:txXfrm>
        <a:off x="4172863" y="2137806"/>
        <a:ext cx="1773632" cy="709453"/>
      </dsp:txXfrm>
    </dsp:sp>
    <dsp:sp modelId="{A869E224-802E-4566-806D-84A46B564A99}">
      <dsp:nvSpPr>
        <dsp:cNvPr id="0" name=""/>
        <dsp:cNvSpPr/>
      </dsp:nvSpPr>
      <dsp:spPr>
        <a:xfrm>
          <a:off x="6602740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F6FAF-C82B-42BF-88E7-C24CFD262556}">
      <dsp:nvSpPr>
        <dsp:cNvPr id="0" name=""/>
        <dsp:cNvSpPr/>
      </dsp:nvSpPr>
      <dsp:spPr>
        <a:xfrm>
          <a:off x="6833312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EA6F4-9113-4A04-A32E-4D2F1BBB21DC}">
      <dsp:nvSpPr>
        <dsp:cNvPr id="0" name=""/>
        <dsp:cNvSpPr/>
      </dsp:nvSpPr>
      <dsp:spPr>
        <a:xfrm>
          <a:off x="6256882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MongoDB</a:t>
          </a:r>
        </a:p>
      </dsp:txBody>
      <dsp:txXfrm>
        <a:off x="6256882" y="2137806"/>
        <a:ext cx="1773632" cy="709453"/>
      </dsp:txXfrm>
    </dsp:sp>
    <dsp:sp modelId="{6D3B4E9E-C931-4443-88C3-2BBABE668197}">
      <dsp:nvSpPr>
        <dsp:cNvPr id="0" name=""/>
        <dsp:cNvSpPr/>
      </dsp:nvSpPr>
      <dsp:spPr>
        <a:xfrm>
          <a:off x="8686759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04F61-2C43-456C-8D0A-753AEE7DAAFC}">
      <dsp:nvSpPr>
        <dsp:cNvPr id="0" name=""/>
        <dsp:cNvSpPr/>
      </dsp:nvSpPr>
      <dsp:spPr>
        <a:xfrm>
          <a:off x="8917331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9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6F353-4650-454C-A150-33CD1D1E7023}">
      <dsp:nvSpPr>
        <dsp:cNvPr id="0" name=""/>
        <dsp:cNvSpPr/>
      </dsp:nvSpPr>
      <dsp:spPr>
        <a:xfrm>
          <a:off x="8340900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Nodejs</a:t>
          </a:r>
        </a:p>
      </dsp:txBody>
      <dsp:txXfrm>
        <a:off x="8340900" y="2137806"/>
        <a:ext cx="1773632" cy="709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07F20-D068-42E9-AFF7-DE232FB82322}">
      <dsp:nvSpPr>
        <dsp:cNvPr id="0" name=""/>
        <dsp:cNvSpPr/>
      </dsp:nvSpPr>
      <dsp:spPr>
        <a:xfrm>
          <a:off x="8583867" y="1077018"/>
          <a:ext cx="168515" cy="1767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254"/>
              </a:lnTo>
              <a:lnTo>
                <a:pt x="168515" y="1767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189C2-E454-4D6C-A65C-2EEF93BAAAB4}">
      <dsp:nvSpPr>
        <dsp:cNvPr id="0" name=""/>
        <dsp:cNvSpPr/>
      </dsp:nvSpPr>
      <dsp:spPr>
        <a:xfrm>
          <a:off x="8583867" y="1077018"/>
          <a:ext cx="168515" cy="1171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319"/>
              </a:lnTo>
              <a:lnTo>
                <a:pt x="168515" y="11713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E85CD-25CC-4ED8-B188-A1FF18B5371B}">
      <dsp:nvSpPr>
        <dsp:cNvPr id="0" name=""/>
        <dsp:cNvSpPr/>
      </dsp:nvSpPr>
      <dsp:spPr>
        <a:xfrm>
          <a:off x="8583867" y="1077018"/>
          <a:ext cx="168515" cy="514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546"/>
              </a:lnTo>
              <a:lnTo>
                <a:pt x="168515" y="514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CC61E-8CD4-4D39-8556-9B946E3543F6}">
      <dsp:nvSpPr>
        <dsp:cNvPr id="0" name=""/>
        <dsp:cNvSpPr/>
      </dsp:nvSpPr>
      <dsp:spPr>
        <a:xfrm>
          <a:off x="5132966" y="357876"/>
          <a:ext cx="3900275" cy="358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260"/>
              </a:lnTo>
              <a:lnTo>
                <a:pt x="3900275" y="179260"/>
              </a:lnTo>
              <a:lnTo>
                <a:pt x="3900275" y="358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F5B9F-8D89-4AE0-A465-94975B8811D5}">
      <dsp:nvSpPr>
        <dsp:cNvPr id="0" name=""/>
        <dsp:cNvSpPr/>
      </dsp:nvSpPr>
      <dsp:spPr>
        <a:xfrm>
          <a:off x="7238389" y="1071581"/>
          <a:ext cx="130783" cy="249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4378"/>
              </a:lnTo>
              <a:lnTo>
                <a:pt x="130783" y="249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8428-F051-44BB-8970-2C2D544A8716}">
      <dsp:nvSpPr>
        <dsp:cNvPr id="0" name=""/>
        <dsp:cNvSpPr/>
      </dsp:nvSpPr>
      <dsp:spPr>
        <a:xfrm>
          <a:off x="7238389" y="1071581"/>
          <a:ext cx="121547" cy="1919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105"/>
              </a:lnTo>
              <a:lnTo>
                <a:pt x="121547" y="1919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F5688-C2A4-47F3-B0B9-A1AB95E8CA1A}">
      <dsp:nvSpPr>
        <dsp:cNvPr id="0" name=""/>
        <dsp:cNvSpPr/>
      </dsp:nvSpPr>
      <dsp:spPr>
        <a:xfrm>
          <a:off x="7238389" y="1071581"/>
          <a:ext cx="105089" cy="1358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706"/>
              </a:lnTo>
              <a:lnTo>
                <a:pt x="105089" y="13587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DD446-08FE-4F81-925D-602AC06C891C}">
      <dsp:nvSpPr>
        <dsp:cNvPr id="0" name=""/>
        <dsp:cNvSpPr/>
      </dsp:nvSpPr>
      <dsp:spPr>
        <a:xfrm>
          <a:off x="7238389" y="1071581"/>
          <a:ext cx="96860" cy="823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591"/>
              </a:lnTo>
              <a:lnTo>
                <a:pt x="96860" y="823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9D60E-5475-4B05-AD62-66E6970D6F58}">
      <dsp:nvSpPr>
        <dsp:cNvPr id="0" name=""/>
        <dsp:cNvSpPr/>
      </dsp:nvSpPr>
      <dsp:spPr>
        <a:xfrm>
          <a:off x="7192669" y="1071581"/>
          <a:ext cx="91440" cy="3430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045"/>
              </a:lnTo>
              <a:lnTo>
                <a:pt x="134351" y="3430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9B0C0-B1BF-478D-9FB6-622B0AF4830E}">
      <dsp:nvSpPr>
        <dsp:cNvPr id="0" name=""/>
        <dsp:cNvSpPr/>
      </dsp:nvSpPr>
      <dsp:spPr>
        <a:xfrm>
          <a:off x="5132966" y="357876"/>
          <a:ext cx="2407605" cy="358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260"/>
              </a:lnTo>
              <a:lnTo>
                <a:pt x="2407605" y="179260"/>
              </a:lnTo>
              <a:lnTo>
                <a:pt x="2407605" y="358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D9727-6EEE-43B2-8484-8A9966B95D51}">
      <dsp:nvSpPr>
        <dsp:cNvPr id="0" name=""/>
        <dsp:cNvSpPr/>
      </dsp:nvSpPr>
      <dsp:spPr>
        <a:xfrm>
          <a:off x="5733119" y="1092742"/>
          <a:ext cx="144450" cy="46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423"/>
              </a:lnTo>
              <a:lnTo>
                <a:pt x="144450" y="466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1CA2-62E2-4B50-A5BF-0B93547106C2}">
      <dsp:nvSpPr>
        <dsp:cNvPr id="0" name=""/>
        <dsp:cNvSpPr/>
      </dsp:nvSpPr>
      <dsp:spPr>
        <a:xfrm>
          <a:off x="5132966" y="357876"/>
          <a:ext cx="985355" cy="358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260"/>
              </a:lnTo>
              <a:lnTo>
                <a:pt x="985355" y="179260"/>
              </a:lnTo>
              <a:lnTo>
                <a:pt x="985355" y="358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BAF1D-15A3-49BA-B643-BF77AC7C3444}">
      <dsp:nvSpPr>
        <dsp:cNvPr id="0" name=""/>
        <dsp:cNvSpPr/>
      </dsp:nvSpPr>
      <dsp:spPr>
        <a:xfrm>
          <a:off x="4123376" y="1116438"/>
          <a:ext cx="143920" cy="53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885"/>
              </a:lnTo>
              <a:lnTo>
                <a:pt x="143920" y="533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94EB0-352D-47A0-9882-64C91A5CB17A}">
      <dsp:nvSpPr>
        <dsp:cNvPr id="0" name=""/>
        <dsp:cNvSpPr/>
      </dsp:nvSpPr>
      <dsp:spPr>
        <a:xfrm>
          <a:off x="4507165" y="357876"/>
          <a:ext cx="625801" cy="358521"/>
        </a:xfrm>
        <a:custGeom>
          <a:avLst/>
          <a:gdLst/>
          <a:ahLst/>
          <a:cxnLst/>
          <a:rect l="0" t="0" r="0" b="0"/>
          <a:pathLst>
            <a:path>
              <a:moveTo>
                <a:pt x="625801" y="0"/>
              </a:moveTo>
              <a:lnTo>
                <a:pt x="625801" y="179260"/>
              </a:lnTo>
              <a:lnTo>
                <a:pt x="0" y="179260"/>
              </a:lnTo>
              <a:lnTo>
                <a:pt x="0" y="358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5C6F1-1095-4445-AFE3-A6FE730F8C0E}">
      <dsp:nvSpPr>
        <dsp:cNvPr id="0" name=""/>
        <dsp:cNvSpPr/>
      </dsp:nvSpPr>
      <dsp:spPr>
        <a:xfrm>
          <a:off x="2501445" y="1146025"/>
          <a:ext cx="118155" cy="2528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8813"/>
              </a:lnTo>
              <a:lnTo>
                <a:pt x="118155" y="2528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4757A-42DF-4E65-85AA-9E6B4F105E67}">
      <dsp:nvSpPr>
        <dsp:cNvPr id="0" name=""/>
        <dsp:cNvSpPr/>
      </dsp:nvSpPr>
      <dsp:spPr>
        <a:xfrm>
          <a:off x="2501445" y="1146025"/>
          <a:ext cx="118155" cy="1828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8070"/>
              </a:lnTo>
              <a:lnTo>
                <a:pt x="118155" y="182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CEFA2-2060-4C8D-8901-A8FA3BDB608B}">
      <dsp:nvSpPr>
        <dsp:cNvPr id="0" name=""/>
        <dsp:cNvSpPr/>
      </dsp:nvSpPr>
      <dsp:spPr>
        <a:xfrm>
          <a:off x="2501445" y="1146025"/>
          <a:ext cx="118155" cy="1148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006"/>
              </a:lnTo>
              <a:lnTo>
                <a:pt x="118155" y="11480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37CC7-C2C8-43C3-9BEF-A2942B2073B4}">
      <dsp:nvSpPr>
        <dsp:cNvPr id="0" name=""/>
        <dsp:cNvSpPr/>
      </dsp:nvSpPr>
      <dsp:spPr>
        <a:xfrm>
          <a:off x="2501445" y="1146025"/>
          <a:ext cx="118155" cy="49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447"/>
              </a:lnTo>
              <a:lnTo>
                <a:pt x="118155" y="4944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4B53F-F0BF-4E6F-8654-E9FD3196F664}">
      <dsp:nvSpPr>
        <dsp:cNvPr id="0" name=""/>
        <dsp:cNvSpPr/>
      </dsp:nvSpPr>
      <dsp:spPr>
        <a:xfrm>
          <a:off x="2816527" y="357876"/>
          <a:ext cx="2316438" cy="358521"/>
        </a:xfrm>
        <a:custGeom>
          <a:avLst/>
          <a:gdLst/>
          <a:ahLst/>
          <a:cxnLst/>
          <a:rect l="0" t="0" r="0" b="0"/>
          <a:pathLst>
            <a:path>
              <a:moveTo>
                <a:pt x="2316438" y="0"/>
              </a:moveTo>
              <a:lnTo>
                <a:pt x="2316438" y="179260"/>
              </a:lnTo>
              <a:lnTo>
                <a:pt x="0" y="179260"/>
              </a:lnTo>
              <a:lnTo>
                <a:pt x="0" y="358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51587-0ADE-42B9-9900-04904B4557D9}">
      <dsp:nvSpPr>
        <dsp:cNvPr id="0" name=""/>
        <dsp:cNvSpPr/>
      </dsp:nvSpPr>
      <dsp:spPr>
        <a:xfrm>
          <a:off x="773761" y="1121705"/>
          <a:ext cx="154182" cy="258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4870"/>
              </a:lnTo>
              <a:lnTo>
                <a:pt x="154182" y="2584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D4C3-276C-4EB8-A9D5-4EE3B39B4E99}">
      <dsp:nvSpPr>
        <dsp:cNvPr id="0" name=""/>
        <dsp:cNvSpPr/>
      </dsp:nvSpPr>
      <dsp:spPr>
        <a:xfrm>
          <a:off x="773761" y="1121705"/>
          <a:ext cx="154182" cy="1902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2745"/>
              </a:lnTo>
              <a:lnTo>
                <a:pt x="154182" y="1902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099DD-574D-4572-9482-FEEC943EC457}">
      <dsp:nvSpPr>
        <dsp:cNvPr id="0" name=""/>
        <dsp:cNvSpPr/>
      </dsp:nvSpPr>
      <dsp:spPr>
        <a:xfrm>
          <a:off x="773761" y="1121705"/>
          <a:ext cx="154182" cy="1214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222"/>
              </a:lnTo>
              <a:lnTo>
                <a:pt x="154182" y="1214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0BD7A-5AB1-4919-BCEB-3AE6114CB010}">
      <dsp:nvSpPr>
        <dsp:cNvPr id="0" name=""/>
        <dsp:cNvSpPr/>
      </dsp:nvSpPr>
      <dsp:spPr>
        <a:xfrm>
          <a:off x="773761" y="1121705"/>
          <a:ext cx="154182" cy="517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546"/>
              </a:lnTo>
              <a:lnTo>
                <a:pt x="154182" y="517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52299-4149-481A-B9DA-6F60D4529BDE}">
      <dsp:nvSpPr>
        <dsp:cNvPr id="0" name=""/>
        <dsp:cNvSpPr/>
      </dsp:nvSpPr>
      <dsp:spPr>
        <a:xfrm>
          <a:off x="1184913" y="357876"/>
          <a:ext cx="3948052" cy="358521"/>
        </a:xfrm>
        <a:custGeom>
          <a:avLst/>
          <a:gdLst/>
          <a:ahLst/>
          <a:cxnLst/>
          <a:rect l="0" t="0" r="0" b="0"/>
          <a:pathLst>
            <a:path>
              <a:moveTo>
                <a:pt x="3948052" y="0"/>
              </a:moveTo>
              <a:lnTo>
                <a:pt x="3948052" y="179260"/>
              </a:lnTo>
              <a:lnTo>
                <a:pt x="0" y="179260"/>
              </a:lnTo>
              <a:lnTo>
                <a:pt x="0" y="358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1051F-83A6-440D-B148-12392D162320}">
      <dsp:nvSpPr>
        <dsp:cNvPr id="0" name=""/>
        <dsp:cNvSpPr/>
      </dsp:nvSpPr>
      <dsp:spPr>
        <a:xfrm>
          <a:off x="3502701" y="3460"/>
          <a:ext cx="3260529" cy="354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Render the virtual fitting room with female model</a:t>
          </a:r>
        </a:p>
      </dsp:txBody>
      <dsp:txXfrm>
        <a:off x="3502701" y="3460"/>
        <a:ext cx="3260529" cy="354415"/>
      </dsp:txXfrm>
    </dsp:sp>
    <dsp:sp modelId="{458C17FA-98E0-43F7-967A-E6EDEB3D9C7C}">
      <dsp:nvSpPr>
        <dsp:cNvPr id="0" name=""/>
        <dsp:cNvSpPr/>
      </dsp:nvSpPr>
      <dsp:spPr>
        <a:xfrm>
          <a:off x="670973" y="716397"/>
          <a:ext cx="1027880" cy="4053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Initiation</a:t>
          </a:r>
        </a:p>
      </dsp:txBody>
      <dsp:txXfrm>
        <a:off x="670973" y="716397"/>
        <a:ext cx="1027880" cy="405308"/>
      </dsp:txXfrm>
    </dsp:sp>
    <dsp:sp modelId="{7CAC5F26-A8C5-432F-AEC6-8C0C003BEEF5}">
      <dsp:nvSpPr>
        <dsp:cNvPr id="0" name=""/>
        <dsp:cNvSpPr/>
      </dsp:nvSpPr>
      <dsp:spPr>
        <a:xfrm>
          <a:off x="927943" y="1480227"/>
          <a:ext cx="1171169" cy="318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Evaluation &amp; Recommendation</a:t>
          </a:r>
        </a:p>
      </dsp:txBody>
      <dsp:txXfrm>
        <a:off x="927943" y="1480227"/>
        <a:ext cx="1171169" cy="318051"/>
      </dsp:txXfrm>
    </dsp:sp>
    <dsp:sp modelId="{15EF42F9-8182-498A-A449-C06AF8D6D1AB}">
      <dsp:nvSpPr>
        <dsp:cNvPr id="0" name=""/>
        <dsp:cNvSpPr/>
      </dsp:nvSpPr>
      <dsp:spPr>
        <a:xfrm>
          <a:off x="927943" y="2156799"/>
          <a:ext cx="1177930" cy="358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Develop Project Charter</a:t>
          </a:r>
        </a:p>
      </dsp:txBody>
      <dsp:txXfrm>
        <a:off x="927943" y="2156799"/>
        <a:ext cx="1177930" cy="358256"/>
      </dsp:txXfrm>
    </dsp:sp>
    <dsp:sp modelId="{ED14D60A-C1FD-436E-A271-CF21B7CB9CEF}">
      <dsp:nvSpPr>
        <dsp:cNvPr id="0" name=""/>
        <dsp:cNvSpPr/>
      </dsp:nvSpPr>
      <dsp:spPr>
        <a:xfrm>
          <a:off x="927943" y="2873577"/>
          <a:ext cx="1333136" cy="30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Submit Project Charter</a:t>
          </a:r>
        </a:p>
      </dsp:txBody>
      <dsp:txXfrm>
        <a:off x="927943" y="2873577"/>
        <a:ext cx="1333136" cy="301746"/>
      </dsp:txXfrm>
    </dsp:sp>
    <dsp:sp modelId="{AD935D9D-19C4-48C8-B4BE-B157B7ADD879}">
      <dsp:nvSpPr>
        <dsp:cNvPr id="0" name=""/>
        <dsp:cNvSpPr/>
      </dsp:nvSpPr>
      <dsp:spPr>
        <a:xfrm>
          <a:off x="927943" y="3533846"/>
          <a:ext cx="1291974" cy="345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Project Charter Approved</a:t>
          </a:r>
        </a:p>
      </dsp:txBody>
      <dsp:txXfrm>
        <a:off x="927943" y="3533846"/>
        <a:ext cx="1291974" cy="345460"/>
      </dsp:txXfrm>
    </dsp:sp>
    <dsp:sp modelId="{F2627DCE-6FAA-4B60-B93D-B20B518AE69C}">
      <dsp:nvSpPr>
        <dsp:cNvPr id="0" name=""/>
        <dsp:cNvSpPr/>
      </dsp:nvSpPr>
      <dsp:spPr>
        <a:xfrm>
          <a:off x="2422674" y="716397"/>
          <a:ext cx="787705" cy="4296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Planning</a:t>
          </a:r>
        </a:p>
      </dsp:txBody>
      <dsp:txXfrm>
        <a:off x="2422674" y="716397"/>
        <a:ext cx="787705" cy="429628"/>
      </dsp:txXfrm>
    </dsp:sp>
    <dsp:sp modelId="{9F12878B-32B5-4279-82BD-F7AB9FBDD9B4}">
      <dsp:nvSpPr>
        <dsp:cNvPr id="0" name=""/>
        <dsp:cNvSpPr/>
      </dsp:nvSpPr>
      <dsp:spPr>
        <a:xfrm>
          <a:off x="2619601" y="1504546"/>
          <a:ext cx="1289174" cy="271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Feasibility Study</a:t>
          </a:r>
        </a:p>
      </dsp:txBody>
      <dsp:txXfrm>
        <a:off x="2619601" y="1504546"/>
        <a:ext cx="1289174" cy="271853"/>
      </dsp:txXfrm>
    </dsp:sp>
    <dsp:sp modelId="{6BF8DE56-9414-467B-8D4E-610528583912}">
      <dsp:nvSpPr>
        <dsp:cNvPr id="0" name=""/>
        <dsp:cNvSpPr/>
      </dsp:nvSpPr>
      <dsp:spPr>
        <a:xfrm>
          <a:off x="2619601" y="2134921"/>
          <a:ext cx="1306998" cy="318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Plan scope</a:t>
          </a:r>
        </a:p>
      </dsp:txBody>
      <dsp:txXfrm>
        <a:off x="2619601" y="2134921"/>
        <a:ext cx="1306998" cy="318221"/>
      </dsp:txXfrm>
    </dsp:sp>
    <dsp:sp modelId="{6F26DF72-9941-43DD-BD64-9ACB2FE22E41}">
      <dsp:nvSpPr>
        <dsp:cNvPr id="0" name=""/>
        <dsp:cNvSpPr/>
      </dsp:nvSpPr>
      <dsp:spPr>
        <a:xfrm>
          <a:off x="2619601" y="2811664"/>
          <a:ext cx="1154012" cy="324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Plan Time</a:t>
          </a:r>
        </a:p>
      </dsp:txBody>
      <dsp:txXfrm>
        <a:off x="2619601" y="2811664"/>
        <a:ext cx="1154012" cy="324863"/>
      </dsp:txXfrm>
    </dsp:sp>
    <dsp:sp modelId="{6713F1B1-F5BD-401C-9D61-04D00201CE25}">
      <dsp:nvSpPr>
        <dsp:cNvPr id="0" name=""/>
        <dsp:cNvSpPr/>
      </dsp:nvSpPr>
      <dsp:spPr>
        <a:xfrm>
          <a:off x="2619601" y="3495048"/>
          <a:ext cx="1123230" cy="35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Plan Prototype</a:t>
          </a:r>
        </a:p>
      </dsp:txBody>
      <dsp:txXfrm>
        <a:off x="2619601" y="3495048"/>
        <a:ext cx="1123230" cy="359579"/>
      </dsp:txXfrm>
    </dsp:sp>
    <dsp:sp modelId="{527CE9F2-B143-4560-8313-990030F59CA0}">
      <dsp:nvSpPr>
        <dsp:cNvPr id="0" name=""/>
        <dsp:cNvSpPr/>
      </dsp:nvSpPr>
      <dsp:spPr>
        <a:xfrm>
          <a:off x="4027429" y="716397"/>
          <a:ext cx="959471" cy="400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Requirement Gathering</a:t>
          </a:r>
        </a:p>
      </dsp:txBody>
      <dsp:txXfrm>
        <a:off x="4027429" y="716397"/>
        <a:ext cx="959471" cy="400041"/>
      </dsp:txXfrm>
    </dsp:sp>
    <dsp:sp modelId="{4DB7B509-8C0B-417C-84B7-48366B58E407}">
      <dsp:nvSpPr>
        <dsp:cNvPr id="0" name=""/>
        <dsp:cNvSpPr/>
      </dsp:nvSpPr>
      <dsp:spPr>
        <a:xfrm>
          <a:off x="4267297" y="1474960"/>
          <a:ext cx="1251751" cy="350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Literature Review </a:t>
          </a:r>
        </a:p>
      </dsp:txBody>
      <dsp:txXfrm>
        <a:off x="4267297" y="1474960"/>
        <a:ext cx="1251751" cy="350727"/>
      </dsp:txXfrm>
    </dsp:sp>
    <dsp:sp modelId="{97E0471B-1DF3-4426-9653-8830A21E753A}">
      <dsp:nvSpPr>
        <dsp:cNvPr id="0" name=""/>
        <dsp:cNvSpPr/>
      </dsp:nvSpPr>
      <dsp:spPr>
        <a:xfrm>
          <a:off x="5636818" y="716397"/>
          <a:ext cx="963005" cy="376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Design</a:t>
          </a:r>
        </a:p>
      </dsp:txBody>
      <dsp:txXfrm>
        <a:off x="5636818" y="716397"/>
        <a:ext cx="963005" cy="376345"/>
      </dsp:txXfrm>
    </dsp:sp>
    <dsp:sp modelId="{1FA8774C-F19A-441B-A691-B0F5053CF75D}">
      <dsp:nvSpPr>
        <dsp:cNvPr id="0" name=""/>
        <dsp:cNvSpPr/>
      </dsp:nvSpPr>
      <dsp:spPr>
        <a:xfrm>
          <a:off x="5877570" y="1451263"/>
          <a:ext cx="1115616" cy="215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Prototype</a:t>
          </a:r>
        </a:p>
      </dsp:txBody>
      <dsp:txXfrm>
        <a:off x="5877570" y="1451263"/>
        <a:ext cx="1115616" cy="215804"/>
      </dsp:txXfrm>
    </dsp:sp>
    <dsp:sp modelId="{C9687D6A-EADE-404D-B202-17C0F3BF1C01}">
      <dsp:nvSpPr>
        <dsp:cNvPr id="0" name=""/>
        <dsp:cNvSpPr/>
      </dsp:nvSpPr>
      <dsp:spPr>
        <a:xfrm>
          <a:off x="7162843" y="716397"/>
          <a:ext cx="755455" cy="355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Develop</a:t>
          </a:r>
        </a:p>
      </dsp:txBody>
      <dsp:txXfrm>
        <a:off x="7162843" y="716397"/>
        <a:ext cx="755455" cy="355183"/>
      </dsp:txXfrm>
    </dsp:sp>
    <dsp:sp modelId="{A2B7085B-42DB-4FB3-A7A6-E13077E42E8B}">
      <dsp:nvSpPr>
        <dsp:cNvPr id="0" name=""/>
        <dsp:cNvSpPr/>
      </dsp:nvSpPr>
      <dsp:spPr>
        <a:xfrm>
          <a:off x="7327021" y="1273718"/>
          <a:ext cx="915424" cy="281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Develop template model</a:t>
          </a:r>
        </a:p>
      </dsp:txBody>
      <dsp:txXfrm>
        <a:off x="7327021" y="1273718"/>
        <a:ext cx="915424" cy="281814"/>
      </dsp:txXfrm>
    </dsp:sp>
    <dsp:sp modelId="{667BCF31-356D-4B7F-863A-69A95C878A1F}">
      <dsp:nvSpPr>
        <dsp:cNvPr id="0" name=""/>
        <dsp:cNvSpPr/>
      </dsp:nvSpPr>
      <dsp:spPr>
        <a:xfrm>
          <a:off x="7335249" y="1741213"/>
          <a:ext cx="943389" cy="307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Change model with user inputs</a:t>
          </a:r>
        </a:p>
      </dsp:txBody>
      <dsp:txXfrm>
        <a:off x="7335249" y="1741213"/>
        <a:ext cx="943389" cy="307918"/>
      </dsp:txXfrm>
    </dsp:sp>
    <dsp:sp modelId="{6BAA1427-E8A3-4E83-AA3C-FE2DF0129F04}">
      <dsp:nvSpPr>
        <dsp:cNvPr id="0" name=""/>
        <dsp:cNvSpPr/>
      </dsp:nvSpPr>
      <dsp:spPr>
        <a:xfrm>
          <a:off x="7343478" y="2292423"/>
          <a:ext cx="1042153" cy="275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Change skin tone</a:t>
          </a:r>
        </a:p>
      </dsp:txBody>
      <dsp:txXfrm>
        <a:off x="7343478" y="2292423"/>
        <a:ext cx="1042153" cy="275728"/>
      </dsp:txXfrm>
    </dsp:sp>
    <dsp:sp modelId="{3B7C88D0-C739-4C35-A978-B2D1551D221A}">
      <dsp:nvSpPr>
        <dsp:cNvPr id="0" name=""/>
        <dsp:cNvSpPr/>
      </dsp:nvSpPr>
      <dsp:spPr>
        <a:xfrm>
          <a:off x="7359936" y="2836129"/>
          <a:ext cx="992574" cy="309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Apply suggested clothes</a:t>
          </a:r>
        </a:p>
      </dsp:txBody>
      <dsp:txXfrm>
        <a:off x="7359936" y="2836129"/>
        <a:ext cx="992574" cy="309113"/>
      </dsp:txXfrm>
    </dsp:sp>
    <dsp:sp modelId="{11675AE8-C157-4B8C-A1B7-3189C2573DAF}">
      <dsp:nvSpPr>
        <dsp:cNvPr id="0" name=""/>
        <dsp:cNvSpPr/>
      </dsp:nvSpPr>
      <dsp:spPr>
        <a:xfrm>
          <a:off x="7369172" y="3411402"/>
          <a:ext cx="992574" cy="309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Apply relevant animations</a:t>
          </a:r>
        </a:p>
      </dsp:txBody>
      <dsp:txXfrm>
        <a:off x="7369172" y="3411402"/>
        <a:ext cx="992574" cy="309113"/>
      </dsp:txXfrm>
    </dsp:sp>
    <dsp:sp modelId="{54B64AB9-2398-4317-8DEE-92D6E892B3D2}">
      <dsp:nvSpPr>
        <dsp:cNvPr id="0" name=""/>
        <dsp:cNvSpPr/>
      </dsp:nvSpPr>
      <dsp:spPr>
        <a:xfrm>
          <a:off x="8471523" y="716397"/>
          <a:ext cx="1123435" cy="360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Testing</a:t>
          </a:r>
        </a:p>
      </dsp:txBody>
      <dsp:txXfrm>
        <a:off x="8471523" y="716397"/>
        <a:ext cx="1123435" cy="360621"/>
      </dsp:txXfrm>
    </dsp:sp>
    <dsp:sp modelId="{68E5D192-4B2B-40A2-AF06-F87266130544}">
      <dsp:nvSpPr>
        <dsp:cNvPr id="0" name=""/>
        <dsp:cNvSpPr/>
      </dsp:nvSpPr>
      <dsp:spPr>
        <a:xfrm>
          <a:off x="8752382" y="1435540"/>
          <a:ext cx="1059567" cy="31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dirty="0"/>
            <a:t>Unit Testing</a:t>
          </a:r>
        </a:p>
      </dsp:txBody>
      <dsp:txXfrm>
        <a:off x="8752382" y="1435540"/>
        <a:ext cx="1059567" cy="312050"/>
      </dsp:txXfrm>
    </dsp:sp>
    <dsp:sp modelId="{B53091A9-68D5-43E6-B0D5-30B29DD245D6}">
      <dsp:nvSpPr>
        <dsp:cNvPr id="0" name=""/>
        <dsp:cNvSpPr/>
      </dsp:nvSpPr>
      <dsp:spPr>
        <a:xfrm>
          <a:off x="8752382" y="2106111"/>
          <a:ext cx="1090656" cy="284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dirty="0"/>
            <a:t>Integrated Testing</a:t>
          </a:r>
        </a:p>
      </dsp:txBody>
      <dsp:txXfrm>
        <a:off x="8752382" y="2106111"/>
        <a:ext cx="1090656" cy="284452"/>
      </dsp:txXfrm>
    </dsp:sp>
    <dsp:sp modelId="{7081ACFA-5BE0-45AA-B816-4A8C13DC61A5}">
      <dsp:nvSpPr>
        <dsp:cNvPr id="0" name=""/>
        <dsp:cNvSpPr/>
      </dsp:nvSpPr>
      <dsp:spPr>
        <a:xfrm>
          <a:off x="8752382" y="2749085"/>
          <a:ext cx="1092243" cy="190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dirty="0"/>
            <a:t>System Testing</a:t>
          </a:r>
        </a:p>
      </dsp:txBody>
      <dsp:txXfrm>
        <a:off x="8752382" y="2749085"/>
        <a:ext cx="1092243" cy="190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CD887-34C4-4889-A820-B8FD713E1BD9}">
      <dsp:nvSpPr>
        <dsp:cNvPr id="0" name=""/>
        <dsp:cNvSpPr/>
      </dsp:nvSpPr>
      <dsp:spPr>
        <a:xfrm>
          <a:off x="350684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95336-8251-4A65-ACC3-A7F4D25C4662}">
      <dsp:nvSpPr>
        <dsp:cNvPr id="0" name=""/>
        <dsp:cNvSpPr/>
      </dsp:nvSpPr>
      <dsp:spPr>
        <a:xfrm>
          <a:off x="581257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73E1E-4AD9-400D-8C7B-B219D41A69E9}">
      <dsp:nvSpPr>
        <dsp:cNvPr id="0" name=""/>
        <dsp:cNvSpPr/>
      </dsp:nvSpPr>
      <dsp:spPr>
        <a:xfrm>
          <a:off x="4826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Blender</a:t>
          </a:r>
        </a:p>
      </dsp:txBody>
      <dsp:txXfrm>
        <a:off x="4826" y="2137806"/>
        <a:ext cx="1773632" cy="709453"/>
      </dsp:txXfrm>
    </dsp:sp>
    <dsp:sp modelId="{69AA2FEA-BEBC-4E8E-BC2A-01718C67B438}">
      <dsp:nvSpPr>
        <dsp:cNvPr id="0" name=""/>
        <dsp:cNvSpPr/>
      </dsp:nvSpPr>
      <dsp:spPr>
        <a:xfrm>
          <a:off x="2434703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51049-2AD7-4B01-96D7-6FE6309ECEA5}">
      <dsp:nvSpPr>
        <dsp:cNvPr id="0" name=""/>
        <dsp:cNvSpPr/>
      </dsp:nvSpPr>
      <dsp:spPr>
        <a:xfrm>
          <a:off x="2665275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4128-5FD7-4144-B34A-A346056C5D07}">
      <dsp:nvSpPr>
        <dsp:cNvPr id="0" name=""/>
        <dsp:cNvSpPr/>
      </dsp:nvSpPr>
      <dsp:spPr>
        <a:xfrm>
          <a:off x="2088845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Android Studio</a:t>
          </a:r>
        </a:p>
      </dsp:txBody>
      <dsp:txXfrm>
        <a:off x="2088845" y="2137806"/>
        <a:ext cx="1773632" cy="709453"/>
      </dsp:txXfrm>
    </dsp:sp>
    <dsp:sp modelId="{69D266B8-C2D6-457C-AA51-1889A889025F}">
      <dsp:nvSpPr>
        <dsp:cNvPr id="0" name=""/>
        <dsp:cNvSpPr/>
      </dsp:nvSpPr>
      <dsp:spPr>
        <a:xfrm>
          <a:off x="4518721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456FD-782C-4D20-820E-B82A65A8C1AC}">
      <dsp:nvSpPr>
        <dsp:cNvPr id="0" name=""/>
        <dsp:cNvSpPr/>
      </dsp:nvSpPr>
      <dsp:spPr>
        <a:xfrm>
          <a:off x="4749294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7E5A7-4433-4FBE-BCE6-9BE05A960815}">
      <dsp:nvSpPr>
        <dsp:cNvPr id="0" name=""/>
        <dsp:cNvSpPr/>
      </dsp:nvSpPr>
      <dsp:spPr>
        <a:xfrm>
          <a:off x="4172863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Flutter</a:t>
          </a:r>
        </a:p>
      </dsp:txBody>
      <dsp:txXfrm>
        <a:off x="4172863" y="2137806"/>
        <a:ext cx="1773632" cy="709453"/>
      </dsp:txXfrm>
    </dsp:sp>
    <dsp:sp modelId="{A869E224-802E-4566-806D-84A46B564A99}">
      <dsp:nvSpPr>
        <dsp:cNvPr id="0" name=""/>
        <dsp:cNvSpPr/>
      </dsp:nvSpPr>
      <dsp:spPr>
        <a:xfrm>
          <a:off x="6602740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F6FAF-C82B-42BF-88E7-C24CFD262556}">
      <dsp:nvSpPr>
        <dsp:cNvPr id="0" name=""/>
        <dsp:cNvSpPr/>
      </dsp:nvSpPr>
      <dsp:spPr>
        <a:xfrm>
          <a:off x="6833312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EA6F4-9113-4A04-A32E-4D2F1BBB21DC}">
      <dsp:nvSpPr>
        <dsp:cNvPr id="0" name=""/>
        <dsp:cNvSpPr/>
      </dsp:nvSpPr>
      <dsp:spPr>
        <a:xfrm>
          <a:off x="6256882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MongoDB</a:t>
          </a:r>
        </a:p>
      </dsp:txBody>
      <dsp:txXfrm>
        <a:off x="6256882" y="2137806"/>
        <a:ext cx="1773632" cy="709453"/>
      </dsp:txXfrm>
    </dsp:sp>
    <dsp:sp modelId="{6D3B4E9E-C931-4443-88C3-2BBABE668197}">
      <dsp:nvSpPr>
        <dsp:cNvPr id="0" name=""/>
        <dsp:cNvSpPr/>
      </dsp:nvSpPr>
      <dsp:spPr>
        <a:xfrm>
          <a:off x="8686759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04F61-2C43-456C-8D0A-753AEE7DAAFC}">
      <dsp:nvSpPr>
        <dsp:cNvPr id="0" name=""/>
        <dsp:cNvSpPr/>
      </dsp:nvSpPr>
      <dsp:spPr>
        <a:xfrm>
          <a:off x="8917331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9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6F353-4650-454C-A150-33CD1D1E7023}">
      <dsp:nvSpPr>
        <dsp:cNvPr id="0" name=""/>
        <dsp:cNvSpPr/>
      </dsp:nvSpPr>
      <dsp:spPr>
        <a:xfrm>
          <a:off x="8340900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Nodejs</a:t>
          </a:r>
        </a:p>
      </dsp:txBody>
      <dsp:txXfrm>
        <a:off x="8340900" y="2137806"/>
        <a:ext cx="1773632" cy="709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07F20-D068-42E9-AFF7-DE232FB82322}">
      <dsp:nvSpPr>
        <dsp:cNvPr id="0" name=""/>
        <dsp:cNvSpPr/>
      </dsp:nvSpPr>
      <dsp:spPr>
        <a:xfrm>
          <a:off x="9012222" y="1205695"/>
          <a:ext cx="189104" cy="1983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78"/>
              </a:lnTo>
              <a:lnTo>
                <a:pt x="189104" y="19831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189C2-E454-4D6C-A65C-2EEF93BAAAB4}">
      <dsp:nvSpPr>
        <dsp:cNvPr id="0" name=""/>
        <dsp:cNvSpPr/>
      </dsp:nvSpPr>
      <dsp:spPr>
        <a:xfrm>
          <a:off x="9012222" y="1205695"/>
          <a:ext cx="189104" cy="1314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431"/>
              </a:lnTo>
              <a:lnTo>
                <a:pt x="189104" y="13144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E85CD-25CC-4ED8-B188-A1FF18B5371B}">
      <dsp:nvSpPr>
        <dsp:cNvPr id="0" name=""/>
        <dsp:cNvSpPr/>
      </dsp:nvSpPr>
      <dsp:spPr>
        <a:xfrm>
          <a:off x="9012222" y="1205695"/>
          <a:ext cx="189104" cy="577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413"/>
              </a:lnTo>
              <a:lnTo>
                <a:pt x="189104" y="577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CC61E-8CD4-4D39-8556-9B946E3543F6}">
      <dsp:nvSpPr>
        <dsp:cNvPr id="0" name=""/>
        <dsp:cNvSpPr/>
      </dsp:nvSpPr>
      <dsp:spPr>
        <a:xfrm>
          <a:off x="5117714" y="398687"/>
          <a:ext cx="4398787" cy="402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62"/>
              </a:lnTo>
              <a:lnTo>
                <a:pt x="4398787" y="201162"/>
              </a:lnTo>
              <a:lnTo>
                <a:pt x="4398787" y="4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8428-F051-44BB-8970-2C2D544A8716}">
      <dsp:nvSpPr>
        <dsp:cNvPr id="0" name=""/>
        <dsp:cNvSpPr/>
      </dsp:nvSpPr>
      <dsp:spPr>
        <a:xfrm>
          <a:off x="7502353" y="1199593"/>
          <a:ext cx="127163" cy="2753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3947"/>
              </a:lnTo>
              <a:lnTo>
                <a:pt x="127163" y="27539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F5688-C2A4-47F3-B0B9-A1AB95E8CA1A}">
      <dsp:nvSpPr>
        <dsp:cNvPr id="0" name=""/>
        <dsp:cNvSpPr/>
      </dsp:nvSpPr>
      <dsp:spPr>
        <a:xfrm>
          <a:off x="7502353" y="1199593"/>
          <a:ext cx="127163" cy="2023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3473"/>
              </a:lnTo>
              <a:lnTo>
                <a:pt x="127163" y="20234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DD446-08FE-4F81-925D-602AC06C891C}">
      <dsp:nvSpPr>
        <dsp:cNvPr id="0" name=""/>
        <dsp:cNvSpPr/>
      </dsp:nvSpPr>
      <dsp:spPr>
        <a:xfrm>
          <a:off x="7502353" y="1199593"/>
          <a:ext cx="127163" cy="1293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668"/>
              </a:lnTo>
              <a:lnTo>
                <a:pt x="127163" y="1293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9D60E-5475-4B05-AD62-66E6970D6F58}">
      <dsp:nvSpPr>
        <dsp:cNvPr id="0" name=""/>
        <dsp:cNvSpPr/>
      </dsp:nvSpPr>
      <dsp:spPr>
        <a:xfrm>
          <a:off x="7502353" y="1199593"/>
          <a:ext cx="127163" cy="560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449"/>
              </a:lnTo>
              <a:lnTo>
                <a:pt x="127163" y="5604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9B0C0-B1BF-478D-9FB6-622B0AF4830E}">
      <dsp:nvSpPr>
        <dsp:cNvPr id="0" name=""/>
        <dsp:cNvSpPr/>
      </dsp:nvSpPr>
      <dsp:spPr>
        <a:xfrm>
          <a:off x="5117714" y="398687"/>
          <a:ext cx="2723742" cy="402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62"/>
              </a:lnTo>
              <a:lnTo>
                <a:pt x="2723742" y="201162"/>
              </a:lnTo>
              <a:lnTo>
                <a:pt x="2723742" y="4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4B8D9-0F51-4F3D-BF6B-6C695AFB8670}">
      <dsp:nvSpPr>
        <dsp:cNvPr id="0" name=""/>
        <dsp:cNvSpPr/>
      </dsp:nvSpPr>
      <dsp:spPr>
        <a:xfrm>
          <a:off x="5769219" y="1223340"/>
          <a:ext cx="162099" cy="1221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671"/>
              </a:lnTo>
              <a:lnTo>
                <a:pt x="162099" y="1221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D9727-6EEE-43B2-8484-8A9966B95D51}">
      <dsp:nvSpPr>
        <dsp:cNvPr id="0" name=""/>
        <dsp:cNvSpPr/>
      </dsp:nvSpPr>
      <dsp:spPr>
        <a:xfrm>
          <a:off x="5769219" y="1223340"/>
          <a:ext cx="162099" cy="523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11"/>
              </a:lnTo>
              <a:lnTo>
                <a:pt x="162099" y="523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1CA2-62E2-4B50-A5BF-0B93547106C2}">
      <dsp:nvSpPr>
        <dsp:cNvPr id="0" name=""/>
        <dsp:cNvSpPr/>
      </dsp:nvSpPr>
      <dsp:spPr>
        <a:xfrm>
          <a:off x="5117714" y="398687"/>
          <a:ext cx="1083771" cy="402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62"/>
              </a:lnTo>
              <a:lnTo>
                <a:pt x="1083771" y="201162"/>
              </a:lnTo>
              <a:lnTo>
                <a:pt x="1083771" y="4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BAF1D-15A3-49BA-B643-BF77AC7C3444}">
      <dsp:nvSpPr>
        <dsp:cNvPr id="0" name=""/>
        <dsp:cNvSpPr/>
      </dsp:nvSpPr>
      <dsp:spPr>
        <a:xfrm>
          <a:off x="3962797" y="1249931"/>
          <a:ext cx="161505" cy="599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115"/>
              </a:lnTo>
              <a:lnTo>
                <a:pt x="161505" y="5991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94EB0-352D-47A0-9882-64C91A5CB17A}">
      <dsp:nvSpPr>
        <dsp:cNvPr id="0" name=""/>
        <dsp:cNvSpPr/>
      </dsp:nvSpPr>
      <dsp:spPr>
        <a:xfrm>
          <a:off x="4393477" y="398687"/>
          <a:ext cx="724236" cy="402325"/>
        </a:xfrm>
        <a:custGeom>
          <a:avLst/>
          <a:gdLst/>
          <a:ahLst/>
          <a:cxnLst/>
          <a:rect l="0" t="0" r="0" b="0"/>
          <a:pathLst>
            <a:path>
              <a:moveTo>
                <a:pt x="724236" y="0"/>
              </a:moveTo>
              <a:lnTo>
                <a:pt x="724236" y="201162"/>
              </a:lnTo>
              <a:lnTo>
                <a:pt x="0" y="201162"/>
              </a:lnTo>
              <a:lnTo>
                <a:pt x="0" y="4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5C6F1-1095-4445-AFE3-A6FE730F8C0E}">
      <dsp:nvSpPr>
        <dsp:cNvPr id="0" name=""/>
        <dsp:cNvSpPr/>
      </dsp:nvSpPr>
      <dsp:spPr>
        <a:xfrm>
          <a:off x="2142698" y="1283133"/>
          <a:ext cx="132592" cy="2837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7784"/>
              </a:lnTo>
              <a:lnTo>
                <a:pt x="132592" y="2837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4757A-42DF-4E65-85AA-9E6B4F105E67}">
      <dsp:nvSpPr>
        <dsp:cNvPr id="0" name=""/>
        <dsp:cNvSpPr/>
      </dsp:nvSpPr>
      <dsp:spPr>
        <a:xfrm>
          <a:off x="2142698" y="1283133"/>
          <a:ext cx="132592" cy="2051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1425"/>
              </a:lnTo>
              <a:lnTo>
                <a:pt x="132592" y="20514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CEFA2-2060-4C8D-8901-A8FA3BDB608B}">
      <dsp:nvSpPr>
        <dsp:cNvPr id="0" name=""/>
        <dsp:cNvSpPr/>
      </dsp:nvSpPr>
      <dsp:spPr>
        <a:xfrm>
          <a:off x="2142698" y="1283133"/>
          <a:ext cx="132592" cy="1288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270"/>
              </a:lnTo>
              <a:lnTo>
                <a:pt x="132592" y="1288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37CC7-C2C8-43C3-9BEF-A2942B2073B4}">
      <dsp:nvSpPr>
        <dsp:cNvPr id="0" name=""/>
        <dsp:cNvSpPr/>
      </dsp:nvSpPr>
      <dsp:spPr>
        <a:xfrm>
          <a:off x="2142698" y="1283133"/>
          <a:ext cx="132592" cy="55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59"/>
              </a:lnTo>
              <a:lnTo>
                <a:pt x="132592" y="554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4B53F-F0BF-4E6F-8654-E9FD3196F664}">
      <dsp:nvSpPr>
        <dsp:cNvPr id="0" name=""/>
        <dsp:cNvSpPr/>
      </dsp:nvSpPr>
      <dsp:spPr>
        <a:xfrm>
          <a:off x="2496277" y="398687"/>
          <a:ext cx="2621436" cy="402325"/>
        </a:xfrm>
        <a:custGeom>
          <a:avLst/>
          <a:gdLst/>
          <a:ahLst/>
          <a:cxnLst/>
          <a:rect l="0" t="0" r="0" b="0"/>
          <a:pathLst>
            <a:path>
              <a:moveTo>
                <a:pt x="2621436" y="0"/>
              </a:moveTo>
              <a:lnTo>
                <a:pt x="2621436" y="201162"/>
              </a:lnTo>
              <a:lnTo>
                <a:pt x="0" y="201162"/>
              </a:lnTo>
              <a:lnTo>
                <a:pt x="0" y="4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51587-0ADE-42B9-9900-04904B4557D9}">
      <dsp:nvSpPr>
        <dsp:cNvPr id="0" name=""/>
        <dsp:cNvSpPr/>
      </dsp:nvSpPr>
      <dsp:spPr>
        <a:xfrm>
          <a:off x="203925" y="1255842"/>
          <a:ext cx="173020" cy="2900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0691"/>
              </a:lnTo>
              <a:lnTo>
                <a:pt x="173020" y="2900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D4C3-276C-4EB8-A9D5-4EE3B39B4E99}">
      <dsp:nvSpPr>
        <dsp:cNvPr id="0" name=""/>
        <dsp:cNvSpPr/>
      </dsp:nvSpPr>
      <dsp:spPr>
        <a:xfrm>
          <a:off x="203925" y="1255842"/>
          <a:ext cx="173020" cy="2135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223"/>
              </a:lnTo>
              <a:lnTo>
                <a:pt x="173020" y="21352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099DD-574D-4572-9482-FEEC943EC457}">
      <dsp:nvSpPr>
        <dsp:cNvPr id="0" name=""/>
        <dsp:cNvSpPr/>
      </dsp:nvSpPr>
      <dsp:spPr>
        <a:xfrm>
          <a:off x="203925" y="1255842"/>
          <a:ext cx="173020" cy="1362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2576"/>
              </a:lnTo>
              <a:lnTo>
                <a:pt x="173020" y="1362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0BD7A-5AB1-4919-BCEB-3AE6114CB010}">
      <dsp:nvSpPr>
        <dsp:cNvPr id="0" name=""/>
        <dsp:cNvSpPr/>
      </dsp:nvSpPr>
      <dsp:spPr>
        <a:xfrm>
          <a:off x="203925" y="1255842"/>
          <a:ext cx="173020" cy="580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781"/>
              </a:lnTo>
              <a:lnTo>
                <a:pt x="173020" y="5807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52299-4149-481A-B9DA-6F60D4529BDE}">
      <dsp:nvSpPr>
        <dsp:cNvPr id="0" name=""/>
        <dsp:cNvSpPr/>
      </dsp:nvSpPr>
      <dsp:spPr>
        <a:xfrm>
          <a:off x="665312" y="398687"/>
          <a:ext cx="4452401" cy="402325"/>
        </a:xfrm>
        <a:custGeom>
          <a:avLst/>
          <a:gdLst/>
          <a:ahLst/>
          <a:cxnLst/>
          <a:rect l="0" t="0" r="0" b="0"/>
          <a:pathLst>
            <a:path>
              <a:moveTo>
                <a:pt x="4452401" y="0"/>
              </a:moveTo>
              <a:lnTo>
                <a:pt x="4452401" y="201162"/>
              </a:lnTo>
              <a:lnTo>
                <a:pt x="0" y="201162"/>
              </a:lnTo>
              <a:lnTo>
                <a:pt x="0" y="402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1051F-83A6-440D-B148-12392D162320}">
      <dsp:nvSpPr>
        <dsp:cNvPr id="0" name=""/>
        <dsp:cNvSpPr/>
      </dsp:nvSpPr>
      <dsp:spPr>
        <a:xfrm>
          <a:off x="3288262" y="969"/>
          <a:ext cx="3658902" cy="397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Render a male 3D human model and provide the virtual fit-on facility and add animation (movements) to the 3D model</a:t>
          </a:r>
          <a:endParaRPr lang="en-US" sz="1000" kern="1200" dirty="0"/>
        </a:p>
      </dsp:txBody>
      <dsp:txXfrm>
        <a:off x="3288262" y="969"/>
        <a:ext cx="3658902" cy="397718"/>
      </dsp:txXfrm>
    </dsp:sp>
    <dsp:sp modelId="{458C17FA-98E0-43F7-967A-E6EDEB3D9C7C}">
      <dsp:nvSpPr>
        <dsp:cNvPr id="0" name=""/>
        <dsp:cNvSpPr/>
      </dsp:nvSpPr>
      <dsp:spPr>
        <a:xfrm>
          <a:off x="88578" y="801013"/>
          <a:ext cx="1153467" cy="454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Initiation</a:t>
          </a:r>
        </a:p>
      </dsp:txBody>
      <dsp:txXfrm>
        <a:off x="88578" y="801013"/>
        <a:ext cx="1153467" cy="454829"/>
      </dsp:txXfrm>
    </dsp:sp>
    <dsp:sp modelId="{7CAC5F26-A8C5-432F-AEC6-8C0C003BEEF5}">
      <dsp:nvSpPr>
        <dsp:cNvPr id="0" name=""/>
        <dsp:cNvSpPr/>
      </dsp:nvSpPr>
      <dsp:spPr>
        <a:xfrm>
          <a:off x="376945" y="1658168"/>
          <a:ext cx="1314263" cy="356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Evaluation &amp; Recommendation</a:t>
          </a:r>
        </a:p>
      </dsp:txBody>
      <dsp:txXfrm>
        <a:off x="376945" y="1658168"/>
        <a:ext cx="1314263" cy="356910"/>
      </dsp:txXfrm>
    </dsp:sp>
    <dsp:sp modelId="{15EF42F9-8182-498A-A449-C06AF8D6D1AB}">
      <dsp:nvSpPr>
        <dsp:cNvPr id="0" name=""/>
        <dsp:cNvSpPr/>
      </dsp:nvSpPr>
      <dsp:spPr>
        <a:xfrm>
          <a:off x="376945" y="2417404"/>
          <a:ext cx="1321850" cy="402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 Project Charter</a:t>
          </a:r>
        </a:p>
      </dsp:txBody>
      <dsp:txXfrm>
        <a:off x="376945" y="2417404"/>
        <a:ext cx="1321850" cy="402028"/>
      </dsp:txXfrm>
    </dsp:sp>
    <dsp:sp modelId="{ED14D60A-C1FD-436E-A271-CF21B7CB9CEF}">
      <dsp:nvSpPr>
        <dsp:cNvPr id="0" name=""/>
        <dsp:cNvSpPr/>
      </dsp:nvSpPr>
      <dsp:spPr>
        <a:xfrm>
          <a:off x="376945" y="3221758"/>
          <a:ext cx="1496019" cy="338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Submit Project Charter</a:t>
          </a:r>
        </a:p>
      </dsp:txBody>
      <dsp:txXfrm>
        <a:off x="376945" y="3221758"/>
        <a:ext cx="1496019" cy="338614"/>
      </dsp:txXfrm>
    </dsp:sp>
    <dsp:sp modelId="{AD935D9D-19C4-48C8-B4BE-B157B7ADD879}">
      <dsp:nvSpPr>
        <dsp:cNvPr id="0" name=""/>
        <dsp:cNvSpPr/>
      </dsp:nvSpPr>
      <dsp:spPr>
        <a:xfrm>
          <a:off x="376945" y="3962699"/>
          <a:ext cx="1449828" cy="38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Project Charter Approved</a:t>
          </a:r>
        </a:p>
      </dsp:txBody>
      <dsp:txXfrm>
        <a:off x="376945" y="3962699"/>
        <a:ext cx="1449828" cy="387669"/>
      </dsp:txXfrm>
    </dsp:sp>
    <dsp:sp modelId="{F2627DCE-6FAA-4B60-B93D-B20B518AE69C}">
      <dsp:nvSpPr>
        <dsp:cNvPr id="0" name=""/>
        <dsp:cNvSpPr/>
      </dsp:nvSpPr>
      <dsp:spPr>
        <a:xfrm>
          <a:off x="2054303" y="801013"/>
          <a:ext cx="883947" cy="482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Planning</a:t>
          </a:r>
        </a:p>
      </dsp:txBody>
      <dsp:txXfrm>
        <a:off x="2054303" y="801013"/>
        <a:ext cx="883947" cy="482120"/>
      </dsp:txXfrm>
    </dsp:sp>
    <dsp:sp modelId="{9F12878B-32B5-4279-82BD-F7AB9FBDD9B4}">
      <dsp:nvSpPr>
        <dsp:cNvPr id="0" name=""/>
        <dsp:cNvSpPr/>
      </dsp:nvSpPr>
      <dsp:spPr>
        <a:xfrm>
          <a:off x="2275290" y="1685459"/>
          <a:ext cx="1446686" cy="305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Feasibility Study</a:t>
          </a:r>
        </a:p>
      </dsp:txBody>
      <dsp:txXfrm>
        <a:off x="2275290" y="1685459"/>
        <a:ext cx="1446686" cy="305068"/>
      </dsp:txXfrm>
    </dsp:sp>
    <dsp:sp modelId="{6BF8DE56-9414-467B-8D4E-610528583912}">
      <dsp:nvSpPr>
        <dsp:cNvPr id="0" name=""/>
        <dsp:cNvSpPr/>
      </dsp:nvSpPr>
      <dsp:spPr>
        <a:xfrm>
          <a:off x="2275290" y="2392853"/>
          <a:ext cx="1466687" cy="357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 scope</a:t>
          </a:r>
        </a:p>
      </dsp:txBody>
      <dsp:txXfrm>
        <a:off x="2275290" y="2392853"/>
        <a:ext cx="1466687" cy="357102"/>
      </dsp:txXfrm>
    </dsp:sp>
    <dsp:sp modelId="{6F26DF72-9941-43DD-BD64-9ACB2FE22E41}">
      <dsp:nvSpPr>
        <dsp:cNvPr id="0" name=""/>
        <dsp:cNvSpPr/>
      </dsp:nvSpPr>
      <dsp:spPr>
        <a:xfrm>
          <a:off x="2275290" y="3152281"/>
          <a:ext cx="1295009" cy="36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 Time</a:t>
          </a:r>
        </a:p>
      </dsp:txBody>
      <dsp:txXfrm>
        <a:off x="2275290" y="3152281"/>
        <a:ext cx="1295009" cy="364554"/>
      </dsp:txXfrm>
    </dsp:sp>
    <dsp:sp modelId="{6713F1B1-F5BD-401C-9D61-04D00201CE25}">
      <dsp:nvSpPr>
        <dsp:cNvPr id="0" name=""/>
        <dsp:cNvSpPr/>
      </dsp:nvSpPr>
      <dsp:spPr>
        <a:xfrm>
          <a:off x="2275290" y="3919161"/>
          <a:ext cx="1260467" cy="403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 Prototype</a:t>
          </a:r>
        </a:p>
      </dsp:txBody>
      <dsp:txXfrm>
        <a:off x="2275290" y="3919161"/>
        <a:ext cx="1260467" cy="403513"/>
      </dsp:txXfrm>
    </dsp:sp>
    <dsp:sp modelId="{527CE9F2-B143-4560-8313-990030F59CA0}">
      <dsp:nvSpPr>
        <dsp:cNvPr id="0" name=""/>
        <dsp:cNvSpPr/>
      </dsp:nvSpPr>
      <dsp:spPr>
        <a:xfrm>
          <a:off x="3855127" y="801013"/>
          <a:ext cx="1076700" cy="448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Requirement Gathering</a:t>
          </a:r>
        </a:p>
      </dsp:txBody>
      <dsp:txXfrm>
        <a:off x="3855127" y="801013"/>
        <a:ext cx="1076700" cy="448918"/>
      </dsp:txXfrm>
    </dsp:sp>
    <dsp:sp modelId="{4DB7B509-8C0B-417C-84B7-48366B58E407}">
      <dsp:nvSpPr>
        <dsp:cNvPr id="0" name=""/>
        <dsp:cNvSpPr/>
      </dsp:nvSpPr>
      <dsp:spPr>
        <a:xfrm>
          <a:off x="4124302" y="1652257"/>
          <a:ext cx="1404691" cy="39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Literature Review </a:t>
          </a:r>
        </a:p>
      </dsp:txBody>
      <dsp:txXfrm>
        <a:off x="4124302" y="1652257"/>
        <a:ext cx="1404691" cy="393579"/>
      </dsp:txXfrm>
    </dsp:sp>
    <dsp:sp modelId="{97E0471B-1DF3-4426-9653-8830A21E753A}">
      <dsp:nvSpPr>
        <dsp:cNvPr id="0" name=""/>
        <dsp:cNvSpPr/>
      </dsp:nvSpPr>
      <dsp:spPr>
        <a:xfrm>
          <a:off x="5661153" y="801013"/>
          <a:ext cx="1080665" cy="422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</a:t>
          </a:r>
        </a:p>
      </dsp:txBody>
      <dsp:txXfrm>
        <a:off x="5661153" y="801013"/>
        <a:ext cx="1080665" cy="422327"/>
      </dsp:txXfrm>
    </dsp:sp>
    <dsp:sp modelId="{1FA8774C-F19A-441B-A691-B0F5053CF75D}">
      <dsp:nvSpPr>
        <dsp:cNvPr id="0" name=""/>
        <dsp:cNvSpPr/>
      </dsp:nvSpPr>
      <dsp:spPr>
        <a:xfrm>
          <a:off x="5931319" y="1625665"/>
          <a:ext cx="1251922" cy="24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Prototype</a:t>
          </a:r>
        </a:p>
      </dsp:txBody>
      <dsp:txXfrm>
        <a:off x="5931319" y="1625665"/>
        <a:ext cx="1251922" cy="242171"/>
      </dsp:txXfrm>
    </dsp:sp>
    <dsp:sp modelId="{854BC70D-1AEC-4099-BDA2-C4B42D66D670}">
      <dsp:nvSpPr>
        <dsp:cNvPr id="0" name=""/>
        <dsp:cNvSpPr/>
      </dsp:nvSpPr>
      <dsp:spPr>
        <a:xfrm>
          <a:off x="5931319" y="2270162"/>
          <a:ext cx="1295871" cy="34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Input /Output / Language / DB</a:t>
          </a:r>
        </a:p>
      </dsp:txBody>
      <dsp:txXfrm>
        <a:off x="5931319" y="2270162"/>
        <a:ext cx="1295871" cy="349697"/>
      </dsp:txXfrm>
    </dsp:sp>
    <dsp:sp modelId="{C9687D6A-EADE-404D-B202-17C0F3BF1C01}">
      <dsp:nvSpPr>
        <dsp:cNvPr id="0" name=""/>
        <dsp:cNvSpPr/>
      </dsp:nvSpPr>
      <dsp:spPr>
        <a:xfrm>
          <a:off x="7417577" y="801013"/>
          <a:ext cx="847757" cy="398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</a:t>
          </a:r>
        </a:p>
      </dsp:txBody>
      <dsp:txXfrm>
        <a:off x="7417577" y="801013"/>
        <a:ext cx="847757" cy="398580"/>
      </dsp:txXfrm>
    </dsp:sp>
    <dsp:sp modelId="{A2B7085B-42DB-4FB3-A7A6-E13077E42E8B}">
      <dsp:nvSpPr>
        <dsp:cNvPr id="0" name=""/>
        <dsp:cNvSpPr/>
      </dsp:nvSpPr>
      <dsp:spPr>
        <a:xfrm>
          <a:off x="7629517" y="1601919"/>
          <a:ext cx="1027271" cy="316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Generate Generic 3D Model </a:t>
          </a:r>
        </a:p>
      </dsp:txBody>
      <dsp:txXfrm>
        <a:off x="7629517" y="1601919"/>
        <a:ext cx="1027271" cy="316247"/>
      </dsp:txXfrm>
    </dsp:sp>
    <dsp:sp modelId="{667BCF31-356D-4B7F-863A-69A95C878A1F}">
      <dsp:nvSpPr>
        <dsp:cNvPr id="0" name=""/>
        <dsp:cNvSpPr/>
      </dsp:nvSpPr>
      <dsp:spPr>
        <a:xfrm>
          <a:off x="7629517" y="2320491"/>
          <a:ext cx="1058652" cy="345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Add Cloths to 3D Model</a:t>
          </a:r>
        </a:p>
      </dsp:txBody>
      <dsp:txXfrm>
        <a:off x="7629517" y="2320491"/>
        <a:ext cx="1058652" cy="345540"/>
      </dsp:txXfrm>
    </dsp:sp>
    <dsp:sp modelId="{6BAA1427-E8A3-4E83-AA3C-FE2DF0129F04}">
      <dsp:nvSpPr>
        <dsp:cNvPr id="0" name=""/>
        <dsp:cNvSpPr/>
      </dsp:nvSpPr>
      <dsp:spPr>
        <a:xfrm>
          <a:off x="7629517" y="3068357"/>
          <a:ext cx="1169484" cy="309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Add Fit-on facility</a:t>
          </a:r>
        </a:p>
      </dsp:txBody>
      <dsp:txXfrm>
        <a:off x="7629517" y="3068357"/>
        <a:ext cx="1169484" cy="309417"/>
      </dsp:txXfrm>
    </dsp:sp>
    <dsp:sp modelId="{3B7C88D0-C739-4C35-A978-B2D1551D221A}">
      <dsp:nvSpPr>
        <dsp:cNvPr id="0" name=""/>
        <dsp:cNvSpPr/>
      </dsp:nvSpPr>
      <dsp:spPr>
        <a:xfrm>
          <a:off x="7629517" y="3780100"/>
          <a:ext cx="1113848" cy="34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Add Animations to 3D Model</a:t>
          </a:r>
        </a:p>
      </dsp:txBody>
      <dsp:txXfrm>
        <a:off x="7629517" y="3780100"/>
        <a:ext cx="1113848" cy="346881"/>
      </dsp:txXfrm>
    </dsp:sp>
    <dsp:sp modelId="{54B64AB9-2398-4317-8DEE-92D6E892B3D2}">
      <dsp:nvSpPr>
        <dsp:cNvPr id="0" name=""/>
        <dsp:cNvSpPr/>
      </dsp:nvSpPr>
      <dsp:spPr>
        <a:xfrm>
          <a:off x="8886152" y="801013"/>
          <a:ext cx="1260697" cy="4046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Testing</a:t>
          </a:r>
        </a:p>
      </dsp:txBody>
      <dsp:txXfrm>
        <a:off x="8886152" y="801013"/>
        <a:ext cx="1260697" cy="404682"/>
      </dsp:txXfrm>
    </dsp:sp>
    <dsp:sp modelId="{68E5D192-4B2B-40A2-AF06-F87266130544}">
      <dsp:nvSpPr>
        <dsp:cNvPr id="0" name=""/>
        <dsp:cNvSpPr/>
      </dsp:nvSpPr>
      <dsp:spPr>
        <a:xfrm>
          <a:off x="9201326" y="1608020"/>
          <a:ext cx="1189025" cy="35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Unit Testing</a:t>
          </a:r>
        </a:p>
      </dsp:txBody>
      <dsp:txXfrm>
        <a:off x="9201326" y="1608020"/>
        <a:ext cx="1189025" cy="350176"/>
      </dsp:txXfrm>
    </dsp:sp>
    <dsp:sp modelId="{B53091A9-68D5-43E6-B0D5-30B29DD245D6}">
      <dsp:nvSpPr>
        <dsp:cNvPr id="0" name=""/>
        <dsp:cNvSpPr/>
      </dsp:nvSpPr>
      <dsp:spPr>
        <a:xfrm>
          <a:off x="9201326" y="2360523"/>
          <a:ext cx="1223913" cy="319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Integrated Testing</a:t>
          </a:r>
        </a:p>
      </dsp:txBody>
      <dsp:txXfrm>
        <a:off x="9201326" y="2360523"/>
        <a:ext cx="1223913" cy="319207"/>
      </dsp:txXfrm>
    </dsp:sp>
    <dsp:sp modelId="{7081ACFA-5BE0-45AA-B816-4A8C13DC61A5}">
      <dsp:nvSpPr>
        <dsp:cNvPr id="0" name=""/>
        <dsp:cNvSpPr/>
      </dsp:nvSpPr>
      <dsp:spPr>
        <a:xfrm>
          <a:off x="9201326" y="3082056"/>
          <a:ext cx="1225694" cy="213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System Testing</a:t>
          </a:r>
        </a:p>
      </dsp:txBody>
      <dsp:txXfrm>
        <a:off x="9201326" y="3082056"/>
        <a:ext cx="1225694" cy="21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CD887-34C4-4889-A820-B8FD713E1BD9}">
      <dsp:nvSpPr>
        <dsp:cNvPr id="0" name=""/>
        <dsp:cNvSpPr/>
      </dsp:nvSpPr>
      <dsp:spPr>
        <a:xfrm>
          <a:off x="937455" y="813"/>
          <a:ext cx="814921" cy="8149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95336-8251-4A65-ACC3-A7F4D25C4662}">
      <dsp:nvSpPr>
        <dsp:cNvPr id="0" name=""/>
        <dsp:cNvSpPr/>
      </dsp:nvSpPr>
      <dsp:spPr>
        <a:xfrm>
          <a:off x="1111127" y="174485"/>
          <a:ext cx="467578" cy="46757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E73E1E-4AD9-400D-8C7B-B219D41A69E9}">
      <dsp:nvSpPr>
        <dsp:cNvPr id="0" name=""/>
        <dsp:cNvSpPr/>
      </dsp:nvSpPr>
      <dsp:spPr>
        <a:xfrm>
          <a:off x="676947" y="1069564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Python Library</a:t>
          </a:r>
        </a:p>
      </dsp:txBody>
      <dsp:txXfrm>
        <a:off x="676947" y="1069564"/>
        <a:ext cx="1335937" cy="534375"/>
      </dsp:txXfrm>
    </dsp:sp>
    <dsp:sp modelId="{69AA2FEA-BEBC-4E8E-BC2A-01718C67B438}">
      <dsp:nvSpPr>
        <dsp:cNvPr id="0" name=""/>
        <dsp:cNvSpPr/>
      </dsp:nvSpPr>
      <dsp:spPr>
        <a:xfrm>
          <a:off x="2507182" y="813"/>
          <a:ext cx="814921" cy="8149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51049-2AD7-4B01-96D7-6FE6309ECEA5}">
      <dsp:nvSpPr>
        <dsp:cNvPr id="0" name=""/>
        <dsp:cNvSpPr/>
      </dsp:nvSpPr>
      <dsp:spPr>
        <a:xfrm>
          <a:off x="2680853" y="174485"/>
          <a:ext cx="467578" cy="467578"/>
        </a:xfrm>
        <a:prstGeom prst="rect">
          <a:avLst/>
        </a:prstGeom>
        <a:noFill/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64128-5FD7-4144-B34A-A346056C5D07}">
      <dsp:nvSpPr>
        <dsp:cNvPr id="0" name=""/>
        <dsp:cNvSpPr/>
      </dsp:nvSpPr>
      <dsp:spPr>
        <a:xfrm>
          <a:off x="2246674" y="1069564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Reactjs</a:t>
          </a:r>
          <a:endParaRPr lang="en-US" sz="1600" kern="1200" dirty="0"/>
        </a:p>
      </dsp:txBody>
      <dsp:txXfrm>
        <a:off x="2246674" y="1069564"/>
        <a:ext cx="1335937" cy="534375"/>
      </dsp:txXfrm>
    </dsp:sp>
    <dsp:sp modelId="{69D266B8-C2D6-457C-AA51-1889A889025F}">
      <dsp:nvSpPr>
        <dsp:cNvPr id="0" name=""/>
        <dsp:cNvSpPr/>
      </dsp:nvSpPr>
      <dsp:spPr>
        <a:xfrm>
          <a:off x="4076908" y="813"/>
          <a:ext cx="814921" cy="814921"/>
        </a:xfrm>
        <a:prstGeom prst="round2DiagRect">
          <a:avLst>
            <a:gd name="adj1" fmla="val 29727"/>
            <a:gd name="adj2" fmla="val 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456FD-782C-4D20-820E-B82A65A8C1AC}">
      <dsp:nvSpPr>
        <dsp:cNvPr id="0" name=""/>
        <dsp:cNvSpPr/>
      </dsp:nvSpPr>
      <dsp:spPr>
        <a:xfrm>
          <a:off x="2615756" y="110065"/>
          <a:ext cx="639155" cy="6539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79" b="93237" l="11066" r="88525">
                        <a14:foregroundMark x1="11475" y1="54589" x2="11475" y2="54589"/>
                        <a14:foregroundMark x1="33607" y1="9179" x2="33607" y2="9179"/>
                        <a14:foregroundMark x1="64754" y1="9179" x2="64754" y2="9179"/>
                        <a14:foregroundMark x1="86885" y1="56522" x2="86885" y2="56522"/>
                        <a14:foregroundMark x1="35246" y1="93237" x2="35246" y2="93237"/>
                        <a14:foregroundMark x1="88525" y1="54589" x2="88525" y2="54589"/>
                        <a14:foregroundMark x1="46311" y1="52174" x2="46311" y2="52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17E5A7-4433-4FBE-BCE6-9BE05A960815}">
      <dsp:nvSpPr>
        <dsp:cNvPr id="0" name=""/>
        <dsp:cNvSpPr/>
      </dsp:nvSpPr>
      <dsp:spPr>
        <a:xfrm>
          <a:off x="3816400" y="1069564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600" kern="1200" dirty="0"/>
        </a:p>
      </dsp:txBody>
      <dsp:txXfrm>
        <a:off x="3816400" y="1069564"/>
        <a:ext cx="1335937" cy="534375"/>
      </dsp:txXfrm>
    </dsp:sp>
    <dsp:sp modelId="{A869E224-802E-4566-806D-84A46B564A99}">
      <dsp:nvSpPr>
        <dsp:cNvPr id="0" name=""/>
        <dsp:cNvSpPr/>
      </dsp:nvSpPr>
      <dsp:spPr>
        <a:xfrm>
          <a:off x="4219046" y="0"/>
          <a:ext cx="814921" cy="8149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F6FAF-C82B-42BF-88E7-C24CFD262556}">
      <dsp:nvSpPr>
        <dsp:cNvPr id="0" name=""/>
        <dsp:cNvSpPr/>
      </dsp:nvSpPr>
      <dsp:spPr>
        <a:xfrm>
          <a:off x="4392720" y="143424"/>
          <a:ext cx="467578" cy="46757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8EA6F4-9113-4A04-A32E-4D2F1BBB21DC}">
      <dsp:nvSpPr>
        <dsp:cNvPr id="0" name=""/>
        <dsp:cNvSpPr/>
      </dsp:nvSpPr>
      <dsp:spPr>
        <a:xfrm>
          <a:off x="3958544" y="1070377"/>
          <a:ext cx="1335937" cy="53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MongoDB</a:t>
          </a:r>
        </a:p>
      </dsp:txBody>
      <dsp:txXfrm>
        <a:off x="3958544" y="1070377"/>
        <a:ext cx="1335937" cy="534375"/>
      </dsp:txXfrm>
    </dsp:sp>
    <dsp:sp modelId="{6D3B4E9E-C931-4443-88C3-2BBABE668197}">
      <dsp:nvSpPr>
        <dsp:cNvPr id="0" name=""/>
        <dsp:cNvSpPr/>
      </dsp:nvSpPr>
      <dsp:spPr>
        <a:xfrm>
          <a:off x="5811713" y="25044"/>
          <a:ext cx="814921" cy="8149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04F61-2C43-456C-8D0A-753AEE7DAAFC}">
      <dsp:nvSpPr>
        <dsp:cNvPr id="0" name=""/>
        <dsp:cNvSpPr/>
      </dsp:nvSpPr>
      <dsp:spPr>
        <a:xfrm>
          <a:off x="5998114" y="198720"/>
          <a:ext cx="467578" cy="467578"/>
        </a:xfrm>
        <a:prstGeom prst="rect">
          <a:avLst/>
        </a:prstGeom>
        <a:blipFill>
          <a:blip xmlns:r="http://schemas.openxmlformats.org/officeDocument/2006/relationships" r:embed="rId7"/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76F353-4650-454C-A150-33CD1D1E7023}">
      <dsp:nvSpPr>
        <dsp:cNvPr id="0" name=""/>
        <dsp:cNvSpPr/>
      </dsp:nvSpPr>
      <dsp:spPr>
        <a:xfrm>
          <a:off x="5611499" y="1080707"/>
          <a:ext cx="1335937" cy="31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Nodejs</a:t>
          </a:r>
        </a:p>
      </dsp:txBody>
      <dsp:txXfrm>
        <a:off x="5611499" y="1080707"/>
        <a:ext cx="1335937" cy="3131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CD887-34C4-4889-A820-B8FD713E1BD9}">
      <dsp:nvSpPr>
        <dsp:cNvPr id="0" name=""/>
        <dsp:cNvSpPr/>
      </dsp:nvSpPr>
      <dsp:spPr>
        <a:xfrm>
          <a:off x="514029" y="209"/>
          <a:ext cx="1044386" cy="10443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95336-8251-4A65-ACC3-A7F4D25C4662}">
      <dsp:nvSpPr>
        <dsp:cNvPr id="0" name=""/>
        <dsp:cNvSpPr/>
      </dsp:nvSpPr>
      <dsp:spPr>
        <a:xfrm>
          <a:off x="736603" y="222783"/>
          <a:ext cx="599238" cy="59923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73E1E-4AD9-400D-8C7B-B219D41A69E9}">
      <dsp:nvSpPr>
        <dsp:cNvPr id="0" name=""/>
        <dsp:cNvSpPr/>
      </dsp:nvSpPr>
      <dsp:spPr>
        <a:xfrm>
          <a:off x="180168" y="1369896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Python Library</a:t>
          </a:r>
        </a:p>
      </dsp:txBody>
      <dsp:txXfrm>
        <a:off x="180168" y="1369896"/>
        <a:ext cx="1712109" cy="684843"/>
      </dsp:txXfrm>
    </dsp:sp>
    <dsp:sp modelId="{69AA2FEA-BEBC-4E8E-BC2A-01718C67B438}">
      <dsp:nvSpPr>
        <dsp:cNvPr id="0" name=""/>
        <dsp:cNvSpPr/>
      </dsp:nvSpPr>
      <dsp:spPr>
        <a:xfrm>
          <a:off x="2525758" y="209"/>
          <a:ext cx="1044386" cy="10443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51049-2AD7-4B01-96D7-6FE6309ECEA5}">
      <dsp:nvSpPr>
        <dsp:cNvPr id="0" name=""/>
        <dsp:cNvSpPr/>
      </dsp:nvSpPr>
      <dsp:spPr>
        <a:xfrm>
          <a:off x="2748332" y="222783"/>
          <a:ext cx="599238" cy="59923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4128-5FD7-4144-B34A-A346056C5D07}">
      <dsp:nvSpPr>
        <dsp:cNvPr id="0" name=""/>
        <dsp:cNvSpPr/>
      </dsp:nvSpPr>
      <dsp:spPr>
        <a:xfrm>
          <a:off x="2191896" y="1369896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Android Studio</a:t>
          </a:r>
        </a:p>
      </dsp:txBody>
      <dsp:txXfrm>
        <a:off x="2191896" y="1369896"/>
        <a:ext cx="1712109" cy="684843"/>
      </dsp:txXfrm>
    </dsp:sp>
    <dsp:sp modelId="{69D266B8-C2D6-457C-AA51-1889A889025F}">
      <dsp:nvSpPr>
        <dsp:cNvPr id="0" name=""/>
        <dsp:cNvSpPr/>
      </dsp:nvSpPr>
      <dsp:spPr>
        <a:xfrm>
          <a:off x="4537486" y="209"/>
          <a:ext cx="1044386" cy="10443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456FD-782C-4D20-820E-B82A65A8C1AC}">
      <dsp:nvSpPr>
        <dsp:cNvPr id="0" name=""/>
        <dsp:cNvSpPr/>
      </dsp:nvSpPr>
      <dsp:spPr>
        <a:xfrm>
          <a:off x="4760060" y="222783"/>
          <a:ext cx="599238" cy="59923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7E5A7-4433-4FBE-BCE6-9BE05A960815}">
      <dsp:nvSpPr>
        <dsp:cNvPr id="0" name=""/>
        <dsp:cNvSpPr/>
      </dsp:nvSpPr>
      <dsp:spPr>
        <a:xfrm>
          <a:off x="4203625" y="1369896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Flutter</a:t>
          </a:r>
        </a:p>
      </dsp:txBody>
      <dsp:txXfrm>
        <a:off x="4203625" y="1369896"/>
        <a:ext cx="1712109" cy="684843"/>
      </dsp:txXfrm>
    </dsp:sp>
    <dsp:sp modelId="{A869E224-802E-4566-806D-84A46B564A99}">
      <dsp:nvSpPr>
        <dsp:cNvPr id="0" name=""/>
        <dsp:cNvSpPr/>
      </dsp:nvSpPr>
      <dsp:spPr>
        <a:xfrm>
          <a:off x="6549215" y="209"/>
          <a:ext cx="1044386" cy="10443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F6FAF-C82B-42BF-88E7-C24CFD262556}">
      <dsp:nvSpPr>
        <dsp:cNvPr id="0" name=""/>
        <dsp:cNvSpPr/>
      </dsp:nvSpPr>
      <dsp:spPr>
        <a:xfrm>
          <a:off x="6771789" y="222783"/>
          <a:ext cx="599238" cy="59923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EA6F4-9113-4A04-A32E-4D2F1BBB21DC}">
      <dsp:nvSpPr>
        <dsp:cNvPr id="0" name=""/>
        <dsp:cNvSpPr/>
      </dsp:nvSpPr>
      <dsp:spPr>
        <a:xfrm>
          <a:off x="6215353" y="1369896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MongoDB</a:t>
          </a:r>
        </a:p>
      </dsp:txBody>
      <dsp:txXfrm>
        <a:off x="6215353" y="1369896"/>
        <a:ext cx="1712109" cy="684843"/>
      </dsp:txXfrm>
    </dsp:sp>
    <dsp:sp modelId="{6D3B4E9E-C931-4443-88C3-2BBABE668197}">
      <dsp:nvSpPr>
        <dsp:cNvPr id="0" name=""/>
        <dsp:cNvSpPr/>
      </dsp:nvSpPr>
      <dsp:spPr>
        <a:xfrm>
          <a:off x="8560943" y="209"/>
          <a:ext cx="1044386" cy="10443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04F61-2C43-456C-8D0A-753AEE7DAAFC}">
      <dsp:nvSpPr>
        <dsp:cNvPr id="0" name=""/>
        <dsp:cNvSpPr/>
      </dsp:nvSpPr>
      <dsp:spPr>
        <a:xfrm>
          <a:off x="8783517" y="222783"/>
          <a:ext cx="599238" cy="599238"/>
        </a:xfrm>
        <a:prstGeom prst="rect">
          <a:avLst/>
        </a:prstGeom>
        <a:blipFill>
          <a:blip xmlns:r="http://schemas.openxmlformats.org/officeDocument/2006/relationships" r:embed="rId9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6F353-4650-454C-A150-33CD1D1E7023}">
      <dsp:nvSpPr>
        <dsp:cNvPr id="0" name=""/>
        <dsp:cNvSpPr/>
      </dsp:nvSpPr>
      <dsp:spPr>
        <a:xfrm>
          <a:off x="8227082" y="1369896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Nodejs</a:t>
          </a:r>
        </a:p>
      </dsp:txBody>
      <dsp:txXfrm>
        <a:off x="8227082" y="1369896"/>
        <a:ext cx="1712109" cy="6848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F5FD1-80DE-4489-B573-0BB577ABDE3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1631E-E1A8-4028-ABE5-4EA6AFCDFF2B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[9] S.Priyadharsun, S.Lakshigan, S.S Baheerathan, S.Rajasooriyar, U.U.S.K. Rajapaksha and    S.M.Buddika Harshanath, "Parade in the Virtual Dressing Room", in International Conference on Computer Science &amp; Education (ICCSE 2018), Colombo, Sri Lanka, 2018.</a:t>
          </a:r>
        </a:p>
      </dsp:txBody>
      <dsp:txXfrm>
        <a:off x="0" y="0"/>
        <a:ext cx="10515600" cy="543917"/>
      </dsp:txXfrm>
    </dsp:sp>
    <dsp:sp modelId="{DA1C5B10-CBE1-4A54-913E-C88C54371072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82D69-6C79-4E08-A9AE-689B6A68D653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[10] Srinivasan K. and Vivek S., "Implementation Of Virtual Fitting Room Using Image Processing", in IEEE International Conference on Computer, Communication and Signal Processing (ICCCSP-2017), 2017.</a:t>
          </a:r>
        </a:p>
      </dsp:txBody>
      <dsp:txXfrm>
        <a:off x="0" y="543917"/>
        <a:ext cx="10515600" cy="543917"/>
      </dsp:txXfrm>
    </dsp:sp>
    <dsp:sp modelId="{3441E3B5-7CDF-4776-943C-A1053D61FAD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DF362-2501-45CD-891C-D53B818709D1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[11] Rong Li, </a:t>
          </a:r>
          <a:r>
            <a:rPr lang="en-US" sz="1000" kern="1200" dirty="0" err="1"/>
            <a:t>Kun</a:t>
          </a:r>
          <a:r>
            <a:rPr lang="en-US" sz="1000" kern="1200" dirty="0"/>
            <a:t> Zou, Xiang Xu, </a:t>
          </a:r>
          <a:r>
            <a:rPr lang="en-US" sz="1000" kern="1200" dirty="0" err="1"/>
            <a:t>Yueqiao</a:t>
          </a:r>
          <a:r>
            <a:rPr lang="en-US" sz="1000" kern="1200" dirty="0"/>
            <a:t> Li and Zan Li, "Research of Interactive 3D Virtual Fitting Room on Web Environment", in </a:t>
          </a:r>
          <a:r>
            <a:rPr lang="en-US" sz="1000" i="1" kern="1200" dirty="0"/>
            <a:t>2011 Fourth International Symposium on Computational Intelligence and Design</a:t>
          </a:r>
          <a:r>
            <a:rPr lang="en-US" sz="1000" kern="1200" dirty="0"/>
            <a:t>, 2011</a:t>
          </a:r>
        </a:p>
      </dsp:txBody>
      <dsp:txXfrm>
        <a:off x="0" y="1087834"/>
        <a:ext cx="10515600" cy="543917"/>
      </dsp:txXfrm>
    </dsp:sp>
    <dsp:sp modelId="{15076527-1687-432D-B17E-9213D39FB19B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083F1-6C9D-4246-B6BE-1C82C375F1E6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[12] A. Mia and M. </a:t>
          </a:r>
          <a:r>
            <a:rPr lang="en-US" sz="1000" kern="1200" dirty="0" err="1"/>
            <a:t>Yousu</a:t>
          </a:r>
          <a:r>
            <a:rPr lang="en-US" sz="1000" kern="1200" dirty="0"/>
            <a:t>, "Business Forecasting System using Machine Learning Approach", in </a:t>
          </a:r>
          <a:r>
            <a:rPr lang="en-US" sz="1000" i="1" kern="1200" dirty="0"/>
            <a:t>2021 2nd International Conference on </a:t>
          </a:r>
          <a:r>
            <a:rPr lang="en-US" sz="1000" i="1" kern="1200" dirty="0" err="1"/>
            <a:t>Robotics,Electrical</a:t>
          </a:r>
          <a:r>
            <a:rPr lang="en-US" sz="1000" i="1" kern="1200" dirty="0"/>
            <a:t> and Signal Processing Techniques (ICREST)</a:t>
          </a:r>
          <a:r>
            <a:rPr lang="en-US" sz="1000" kern="1200" dirty="0"/>
            <a:t>, 2021.</a:t>
          </a:r>
        </a:p>
      </dsp:txBody>
      <dsp:txXfrm>
        <a:off x="0" y="1631751"/>
        <a:ext cx="10515600" cy="543917"/>
      </dsp:txXfrm>
    </dsp:sp>
    <dsp:sp modelId="{38725CAC-F1DB-4126-88CB-290228C784D0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8C70F-B8FC-4B7F-8B53-EB202C42A5D8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[13] M. Hasan, M. </a:t>
          </a:r>
          <a:r>
            <a:rPr lang="en-US" sz="1000" kern="1200" dirty="0" err="1"/>
            <a:t>Zahar</a:t>
          </a:r>
          <a:r>
            <a:rPr lang="en-US" sz="1000" kern="1200" dirty="0"/>
            <a:t> and M. </a:t>
          </a:r>
          <a:r>
            <a:rPr lang="en-US" sz="1000" kern="1200" dirty="0" err="1"/>
            <a:t>Sykot</a:t>
          </a:r>
          <a:r>
            <a:rPr lang="en-US" sz="1000" kern="1200" dirty="0"/>
            <a:t>, "Solving Onion Market Instability by Forecasting Onion Price Using Machine Learning Approach", in </a:t>
          </a:r>
          <a:r>
            <a:rPr lang="en-US" sz="1000" i="1" kern="1200" dirty="0"/>
            <a:t>2020 International Conference on Computational Performance Evaluation (</a:t>
          </a:r>
          <a:r>
            <a:rPr lang="en-US" sz="1000" i="1" kern="1200" dirty="0" err="1"/>
            <a:t>ComPE</a:t>
          </a:r>
          <a:r>
            <a:rPr lang="en-US" sz="1000" i="1" kern="1200" dirty="0"/>
            <a:t>) North-Eastern Hill University, </a:t>
          </a:r>
          <a:r>
            <a:rPr lang="en-US" sz="1000" i="1" kern="1200" dirty="0" err="1"/>
            <a:t>Shillong</a:t>
          </a:r>
          <a:r>
            <a:rPr lang="en-US" sz="1000" i="1" kern="1200" dirty="0"/>
            <a:t>, Meghalaya, India. Jul 2-4, 2020 978-1-7281-6644-5/20/$31.00 ©2020 IEEE Solving Onion Market </a:t>
          </a:r>
          <a:r>
            <a:rPr lang="en-US" sz="1000" i="1" kern="1200" dirty="0" err="1"/>
            <a:t>Instabil</a:t>
          </a:r>
          <a:r>
            <a:rPr lang="en-US" sz="1000" kern="1200" dirty="0"/>
            <a:t>, 2020.</a:t>
          </a:r>
        </a:p>
      </dsp:txBody>
      <dsp:txXfrm>
        <a:off x="0" y="2175669"/>
        <a:ext cx="10515600" cy="543917"/>
      </dsp:txXfrm>
    </dsp:sp>
    <dsp:sp modelId="{C2EF274A-8FBE-4046-B934-A25B11676BC7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1F6A0-D924-4B50-BE18-8569F5E52561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[14] K. </a:t>
          </a:r>
          <a:r>
            <a:rPr lang="en-US" sz="1000" kern="1200" dirty="0" err="1"/>
            <a:t>Deepik</a:t>
          </a:r>
          <a:r>
            <a:rPr lang="en-US" sz="1000" kern="1200" dirty="0"/>
            <a:t>, V. </a:t>
          </a:r>
          <a:r>
            <a:rPr lang="en-US" sz="1000" kern="1200" dirty="0" err="1"/>
            <a:t>Tilekya</a:t>
          </a:r>
          <a:r>
            <a:rPr lang="en-US" sz="1000" kern="1200" dirty="0"/>
            <a:t> and J. Mamatha, "Jollity Chatbot- A contextual AI Assistant", in </a:t>
          </a:r>
          <a:r>
            <a:rPr lang="en-US" sz="1000" i="1" kern="1200" dirty="0"/>
            <a:t>Proceedings of the Third International Conference on Smart Systems and Inventive Technology (ICSSIT 2020) IEEE Xplore Part Number: CFP20P17-ART; ISBN: 978-1-7281-5821-1</a:t>
          </a:r>
          <a:r>
            <a:rPr lang="en-US" sz="1000" kern="1200" dirty="0"/>
            <a:t>, 2020.</a:t>
          </a:r>
        </a:p>
      </dsp:txBody>
      <dsp:txXfrm>
        <a:off x="0" y="2719586"/>
        <a:ext cx="10515600" cy="543917"/>
      </dsp:txXfrm>
    </dsp:sp>
    <dsp:sp modelId="{78857E21-CC23-41CE-8099-7E469A054BFD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DC252-B408-45BE-B9B3-4C2E56973437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[15] H. </a:t>
          </a:r>
          <a:r>
            <a:rPr lang="en-US" sz="1000" kern="1200" dirty="0" err="1"/>
            <a:t>Santoso</a:t>
          </a:r>
          <a:r>
            <a:rPr lang="en-US" sz="1000" kern="1200" dirty="0"/>
            <a:t>, G. Saraswat and M. </a:t>
          </a:r>
          <a:r>
            <a:rPr lang="en-US" sz="1000" kern="1200" dirty="0" err="1"/>
            <a:t>Rohman</a:t>
          </a:r>
          <a:r>
            <a:rPr lang="en-US" sz="1000" kern="1200" dirty="0"/>
            <a:t>, "</a:t>
          </a:r>
          <a:r>
            <a:rPr lang="en-US" sz="1000" kern="1200" dirty="0" err="1"/>
            <a:t>Dinus</a:t>
          </a:r>
          <a:r>
            <a:rPr lang="en-US" sz="1000" kern="1200" dirty="0"/>
            <a:t> Intelligent Assistance (DINA) Chatbot for University Admission Services", in </a:t>
          </a:r>
          <a:r>
            <a:rPr lang="en-US" sz="1000" i="1" kern="1200" dirty="0"/>
            <a:t>2018 International Seminar on Application for Technology of Information and Communication (</a:t>
          </a:r>
          <a:r>
            <a:rPr lang="en-US" sz="1000" i="1" kern="1200" dirty="0" err="1"/>
            <a:t>iSemantic</a:t>
          </a:r>
          <a:r>
            <a:rPr lang="en-US" sz="1000" i="1" kern="1200" dirty="0"/>
            <a:t>)</a:t>
          </a:r>
          <a:r>
            <a:rPr lang="en-US" sz="1000" kern="1200" dirty="0"/>
            <a:t>, 2018.</a:t>
          </a:r>
        </a:p>
      </dsp:txBody>
      <dsp:txXfrm>
        <a:off x="0" y="3263503"/>
        <a:ext cx="10515600" cy="543917"/>
      </dsp:txXfrm>
    </dsp:sp>
    <dsp:sp modelId="{E400D8DA-0D83-44C9-92B2-9629C79B106C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25300-8C1E-4D47-8CDB-2BEFA8FB09A8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[16] Thomas N T, "An E-business Chatbot using AIML and LSA", in </a:t>
          </a:r>
          <a:r>
            <a:rPr lang="en-US" sz="1000" i="1" kern="1200" dirty="0"/>
            <a:t>2016 Intl. Conference on Advances in Computing, Communications and Informatics (ICACCI), Sept. 21-24, 2016, Jaipur, India</a:t>
          </a:r>
          <a:r>
            <a:rPr lang="en-US" sz="1000" kern="1200" dirty="0"/>
            <a:t>, 2016</a:t>
          </a:r>
        </a:p>
      </dsp:txBody>
      <dsp:txXfrm>
        <a:off x="0" y="3807420"/>
        <a:ext cx="10515600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2EE1-3C57-4310-8309-1371EF6D3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C2F17-C45A-41FB-AF57-D16EB9527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AAB3-F1A2-4AAC-8833-37913A20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164-BE47-4FBE-A8D0-16FE9C93CE4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7802-01C4-4437-8A57-1AAF19FC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251E8-0038-4E7F-B838-FA6C4448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9E5-FF5A-48A9-A0FD-695CE995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5CC2-D800-4E9B-A737-7D96BD23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F514D-80B4-4759-8C68-53A4BA0C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F1DA-1212-4487-B4FB-E8097E3B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164-BE47-4FBE-A8D0-16FE9C93CE4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5072-C971-46EA-A555-36A9A9A9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F6D0C-74DC-4012-B081-FEA74F42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9E5-FF5A-48A9-A0FD-695CE995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F28A0-024A-4CC5-94E7-43A5DF4F3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ABE20-5726-4660-B56B-2D25B454E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34761-2E8F-41EA-9406-D828DF4A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164-BE47-4FBE-A8D0-16FE9C93CE4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5D02C-C377-4324-982C-24F51D76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8CEF-6F0A-417A-B578-F6E6678E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9E5-FF5A-48A9-A0FD-695CE995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9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A14C-3A22-4ACB-A0EC-1A8FD174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C53C-10A9-49DD-9FAB-3993EC3D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176B-C284-4A38-A215-6B143A30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164-BE47-4FBE-A8D0-16FE9C93CE4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3914-0742-4F74-BE0D-A101C5B9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2870-0713-4DD2-8FA4-4DCFD570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9E5-FF5A-48A9-A0FD-695CE995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9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9DA7-077F-4A95-B4EE-29EBA2A1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F70C-0CDB-4023-ADDC-9903A98B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779E1-7ED6-4A45-A411-45FA98A0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164-BE47-4FBE-A8D0-16FE9C93CE4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448B9-4179-48BD-A56A-BF28DDA0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CC83-5D2E-416A-B81F-BA05AA9D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9E5-FF5A-48A9-A0FD-695CE995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17C8-9654-42A2-B5B6-4588C9D7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3978-7421-442B-8151-DD7296D8D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90E66-D555-467B-BBAA-A3229D19C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A4028-1884-439C-BB93-B6F475A8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164-BE47-4FBE-A8D0-16FE9C93CE4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BBA94-A1B1-4897-9410-68F5475E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65E5-9C1F-4CCA-97A9-29384739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9E5-FF5A-48A9-A0FD-695CE995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675-EB0E-4B94-8278-2035BDE9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DD0FC-009F-472D-AC69-EB674B22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63F13-E3F7-4EEA-A029-04FBFC4F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545CA-ACB1-43B3-8986-03899AE13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55B17-E33B-47AC-A293-781A8E270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69180-5FE1-4E24-A9FB-09AD0AFF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164-BE47-4FBE-A8D0-16FE9C93CE4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58E3E-728C-4F82-BDA9-6D6C5FE2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BE79D-D78F-46DF-85C6-B87B8D60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9E5-FF5A-48A9-A0FD-695CE995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0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4CE6-044A-41D9-95DD-96E8B53E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AE53D-85CE-430B-8918-F2440EC5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164-BE47-4FBE-A8D0-16FE9C93CE4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C5276-2798-4F75-AA66-11D8697B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ABBC7-C80F-47E2-82BB-887283DA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9E5-FF5A-48A9-A0FD-695CE995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F4DC8-FC1A-4AAD-AB7D-944DFDE3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164-BE47-4FBE-A8D0-16FE9C93CE4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786EF-0183-41AD-B10E-71BEF2FD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0CAA4-1707-43EF-82B2-24F7E1DA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9E5-FF5A-48A9-A0FD-695CE995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1EE4-A7EA-4C1E-A22E-11DBD536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BBEA-0213-449F-A842-DE1FC7EA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10ABB-56B1-4005-8F0F-2E674EFB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8A19B-C477-416D-A24A-C659547E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164-BE47-4FBE-A8D0-16FE9C93CE4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F483D-50E6-4671-8163-19904AEC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C97C2-31D8-4716-BFC1-9B80EBEB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9E5-FF5A-48A9-A0FD-695CE995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2607-5E01-4426-B8BC-153DE489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7A26C-26CC-459F-B6FD-0F279614C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4099A-3EDF-466E-A93A-4D8C59BA3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1B02B-52F4-4FEC-81EC-52002570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164-BE47-4FBE-A8D0-16FE9C93CE4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1A7DA-C05E-4173-B119-16B8BED5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E1711-7DAC-403F-A35E-91DD3D9F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9E5-FF5A-48A9-A0FD-695CE995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C7C1E-85E9-44B9-ABC1-BB002E9F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7B5A9-29D2-4258-9ECD-792744498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72B3D-7A65-49CF-BF07-F6ADE1904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0164-BE47-4FBE-A8D0-16FE9C93CE4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3767-C14B-4B19-AAF4-68C4BEDCD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CA6A4-C240-4057-BFD1-850905A32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D9E5-FF5A-48A9-A0FD-695CE995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2931-A7CA-4995-8997-D1760D085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Virtual Dressing Room: Smart approach to select and buy clothes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A9B9D34-CE26-46AD-846B-813C7BEE8435}"/>
              </a:ext>
            </a:extLst>
          </p:cNvPr>
          <p:cNvSpPr txBox="1">
            <a:spLocks/>
          </p:cNvSpPr>
          <p:nvPr/>
        </p:nvSpPr>
        <p:spPr>
          <a:xfrm>
            <a:off x="1447798" y="4577315"/>
            <a:ext cx="9220202" cy="1447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ID : 2021-153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6A23E0A-D218-4B61-B92C-2A2D0A10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34731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Budget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8901D1-C55C-426B-B126-39BEC086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Smart Phone</a:t>
            </a:r>
          </a:p>
          <a:p>
            <a:r>
              <a:rPr lang="en-US" dirty="0"/>
              <a:t>Clear Background</a:t>
            </a:r>
          </a:p>
          <a:p>
            <a:r>
              <a:rPr lang="en-US" dirty="0"/>
              <a:t>Internet Connection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3A5D5-BE5F-4AED-8C45-8EC89B161CFA}"/>
              </a:ext>
            </a:extLst>
          </p:cNvPr>
          <p:cNvSpPr/>
          <p:nvPr/>
        </p:nvSpPr>
        <p:spPr>
          <a:xfrm>
            <a:off x="648586" y="1137685"/>
            <a:ext cx="10845209" cy="481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0EE6E0-4FE2-4248-BF14-4F532EBDA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41989"/>
              </p:ext>
            </p:extLst>
          </p:nvPr>
        </p:nvGraphicFramePr>
        <p:xfrm>
          <a:off x="2812794" y="2217197"/>
          <a:ext cx="6516792" cy="242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37">
                  <a:extLst>
                    <a:ext uri="{9D8B030D-6E8A-4147-A177-3AD203B41FA5}">
                      <a16:colId xmlns:a16="http://schemas.microsoft.com/office/drawing/2014/main" val="3769174606"/>
                    </a:ext>
                  </a:extLst>
                </a:gridCol>
                <a:gridCol w="4743136">
                  <a:extLst>
                    <a:ext uri="{9D8B030D-6E8A-4147-A177-3AD203B41FA5}">
                      <a16:colId xmlns:a16="http://schemas.microsoft.com/office/drawing/2014/main" val="2470600069"/>
                    </a:ext>
                  </a:extLst>
                </a:gridCol>
                <a:gridCol w="1178719">
                  <a:extLst>
                    <a:ext uri="{9D8B030D-6E8A-4147-A177-3AD203B41FA5}">
                      <a16:colId xmlns:a16="http://schemas.microsoft.com/office/drawing/2014/main" val="3061525170"/>
                    </a:ext>
                  </a:extLst>
                </a:gridCol>
              </a:tblGrid>
              <a:tr h="629686"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Expenditures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Cost ($)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251912"/>
                  </a:ext>
                </a:extLst>
              </a:tr>
              <a:tr h="47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Domain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4.99$/M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409021"/>
                  </a:ext>
                </a:extLst>
              </a:tr>
              <a:tr h="47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9.99$/M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459680"/>
                  </a:ext>
                </a:extLst>
              </a:tr>
              <a:tr h="84704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14.98</a:t>
                      </a:r>
                      <a:r>
                        <a:rPr lang="en-US" sz="1800" kern="1200" dirty="0">
                          <a:effectLst/>
                        </a:rPr>
                        <a:t>$</a:t>
                      </a:r>
                      <a:r>
                        <a:rPr lang="en-US" sz="1800" dirty="0">
                          <a:effectLst/>
                        </a:rPr>
                        <a:t>/M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9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55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845B1BB-2B66-49FB-9F47-9934485F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B17448-7301-45E6-90C2-F05DB5F1DFA6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C232-ACE6-4876-9E3A-F03A39BA8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[1]  S.Priyadharsun, S.Lakshigan, S.S Baheerathan, S.Rajasooriyar, U.U.S.K. Rajapaksha and    S.M.Buddika Harshanath, "Parade in the Virtual Dressing Room", in International Conference on Computer Science &amp; Education (ICCSE 2018), Colombo, Sri Lanka, 2018.</a:t>
            </a:r>
          </a:p>
          <a:p>
            <a:endParaRPr lang="en-US" dirty="0"/>
          </a:p>
          <a:p>
            <a:r>
              <a:rPr lang="en-US" dirty="0"/>
              <a:t>[2] Srinivasan K. and Vivek S., "Implementation Of Virtual Fitting Room Using Image Processing", in IEEE International Conference on Computer, Communication and Signal Processing (ICCCSP-2017),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532952-2E4F-494C-BD75-8EE177353DC8}"/>
              </a:ext>
            </a:extLst>
          </p:cNvPr>
          <p:cNvSpPr/>
          <p:nvPr/>
        </p:nvSpPr>
        <p:spPr>
          <a:xfrm>
            <a:off x="648586" y="2647507"/>
            <a:ext cx="10845209" cy="3529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51FBB9-C370-4BE2-8FE8-7754E338B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3009219"/>
            <a:ext cx="9144000" cy="2387600"/>
          </a:xfrm>
        </p:spPr>
        <p:txBody>
          <a:bodyPr anchor="t">
            <a:normAutofit/>
          </a:bodyPr>
          <a:lstStyle/>
          <a:p>
            <a:r>
              <a:rPr lang="en-US" sz="4400" b="1" dirty="0"/>
              <a:t>IT18001808 | </a:t>
            </a:r>
            <a:r>
              <a:rPr lang="en-US" sz="4400" b="1" dirty="0" err="1"/>
              <a:t>S.W.P.N.M.Weerasinghe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5D5E7F-CF2A-4264-B71E-61304F22CA4C}"/>
              </a:ext>
            </a:extLst>
          </p:cNvPr>
          <p:cNvSpPr txBox="1">
            <a:spLocks/>
          </p:cNvSpPr>
          <p:nvPr/>
        </p:nvSpPr>
        <p:spPr>
          <a:xfrm>
            <a:off x="1142999" y="4612096"/>
            <a:ext cx="9220202" cy="9224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B.Sc. (Hons) Degree in Information Technology Specialized in Software Engineering </a:t>
            </a:r>
            <a:br>
              <a:rPr lang="en-US" sz="3600" dirty="0">
                <a:solidFill>
                  <a:schemeClr val="tx1">
                    <a:alpha val="55000"/>
                  </a:schemeClr>
                </a:solidFill>
              </a:rPr>
            </a:br>
            <a:endParaRPr lang="en-US" sz="36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EBF2A4-1CD3-48FD-BF75-C612D8ECF1BC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erson in a red shirt&#10;&#10;Description automatically generated with medium confidence">
            <a:extLst>
              <a:ext uri="{FF2B5EF4-FFF2-40B4-BE49-F238E27FC236}">
                <a16:creationId xmlns:a16="http://schemas.microsoft.com/office/drawing/2014/main" id="{97D494E1-BEBD-4B20-947E-8C0D3F5F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812" y="1"/>
            <a:ext cx="1877185" cy="19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1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532952-2E4F-494C-BD75-8EE177353DC8}"/>
              </a:ext>
            </a:extLst>
          </p:cNvPr>
          <p:cNvSpPr/>
          <p:nvPr/>
        </p:nvSpPr>
        <p:spPr>
          <a:xfrm>
            <a:off x="648586" y="2647507"/>
            <a:ext cx="10845209" cy="3529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EBF2A4-1CD3-48FD-BF75-C612D8ECF1BC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6235FC-8A79-4F3E-BDCB-3319A11B4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3009219"/>
            <a:ext cx="9144000" cy="1507363"/>
          </a:xfrm>
        </p:spPr>
        <p:txBody>
          <a:bodyPr anchor="t">
            <a:normAutofit fontScale="90000"/>
          </a:bodyPr>
          <a:lstStyle/>
          <a:p>
            <a:r>
              <a:rPr lang="en-US" sz="4400" b="1" dirty="0"/>
              <a:t>Suggest Best Matching Clothes Based on Skin tone and Body Measurements</a:t>
            </a:r>
            <a:br>
              <a:rPr lang="en-US" sz="4400" b="1" dirty="0"/>
            </a:b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7061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DCC02A8-315B-40C4-ACF6-F837391C5BF0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647393-35AF-4A7F-979E-D722C1BC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2766218"/>
            <a:ext cx="10515600" cy="13255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600" b="1" dirty="0"/>
              <a:t>Introduction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655DF4-53A0-4507-A231-DB8B270DC275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9D97F3C-BE9B-4A05-B2D0-4929EDA4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50006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2084D7-F4E2-40A2-915B-FE6228FC385C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3DF20F-2D20-4DA4-93B8-3ECF5D25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Nowadays clothing industry plays major role with respective to country’s economy.</a:t>
            </a:r>
          </a:p>
          <a:p>
            <a:r>
              <a:rPr lang="en-US" dirty="0"/>
              <a:t>Shopping can be categorized to two major parts. </a:t>
            </a:r>
          </a:p>
          <a:p>
            <a:pPr lvl="1"/>
            <a:r>
              <a:rPr lang="en-US" dirty="0"/>
              <a:t>Physical Shopping  </a:t>
            </a:r>
          </a:p>
          <a:p>
            <a:pPr lvl="1"/>
            <a:r>
              <a:rPr lang="en-US" dirty="0"/>
              <a:t>Online Shopping</a:t>
            </a:r>
          </a:p>
          <a:p>
            <a:r>
              <a:rPr lang="en-US" dirty="0"/>
              <a:t>Problems of those shopping methods</a:t>
            </a:r>
          </a:p>
          <a:p>
            <a:r>
              <a:rPr lang="en-US" dirty="0"/>
              <a:t>Factors that consider when buying clothes</a:t>
            </a:r>
          </a:p>
          <a:p>
            <a:pPr lvl="1"/>
            <a:r>
              <a:rPr lang="en-US" dirty="0"/>
              <a:t>Body measurement</a:t>
            </a:r>
          </a:p>
          <a:p>
            <a:pPr lvl="1"/>
            <a:r>
              <a:rPr lang="en-US" dirty="0"/>
              <a:t>Skin tone with cloth color</a:t>
            </a:r>
          </a:p>
          <a:p>
            <a:pPr lvl="1"/>
            <a:r>
              <a:rPr lang="en-US" dirty="0"/>
              <a:t>Design</a:t>
            </a:r>
          </a:p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860AA5-493B-4003-9F2D-E31DB96FCD68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0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FA6F6049-2638-4DF7-A58B-29C3FE3C6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238506"/>
              </p:ext>
            </p:extLst>
          </p:nvPr>
        </p:nvGraphicFramePr>
        <p:xfrm>
          <a:off x="838200" y="1825625"/>
          <a:ext cx="10515597" cy="310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38847286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13995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46836192"/>
                    </a:ext>
                  </a:extLst>
                </a:gridCol>
              </a:tblGrid>
              <a:tr h="7750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 Systems [3] 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Proposed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9218"/>
                  </a:ext>
                </a:extLst>
              </a:tr>
              <a:tr h="7750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Skin tone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968659"/>
                  </a:ext>
                </a:extLst>
              </a:tr>
              <a:tr h="7750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Identify best matching color to the skin 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024740"/>
                  </a:ext>
                </a:extLst>
              </a:tr>
              <a:tr h="7750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Suggest best matching clothes to customer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990487"/>
                  </a:ext>
                </a:extLst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E56FB17A-81C3-43E3-B18B-C9F5042A9011}"/>
              </a:ext>
            </a:extLst>
          </p:cNvPr>
          <p:cNvSpPr txBox="1">
            <a:spLocks/>
          </p:cNvSpPr>
          <p:nvPr/>
        </p:nvSpPr>
        <p:spPr>
          <a:xfrm>
            <a:off x="4670259" y="1155031"/>
            <a:ext cx="2644942" cy="641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Research Gap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48E7927-2DD9-42EE-ACCD-6A1119D68095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74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48E7927-2DD9-42EE-ACCD-6A1119D68095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D10394-4B19-4DC5-BF61-02967E16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70509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Research Question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BFF51-BAB2-4B34-A5DE-7059434BDCFC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9182173-DB02-4213-A8C8-D6150B79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to capture Only the face?</a:t>
            </a:r>
          </a:p>
          <a:p>
            <a:r>
              <a:rPr lang="en-US" dirty="0"/>
              <a:t>How to identify customer skin tone?</a:t>
            </a:r>
          </a:p>
          <a:p>
            <a:r>
              <a:rPr lang="en-US" dirty="0"/>
              <a:t>When try to Identify skin tone, How to do that on low quality images?</a:t>
            </a:r>
          </a:p>
          <a:p>
            <a:r>
              <a:rPr lang="en-US" dirty="0"/>
              <a:t>How to categorized different skin tone variation?</a:t>
            </a:r>
          </a:p>
          <a:p>
            <a:r>
              <a:rPr lang="en-US" dirty="0"/>
              <a:t>How to suggest best matching dress color to identified skin tone?</a:t>
            </a:r>
          </a:p>
          <a:p>
            <a:r>
              <a:rPr lang="en-US" dirty="0"/>
              <a:t>How to suggest best matching clothes based on skin tone and body measurement?</a:t>
            </a:r>
          </a:p>
        </p:txBody>
      </p:sp>
    </p:spTree>
    <p:extLst>
      <p:ext uri="{BB962C8B-B14F-4D97-AF65-F5344CB8AC3E}">
        <p14:creationId xmlns:p14="http://schemas.microsoft.com/office/powerpoint/2010/main" val="29612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48E7927-2DD9-42EE-ACCD-6A1119D68095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DB0A59-4219-44F0-A973-7B747C82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681037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Objectives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8331D9-7B1A-4B0A-9A1D-DC9B231D813F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480634D-E39A-406A-B975-CCCD82A9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Identify customer face to determine skin tone</a:t>
            </a:r>
          </a:p>
          <a:p>
            <a:r>
              <a:rPr lang="en-US" dirty="0"/>
              <a:t>Identify skin tone accurately &amp; efficiently</a:t>
            </a:r>
          </a:p>
          <a:p>
            <a:r>
              <a:rPr lang="en-US" dirty="0"/>
              <a:t>Suggest matching dress color to the customer</a:t>
            </a:r>
          </a:p>
          <a:p>
            <a:r>
              <a:rPr lang="en-US" dirty="0"/>
              <a:t>Filter out best matching cloth set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2655DF4-53A0-4507-A231-DB8B270DC275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326AC2-527A-44DF-9252-286DF0BE55FE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479392-3FD5-48FF-ABC0-D21760F442F9}"/>
              </a:ext>
            </a:extLst>
          </p:cNvPr>
          <p:cNvSpPr txBox="1">
            <a:spLocks/>
          </p:cNvSpPr>
          <p:nvPr/>
        </p:nvSpPr>
        <p:spPr>
          <a:xfrm>
            <a:off x="2630521" y="2739958"/>
            <a:ext cx="6930958" cy="1378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/>
              <a:t>Methodology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816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92B29B-657B-4BDC-B251-2922D1DADBD0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65A57-F942-4DCC-833B-29100C7E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0" y="2587330"/>
            <a:ext cx="10515600" cy="13255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600" b="1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504423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48E7927-2DD9-42EE-ACCD-6A1119D68095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ED5DE5-91D0-4FF0-A2DC-A5D5B4FE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681037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System 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ABDEEF-E2E1-4C0C-B1E5-9E981AD78AF0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C09152-8C91-4E02-AD82-7154CD74B11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3" r="8547" b="41700"/>
          <a:stretch/>
        </p:blipFill>
        <p:spPr bwMode="auto">
          <a:xfrm>
            <a:off x="2913321" y="1594884"/>
            <a:ext cx="6357139" cy="458207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05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6A23E0A-D218-4B61-B92C-2A2D0A10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34731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Functional Requirement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8901D1-C55C-426B-B126-39BEC086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Smart Phone</a:t>
            </a:r>
          </a:p>
          <a:p>
            <a:r>
              <a:rPr lang="en-US" dirty="0"/>
              <a:t>Clear Background</a:t>
            </a:r>
          </a:p>
          <a:p>
            <a:r>
              <a:rPr lang="en-US" dirty="0"/>
              <a:t>Internet Connection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3A5D5-BE5F-4AED-8C45-8EC89B161CFA}"/>
              </a:ext>
            </a:extLst>
          </p:cNvPr>
          <p:cNvSpPr/>
          <p:nvPr/>
        </p:nvSpPr>
        <p:spPr>
          <a:xfrm>
            <a:off x="648586" y="1137685"/>
            <a:ext cx="10845209" cy="481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90F65F-B899-4224-A1BC-5D8DE414BEA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173586" cy="357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BB46FA-6794-4F13-9C2A-7905F5982CD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9715870" cy="330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 best matching color to the skin</a:t>
            </a:r>
          </a:p>
          <a:p>
            <a:r>
              <a:rPr lang="en-US" dirty="0"/>
              <a:t>Identify matching clothes to the user body measurement</a:t>
            </a:r>
          </a:p>
          <a:p>
            <a:r>
              <a:rPr lang="en-US" dirty="0"/>
              <a:t>Filter out best matching cloth set based on skin tone and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48E7927-2DD9-42EE-ACCD-6A1119D68095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51458B-FB00-4C64-B174-9F43F100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71654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Technologies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9742C-73D6-4F72-8660-7B9F218C4913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1FE2CC2-B8E1-4FCB-99FF-EAA59427A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925368"/>
              </p:ext>
            </p:extLst>
          </p:nvPr>
        </p:nvGraphicFramePr>
        <p:xfrm>
          <a:off x="1036320" y="2085072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13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48E7927-2DD9-42EE-ACCD-6A1119D68095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27F473-6412-4B8C-A9E0-079CFF5D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92" y="84359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Work Breakdown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BD25D-75BC-4C97-9B99-8EAA5E23898E}"/>
              </a:ext>
            </a:extLst>
          </p:cNvPr>
          <p:cNvSpPr/>
          <p:nvPr/>
        </p:nvSpPr>
        <p:spPr>
          <a:xfrm>
            <a:off x="673392" y="1673040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17">
            <a:extLst>
              <a:ext uri="{FF2B5EF4-FFF2-40B4-BE49-F238E27FC236}">
                <a16:creationId xmlns:a16="http://schemas.microsoft.com/office/drawing/2014/main" id="{EEA208E7-1358-4393-A506-052E16A00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7412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98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2655DF4-53A0-4507-A231-DB8B270DC275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CE6AE-9AFD-441C-9FFC-FA86915C496B}"/>
              </a:ext>
            </a:extLst>
          </p:cNvPr>
          <p:cNvSpPr/>
          <p:nvPr/>
        </p:nvSpPr>
        <p:spPr>
          <a:xfrm>
            <a:off x="673392" y="1568575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68B750-6655-4D6D-ADFE-F12E5377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851278"/>
            <a:ext cx="10515600" cy="13255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b="1" dirty="0"/>
              <a:t>Supportive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004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48E7927-2DD9-42EE-ACCD-6A1119D68095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3CDED7-E6A4-47A7-87D7-15EE95E877E7}"/>
              </a:ext>
            </a:extLst>
          </p:cNvPr>
          <p:cNvSpPr txBox="1">
            <a:spLocks/>
          </p:cNvSpPr>
          <p:nvPr/>
        </p:nvSpPr>
        <p:spPr>
          <a:xfrm>
            <a:off x="691116" y="1136191"/>
            <a:ext cx="6848272" cy="713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Commercialization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294186-EB24-4513-94DB-C23AABE08085}"/>
              </a:ext>
            </a:extLst>
          </p:cNvPr>
          <p:cNvSpPr/>
          <p:nvPr/>
        </p:nvSpPr>
        <p:spPr>
          <a:xfrm>
            <a:off x="691116" y="1850065"/>
            <a:ext cx="10802679" cy="4326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243C2B-6B29-4FB9-A033-342C49F72224}"/>
              </a:ext>
            </a:extLst>
          </p:cNvPr>
          <p:cNvSpPr txBox="1">
            <a:spLocks/>
          </p:cNvSpPr>
          <p:nvPr/>
        </p:nvSpPr>
        <p:spPr>
          <a:xfrm>
            <a:off x="946212" y="2469364"/>
            <a:ext cx="9138821" cy="191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easily pick a color that match to the skin tone</a:t>
            </a:r>
          </a:p>
          <a:p>
            <a:r>
              <a:rPr lang="en-US" dirty="0"/>
              <a:t>Can access whole shopping store in few seconds</a:t>
            </a:r>
          </a:p>
          <a:p>
            <a:r>
              <a:rPr lang="en-US" dirty="0"/>
              <a:t>Without time wasting can find best matching clothes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9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48E7927-2DD9-42EE-ACCD-6A1119D68095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IT18001808 |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S.W.P.N.M.Weerasinghe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92A8782-1117-4AA9-8615-A0533514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76982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200EA2-6FD6-4E63-82BE-F0E6DCFB080A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9611BE-7334-490B-B5F8-579B3906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S.Priyadharsun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S.Lakshigan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Baheerathan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S.Rajasooriyar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U.U.S.K.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Rajapaksha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S.M.Buddika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Harshanath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"Parade in the Virtual Dressing Room", in International Conference on Computer Science &amp; Education (ICCSE 2018), Colombo, Sri Lanka, 2018.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Srinivasan K. and Vivek S., "Implementation Of Virtual Fitting Room Using Image Processing", in IEEE International Conference on Computer, Communication and Signal Processing (ICCCSP-2017),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E23D72-43BF-40D4-A6B6-C431DEB58373}"/>
              </a:ext>
            </a:extLst>
          </p:cNvPr>
          <p:cNvSpPr/>
          <p:nvPr/>
        </p:nvSpPr>
        <p:spPr>
          <a:xfrm>
            <a:off x="1244009" y="2698812"/>
            <a:ext cx="9264502" cy="3478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4C89EB7-7A86-4909-BE0D-9420FE4C2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260" y="2923959"/>
            <a:ext cx="9144000" cy="1170060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IT18012866 | L.G.I Sathsara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5D5E7F-CF2A-4264-B71E-61304F22CA4C}"/>
              </a:ext>
            </a:extLst>
          </p:cNvPr>
          <p:cNvSpPr txBox="1">
            <a:spLocks/>
          </p:cNvSpPr>
          <p:nvPr/>
        </p:nvSpPr>
        <p:spPr>
          <a:xfrm>
            <a:off x="1142999" y="4612096"/>
            <a:ext cx="9220202" cy="9224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B.Sc. (Hons) Degree in Information Technology Specialized in Software Engineering </a:t>
            </a:r>
            <a:br>
              <a:rPr lang="en-US" sz="3600" dirty="0">
                <a:solidFill>
                  <a:schemeClr val="tx1">
                    <a:alpha val="55000"/>
                  </a:schemeClr>
                </a:solidFill>
              </a:rPr>
            </a:br>
            <a:endParaRPr lang="en-US" sz="3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BDEA985-CB5C-461E-96F1-8784E51D5B5A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2FF093BB-EC0C-4D15-B296-B412B4B2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22" y="2"/>
            <a:ext cx="1688085" cy="19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DCC02A8-315B-40C4-ACF6-F837391C5BF0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647393-35AF-4A7F-979E-D722C1BC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2766218"/>
            <a:ext cx="10515600" cy="13255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600" b="1" dirty="0"/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DAE644-DE91-40E2-87DA-60E96CBA42BD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2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E23D72-43BF-40D4-A6B6-C431DEB58373}"/>
              </a:ext>
            </a:extLst>
          </p:cNvPr>
          <p:cNvSpPr/>
          <p:nvPr/>
        </p:nvSpPr>
        <p:spPr>
          <a:xfrm>
            <a:off x="1463746" y="1904485"/>
            <a:ext cx="9264502" cy="3478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4C89EB7-7A86-4909-BE0D-9420FE4C2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260" y="2923959"/>
            <a:ext cx="9144000" cy="1170060"/>
          </a:xfrm>
        </p:spPr>
        <p:txBody>
          <a:bodyPr anchor="t">
            <a:normAutofit/>
          </a:bodyPr>
          <a:lstStyle/>
          <a:p>
            <a:r>
              <a:rPr lang="en-US" sz="4800" dirty="0"/>
              <a:t>Render a Female 3D Model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BDEA985-CB5C-461E-96F1-8784E51D5B5A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0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9BE-774F-41D4-8AC3-3D3BF8BC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50006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24C29-0BD8-4E0B-BE3F-C08E1B7B3373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2646-1DAB-4005-A0AD-546EE2CB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Nowadays most of the people do not have a time to spend for themselves because busy lifestyle.</a:t>
            </a:r>
          </a:p>
          <a:p>
            <a:r>
              <a:rPr lang="en-US" dirty="0"/>
              <a:t>So, they do not intend to delaying in physical clothing stores because it waste a lots of time either a cloth is purchased or not.</a:t>
            </a:r>
          </a:p>
          <a:p>
            <a:r>
              <a:rPr lang="en-US" dirty="0"/>
              <a:t>People have a more intend to proceed with online platforms to avoid above problems.</a:t>
            </a:r>
          </a:p>
          <a:p>
            <a:r>
              <a:rPr lang="en-US" dirty="0"/>
              <a:t>But online platforms are limited in facilities rather than traditional shopping style.</a:t>
            </a:r>
          </a:p>
          <a:p>
            <a:r>
              <a:rPr lang="en-US" dirty="0"/>
              <a:t>The research is to propose a solution to avoid the most common issues in online shopping and provide much better shopping experience through mobile phone.</a:t>
            </a:r>
          </a:p>
        </p:txBody>
      </p:sp>
    </p:spTree>
    <p:extLst>
      <p:ext uri="{BB962C8B-B14F-4D97-AF65-F5344CB8AC3E}">
        <p14:creationId xmlns:p14="http://schemas.microsoft.com/office/powerpoint/2010/main" val="154238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A568976-A57F-46FD-8CFC-9124667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681037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0B200-8905-417D-8D1D-3457728803FB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FBC8F4D-1C1B-4BEC-84E4-D9FEA3A8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Online clothing market is the new trend in clothing industry.</a:t>
            </a:r>
          </a:p>
          <a:p>
            <a:r>
              <a:rPr lang="en-US" dirty="0"/>
              <a:t>People tend into online platforms because it reduces some major issues in traditional shopping style. </a:t>
            </a:r>
          </a:p>
          <a:p>
            <a:pPr lvl="2"/>
            <a:r>
              <a:rPr lang="en-US" dirty="0"/>
              <a:t>Time wastage.</a:t>
            </a:r>
          </a:p>
          <a:p>
            <a:pPr lvl="2"/>
            <a:r>
              <a:rPr lang="en-US" dirty="0"/>
              <a:t>Congestion in shopping stores.</a:t>
            </a:r>
          </a:p>
          <a:p>
            <a:pPr lvl="2"/>
            <a:r>
              <a:rPr lang="en-US" dirty="0"/>
              <a:t>Limited access hours …</a:t>
            </a:r>
          </a:p>
          <a:p>
            <a:r>
              <a:rPr lang="en-US" dirty="0"/>
              <a:t>There are some challenges in online cloth shopping because,</a:t>
            </a:r>
          </a:p>
          <a:p>
            <a:pPr lvl="2"/>
            <a:r>
              <a:rPr lang="en-US" dirty="0"/>
              <a:t>Customers are not be able to interact with clothes physically.</a:t>
            </a:r>
          </a:p>
          <a:p>
            <a:pPr lvl="2"/>
            <a:r>
              <a:rPr lang="en-US" dirty="0"/>
              <a:t>Customers are not be able to select the best matching cloth every time.</a:t>
            </a:r>
          </a:p>
          <a:p>
            <a:pPr lvl="2"/>
            <a:r>
              <a:rPr lang="en-US" dirty="0"/>
              <a:t>Most of online sellers do not accept exchange after purchase.</a:t>
            </a:r>
          </a:p>
          <a:p>
            <a:r>
              <a:rPr lang="en-US" dirty="0"/>
              <a:t>Cloth is not look good after wearing…</a:t>
            </a:r>
          </a:p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D1061E1-0ACC-4E74-83CB-10397A4CE96A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56FB17A-81C3-43E3-B18B-C9F5042A9011}"/>
              </a:ext>
            </a:extLst>
          </p:cNvPr>
          <p:cNvSpPr txBox="1">
            <a:spLocks/>
          </p:cNvSpPr>
          <p:nvPr/>
        </p:nvSpPr>
        <p:spPr>
          <a:xfrm>
            <a:off x="4670259" y="1155031"/>
            <a:ext cx="2644942" cy="641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Research Gap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617778C-B118-421B-B367-0B5132195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040318"/>
              </p:ext>
            </p:extLst>
          </p:nvPr>
        </p:nvGraphicFramePr>
        <p:xfrm>
          <a:off x="838200" y="1825625"/>
          <a:ext cx="10471030" cy="3638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678">
                  <a:extLst>
                    <a:ext uri="{9D8B030D-6E8A-4147-A177-3AD203B41FA5}">
                      <a16:colId xmlns:a16="http://schemas.microsoft.com/office/drawing/2014/main" val="1388472860"/>
                    </a:ext>
                  </a:extLst>
                </a:gridCol>
                <a:gridCol w="2614678">
                  <a:extLst>
                    <a:ext uri="{9D8B030D-6E8A-4147-A177-3AD203B41FA5}">
                      <a16:colId xmlns:a16="http://schemas.microsoft.com/office/drawing/2014/main" val="2891399534"/>
                    </a:ext>
                  </a:extLst>
                </a:gridCol>
                <a:gridCol w="2614678">
                  <a:extLst>
                    <a:ext uri="{9D8B030D-6E8A-4147-A177-3AD203B41FA5}">
                      <a16:colId xmlns:a16="http://schemas.microsoft.com/office/drawing/2014/main" val="846836192"/>
                    </a:ext>
                  </a:extLst>
                </a:gridCol>
                <a:gridCol w="2626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 System 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 System 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Proposed System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9218"/>
                  </a:ext>
                </a:extLst>
              </a:tr>
              <a:tr h="5391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Mobile</a:t>
                      </a:r>
                      <a:r>
                        <a:rPr lang="en-US" sz="1800" baseline="0" dirty="0"/>
                        <a:t> based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968659"/>
                  </a:ext>
                </a:extLst>
              </a:tr>
              <a:tr h="620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Provide dynamic</a:t>
                      </a:r>
                      <a:r>
                        <a:rPr lang="en-US" sz="1800" baseline="0" dirty="0"/>
                        <a:t> views of 3D model (360’ view)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024740"/>
                  </a:ext>
                </a:extLst>
              </a:tr>
              <a:tr h="5391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Customize</a:t>
                      </a:r>
                      <a:r>
                        <a:rPr lang="en-US" sz="1800" baseline="0" dirty="0"/>
                        <a:t> clothing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990487"/>
                  </a:ext>
                </a:extLst>
              </a:tr>
              <a:tr h="620091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Behavior animations on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091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Automatically change skin 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39D0D274-9127-458F-ABE5-8A80349C0661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6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ED10394-4B19-4DC5-BF61-02967E16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673338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Research 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0B758E-7836-4A47-8799-33D6B06A3047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6E20059-26E5-4B1B-AB3E-91C9CB9A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to render the 3D model? What are user inputs?</a:t>
            </a:r>
          </a:p>
          <a:p>
            <a:r>
              <a:rPr lang="en-US" dirty="0"/>
              <a:t>Is the model change the skin tone?</a:t>
            </a:r>
          </a:p>
          <a:p>
            <a:r>
              <a:rPr lang="en-US" dirty="0"/>
              <a:t>Is the model static?</a:t>
            </a:r>
          </a:p>
          <a:p>
            <a:r>
              <a:rPr lang="en-US" dirty="0"/>
              <a:t>How to apply clothes on the model? Are they customizable?</a:t>
            </a:r>
          </a:p>
          <a:p>
            <a:r>
              <a:rPr lang="en-US" dirty="0"/>
              <a:t>Can the model animate?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79BBC1D-8AD0-4C9E-9D92-878288B28DC2}"/>
              </a:ext>
            </a:extLst>
          </p:cNvPr>
          <p:cNvSpPr txBox="1">
            <a:spLocks/>
          </p:cNvSpPr>
          <p:nvPr/>
        </p:nvSpPr>
        <p:spPr>
          <a:xfrm>
            <a:off x="-3" y="6361299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3DB0A59-4219-44F0-A973-7B747C82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765507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Objectives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C0949E-F08E-465E-9341-DACA43F452E9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52FE47-CFEF-456F-A3A4-577D9F64084E}"/>
              </a:ext>
            </a:extLst>
          </p:cNvPr>
          <p:cNvSpPr txBox="1">
            <a:spLocks/>
          </p:cNvSpPr>
          <p:nvPr/>
        </p:nvSpPr>
        <p:spPr>
          <a:xfrm>
            <a:off x="824218" y="2457720"/>
            <a:ext cx="10543558" cy="268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Render a female 3D model dynamically with user’s inputs (measurements)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Apply the same skin tone which detected by the photograph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Add behavior animations to the model (female related)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Render related clothing items which can apply onto the rendered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Make clothes customizable when applied onto the model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D23E320-5D7F-4994-9D27-A56D299F6C73}"/>
              </a:ext>
            </a:extLst>
          </p:cNvPr>
          <p:cNvSpPr txBox="1">
            <a:spLocks/>
          </p:cNvSpPr>
          <p:nvPr/>
        </p:nvSpPr>
        <p:spPr>
          <a:xfrm>
            <a:off x="-3" y="6361299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2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EE86E39-CD40-4381-92CC-C97DCA07B925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479392-3FD5-48FF-ABC0-D21760F442F9}"/>
              </a:ext>
            </a:extLst>
          </p:cNvPr>
          <p:cNvSpPr txBox="1">
            <a:spLocks/>
          </p:cNvSpPr>
          <p:nvPr/>
        </p:nvSpPr>
        <p:spPr>
          <a:xfrm>
            <a:off x="2630521" y="2739958"/>
            <a:ext cx="6930958" cy="1378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/>
              <a:t>Methodology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C788EB-3E5A-41C8-B67B-EFF83966B8D4}"/>
              </a:ext>
            </a:extLst>
          </p:cNvPr>
          <p:cNvSpPr txBox="1">
            <a:spLocks/>
          </p:cNvSpPr>
          <p:nvPr/>
        </p:nvSpPr>
        <p:spPr>
          <a:xfrm>
            <a:off x="-3" y="6361299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8C3894B-56A1-4FEF-8A42-D55B53541BF4}"/>
              </a:ext>
            </a:extLst>
          </p:cNvPr>
          <p:cNvSpPr/>
          <p:nvPr/>
        </p:nvSpPr>
        <p:spPr>
          <a:xfrm>
            <a:off x="648586" y="1151710"/>
            <a:ext cx="10845209" cy="5025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6C59E25-FBC4-4420-82E1-55B111AC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System Diagram</a:t>
            </a:r>
          </a:p>
        </p:txBody>
      </p:sp>
      <p:sp>
        <p:nvSpPr>
          <p:cNvPr id="18" name="Can 1">
            <a:extLst>
              <a:ext uri="{FF2B5EF4-FFF2-40B4-BE49-F238E27FC236}">
                <a16:creationId xmlns:a16="http://schemas.microsoft.com/office/drawing/2014/main" id="{7319C50B-BB2C-401E-8816-472292AA998A}"/>
              </a:ext>
            </a:extLst>
          </p:cNvPr>
          <p:cNvSpPr/>
          <p:nvPr/>
        </p:nvSpPr>
        <p:spPr>
          <a:xfrm>
            <a:off x="4885753" y="1225572"/>
            <a:ext cx="752225" cy="52414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ard 18">
            <a:extLst>
              <a:ext uri="{FF2B5EF4-FFF2-40B4-BE49-F238E27FC236}">
                <a16:creationId xmlns:a16="http://schemas.microsoft.com/office/drawing/2014/main" id="{B21F9575-B277-40B3-BF17-79A49756B334}"/>
              </a:ext>
            </a:extLst>
          </p:cNvPr>
          <p:cNvSpPr/>
          <p:nvPr/>
        </p:nvSpPr>
        <p:spPr>
          <a:xfrm>
            <a:off x="4857996" y="2299658"/>
            <a:ext cx="779983" cy="480965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396EC9A0-AD6D-4FD9-BE0F-203523D2061F}"/>
              </a:ext>
            </a:extLst>
          </p:cNvPr>
          <p:cNvSpPr/>
          <p:nvPr/>
        </p:nvSpPr>
        <p:spPr>
          <a:xfrm>
            <a:off x="4727992" y="3173118"/>
            <a:ext cx="1164566" cy="5053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DAF7A479-CC8C-4A5B-B60A-501F47BBBF88}"/>
              </a:ext>
            </a:extLst>
          </p:cNvPr>
          <p:cNvSpPr/>
          <p:nvPr/>
        </p:nvSpPr>
        <p:spPr>
          <a:xfrm>
            <a:off x="2862544" y="3182423"/>
            <a:ext cx="500333" cy="496023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C582D60C-0F0B-407C-B49B-238DE3AF1497}"/>
              </a:ext>
            </a:extLst>
          </p:cNvPr>
          <p:cNvSpPr/>
          <p:nvPr/>
        </p:nvSpPr>
        <p:spPr>
          <a:xfrm>
            <a:off x="3958046" y="4228388"/>
            <a:ext cx="1164566" cy="505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C24DD0DC-6040-4C7C-A3B7-C0B69DCFDA66}"/>
              </a:ext>
            </a:extLst>
          </p:cNvPr>
          <p:cNvSpPr/>
          <p:nvPr/>
        </p:nvSpPr>
        <p:spPr>
          <a:xfrm>
            <a:off x="3958365" y="5198934"/>
            <a:ext cx="1164566" cy="505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CA32AA25-18A5-4F6A-B6CD-0C2453F7388D}"/>
              </a:ext>
            </a:extLst>
          </p:cNvPr>
          <p:cNvSpPr/>
          <p:nvPr/>
        </p:nvSpPr>
        <p:spPr>
          <a:xfrm>
            <a:off x="6989538" y="3173118"/>
            <a:ext cx="1164566" cy="505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5BE53E7B-F7F2-4303-9FAF-543E0F71280B}"/>
              </a:ext>
            </a:extLst>
          </p:cNvPr>
          <p:cNvSpPr/>
          <p:nvPr/>
        </p:nvSpPr>
        <p:spPr>
          <a:xfrm>
            <a:off x="7039860" y="4228388"/>
            <a:ext cx="1164566" cy="505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1">
            <a:extLst>
              <a:ext uri="{FF2B5EF4-FFF2-40B4-BE49-F238E27FC236}">
                <a16:creationId xmlns:a16="http://schemas.microsoft.com/office/drawing/2014/main" id="{EA21AA6D-B905-40D0-AB90-0F205FA68DB4}"/>
              </a:ext>
            </a:extLst>
          </p:cNvPr>
          <p:cNvSpPr/>
          <p:nvPr/>
        </p:nvSpPr>
        <p:spPr>
          <a:xfrm>
            <a:off x="7057176" y="5119436"/>
            <a:ext cx="1164566" cy="505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2">
            <a:extLst>
              <a:ext uri="{FF2B5EF4-FFF2-40B4-BE49-F238E27FC236}">
                <a16:creationId xmlns:a16="http://schemas.microsoft.com/office/drawing/2014/main" id="{F0A60233-2B39-4796-ACCD-3540151A3DAB}"/>
              </a:ext>
            </a:extLst>
          </p:cNvPr>
          <p:cNvSpPr/>
          <p:nvPr/>
        </p:nvSpPr>
        <p:spPr>
          <a:xfrm>
            <a:off x="9254131" y="4306974"/>
            <a:ext cx="1164566" cy="505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36F71DA5-5AA3-461C-9E15-7684EF9094EC}"/>
              </a:ext>
            </a:extLst>
          </p:cNvPr>
          <p:cNvSpPr/>
          <p:nvPr/>
        </p:nvSpPr>
        <p:spPr>
          <a:xfrm>
            <a:off x="9247517" y="3114812"/>
            <a:ext cx="1164566" cy="505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F612BD-DDA8-4EF2-A7F7-81745DDC9527}"/>
              </a:ext>
            </a:extLst>
          </p:cNvPr>
          <p:cNvCxnSpPr/>
          <p:nvPr/>
        </p:nvCxnSpPr>
        <p:spPr>
          <a:xfrm>
            <a:off x="5324627" y="1897530"/>
            <a:ext cx="5726" cy="30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8BB2AC-6F4C-4BDF-ACF8-F55643FEE08E}"/>
              </a:ext>
            </a:extLst>
          </p:cNvPr>
          <p:cNvCxnSpPr/>
          <p:nvPr/>
        </p:nvCxnSpPr>
        <p:spPr>
          <a:xfrm>
            <a:off x="5377082" y="2797037"/>
            <a:ext cx="0" cy="3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16678A-BC02-4E51-857D-C0D79A24A59B}"/>
              </a:ext>
            </a:extLst>
          </p:cNvPr>
          <p:cNvCxnSpPr/>
          <p:nvPr/>
        </p:nvCxnSpPr>
        <p:spPr>
          <a:xfrm>
            <a:off x="4580192" y="4799969"/>
            <a:ext cx="7184" cy="35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C69537-62CC-4C92-B285-B4EB28E38A04}"/>
              </a:ext>
            </a:extLst>
          </p:cNvPr>
          <p:cNvCxnSpPr/>
          <p:nvPr/>
        </p:nvCxnSpPr>
        <p:spPr>
          <a:xfrm>
            <a:off x="5915186" y="3425782"/>
            <a:ext cx="976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8A00F5-A388-49CA-8DED-6177F37E27AC}"/>
              </a:ext>
            </a:extLst>
          </p:cNvPr>
          <p:cNvCxnSpPr/>
          <p:nvPr/>
        </p:nvCxnSpPr>
        <p:spPr>
          <a:xfrm>
            <a:off x="7619986" y="3723060"/>
            <a:ext cx="4313" cy="48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7363BB-F731-4AAE-85AC-477A61E98C1A}"/>
              </a:ext>
            </a:extLst>
          </p:cNvPr>
          <p:cNvCxnSpPr/>
          <p:nvPr/>
        </p:nvCxnSpPr>
        <p:spPr>
          <a:xfrm>
            <a:off x="7644541" y="4769605"/>
            <a:ext cx="0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185AF5-05E8-4802-BBDC-16379BA1B80E}"/>
              </a:ext>
            </a:extLst>
          </p:cNvPr>
          <p:cNvCxnSpPr/>
          <p:nvPr/>
        </p:nvCxnSpPr>
        <p:spPr>
          <a:xfrm flipH="1">
            <a:off x="8249024" y="4554426"/>
            <a:ext cx="945399" cy="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B98A2F-8B36-47F7-A611-02733473D0BA}"/>
              </a:ext>
            </a:extLst>
          </p:cNvPr>
          <p:cNvCxnSpPr/>
          <p:nvPr/>
        </p:nvCxnSpPr>
        <p:spPr>
          <a:xfrm>
            <a:off x="3462092" y="3367476"/>
            <a:ext cx="1239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EB3DF2-4611-4634-BC3D-F655A137F787}"/>
              </a:ext>
            </a:extLst>
          </p:cNvPr>
          <p:cNvCxnSpPr/>
          <p:nvPr/>
        </p:nvCxnSpPr>
        <p:spPr>
          <a:xfrm flipH="1">
            <a:off x="3462092" y="3501450"/>
            <a:ext cx="1213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54">
            <a:extLst>
              <a:ext uri="{FF2B5EF4-FFF2-40B4-BE49-F238E27FC236}">
                <a16:creationId xmlns:a16="http://schemas.microsoft.com/office/drawing/2014/main" id="{7B88D4AF-BB28-4C4A-BE4D-D898F3AF3485}"/>
              </a:ext>
            </a:extLst>
          </p:cNvPr>
          <p:cNvCxnSpPr/>
          <p:nvPr/>
        </p:nvCxnSpPr>
        <p:spPr>
          <a:xfrm rot="5400000">
            <a:off x="4833091" y="3768023"/>
            <a:ext cx="420601" cy="370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56">
            <a:extLst>
              <a:ext uri="{FF2B5EF4-FFF2-40B4-BE49-F238E27FC236}">
                <a16:creationId xmlns:a16="http://schemas.microsoft.com/office/drawing/2014/main" id="{7E949C5F-5FDA-43DB-8344-F79D8551A78E}"/>
              </a:ext>
            </a:extLst>
          </p:cNvPr>
          <p:cNvCxnSpPr>
            <a:stCxn id="27" idx="1"/>
          </p:cNvCxnSpPr>
          <p:nvPr/>
        </p:nvCxnSpPr>
        <p:spPr>
          <a:xfrm rot="10800000">
            <a:off x="5428806" y="3736752"/>
            <a:ext cx="1628370" cy="1635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60">
            <a:extLst>
              <a:ext uri="{FF2B5EF4-FFF2-40B4-BE49-F238E27FC236}">
                <a16:creationId xmlns:a16="http://schemas.microsoft.com/office/drawing/2014/main" id="{98E05F3A-F486-4873-924E-B1CD86325215}"/>
              </a:ext>
            </a:extLst>
          </p:cNvPr>
          <p:cNvCxnSpPr>
            <a:stCxn id="29" idx="1"/>
          </p:cNvCxnSpPr>
          <p:nvPr/>
        </p:nvCxnSpPr>
        <p:spPr>
          <a:xfrm rot="10800000" flipV="1">
            <a:off x="8228919" y="3367476"/>
            <a:ext cx="1018598" cy="997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0">
            <a:extLst>
              <a:ext uri="{FF2B5EF4-FFF2-40B4-BE49-F238E27FC236}">
                <a16:creationId xmlns:a16="http://schemas.microsoft.com/office/drawing/2014/main" id="{D4EE4B61-253D-4E1B-A1AD-71F2E2876469}"/>
              </a:ext>
            </a:extLst>
          </p:cNvPr>
          <p:cNvCxnSpPr>
            <a:endCxn id="29" idx="0"/>
          </p:cNvCxnSpPr>
          <p:nvPr/>
        </p:nvCxnSpPr>
        <p:spPr>
          <a:xfrm flipV="1">
            <a:off x="5158915" y="3114812"/>
            <a:ext cx="4670885" cy="2591478"/>
          </a:xfrm>
          <a:prstGeom prst="bentConnector4">
            <a:avLst>
              <a:gd name="adj1" fmla="val 129276"/>
              <a:gd name="adj2" fmla="val 108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882E08-038C-4D15-A7FB-1D3E35611A77}"/>
              </a:ext>
            </a:extLst>
          </p:cNvPr>
          <p:cNvCxnSpPr/>
          <p:nvPr/>
        </p:nvCxnSpPr>
        <p:spPr>
          <a:xfrm flipV="1">
            <a:off x="5158915" y="1888226"/>
            <a:ext cx="0" cy="30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DF2280-5FEB-4DA1-B1B5-BDB745796A24}"/>
              </a:ext>
            </a:extLst>
          </p:cNvPr>
          <p:cNvCxnSpPr/>
          <p:nvPr/>
        </p:nvCxnSpPr>
        <p:spPr>
          <a:xfrm flipH="1" flipV="1">
            <a:off x="5141334" y="2799067"/>
            <a:ext cx="7148" cy="31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1A8D4CA-4CA9-4B28-9243-B135873A4B71}"/>
              </a:ext>
            </a:extLst>
          </p:cNvPr>
          <p:cNvSpPr txBox="1"/>
          <p:nvPr/>
        </p:nvSpPr>
        <p:spPr>
          <a:xfrm>
            <a:off x="4927068" y="1416974"/>
            <a:ext cx="766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Database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345C5E-63B0-40E1-9F22-DABB9899D430}"/>
              </a:ext>
            </a:extLst>
          </p:cNvPr>
          <p:cNvSpPr txBox="1"/>
          <p:nvPr/>
        </p:nvSpPr>
        <p:spPr>
          <a:xfrm>
            <a:off x="4941420" y="2430441"/>
            <a:ext cx="766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REST API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0847CC-53D7-438E-8913-6A12D062785C}"/>
              </a:ext>
            </a:extLst>
          </p:cNvPr>
          <p:cNvSpPr txBox="1"/>
          <p:nvPr/>
        </p:nvSpPr>
        <p:spPr>
          <a:xfrm>
            <a:off x="4885754" y="3300752"/>
            <a:ext cx="9546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Mobile App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BB2A2-B9A7-4136-8154-8C59FA7319D1}"/>
              </a:ext>
            </a:extLst>
          </p:cNvPr>
          <p:cNvSpPr txBox="1"/>
          <p:nvPr/>
        </p:nvSpPr>
        <p:spPr>
          <a:xfrm>
            <a:off x="4220388" y="4358076"/>
            <a:ext cx="9546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Camera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308B1B-8E18-42A3-8436-34E056BB19C7}"/>
              </a:ext>
            </a:extLst>
          </p:cNvPr>
          <p:cNvSpPr txBox="1"/>
          <p:nvPr/>
        </p:nvSpPr>
        <p:spPr>
          <a:xfrm>
            <a:off x="3965802" y="5323389"/>
            <a:ext cx="1105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Detect Skin tone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1FE73E-C629-4E27-8026-43CD39518F2C}"/>
              </a:ext>
            </a:extLst>
          </p:cNvPr>
          <p:cNvSpPr txBox="1"/>
          <p:nvPr/>
        </p:nvSpPr>
        <p:spPr>
          <a:xfrm>
            <a:off x="6942948" y="3226428"/>
            <a:ext cx="13814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Inputs for body measurements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A56AD5-5C15-4AA7-8904-7F087771D6E6}"/>
              </a:ext>
            </a:extLst>
          </p:cNvPr>
          <p:cNvSpPr txBox="1"/>
          <p:nvPr/>
        </p:nvSpPr>
        <p:spPr>
          <a:xfrm>
            <a:off x="6964594" y="4289369"/>
            <a:ext cx="13814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Customizable Female model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91FA5-AE7E-4EBC-8F98-C72CD7A601E2}"/>
              </a:ext>
            </a:extLst>
          </p:cNvPr>
          <p:cNvSpPr txBox="1"/>
          <p:nvPr/>
        </p:nvSpPr>
        <p:spPr>
          <a:xfrm>
            <a:off x="9408969" y="4346677"/>
            <a:ext cx="13814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Female body template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85F8F9-6E1C-44C7-8038-7C37CCB2E3FB}"/>
              </a:ext>
            </a:extLst>
          </p:cNvPr>
          <p:cNvSpPr txBox="1"/>
          <p:nvPr/>
        </p:nvSpPr>
        <p:spPr>
          <a:xfrm>
            <a:off x="7141220" y="5163598"/>
            <a:ext cx="13814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Apply suggested clothes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2F4ECF-1001-4358-BDBD-10C4B9925432}"/>
              </a:ext>
            </a:extLst>
          </p:cNvPr>
          <p:cNvSpPr txBox="1"/>
          <p:nvPr/>
        </p:nvSpPr>
        <p:spPr>
          <a:xfrm>
            <a:off x="9236782" y="3182423"/>
            <a:ext cx="13814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Apply detected skin tone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620A158A-3B3D-40C3-BDA1-81E397EF8FB3}"/>
              </a:ext>
            </a:extLst>
          </p:cNvPr>
          <p:cNvSpPr txBox="1">
            <a:spLocks/>
          </p:cNvSpPr>
          <p:nvPr/>
        </p:nvSpPr>
        <p:spPr>
          <a:xfrm>
            <a:off x="-3" y="6361299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CE95A7-BB23-4F39-8127-924AF7325F89}"/>
              </a:ext>
            </a:extLst>
          </p:cNvPr>
          <p:cNvSpPr txBox="1"/>
          <p:nvPr/>
        </p:nvSpPr>
        <p:spPr>
          <a:xfrm>
            <a:off x="2729503" y="3743117"/>
            <a:ext cx="766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038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451458B-FB00-4C64-B174-9F43F100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81037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Technologies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F33305-53E1-421F-88C9-D918CE7F7D71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1FE2CC2-B8E1-4FCB-99FF-EAA59427A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326759"/>
              </p:ext>
            </p:extLst>
          </p:nvPr>
        </p:nvGraphicFramePr>
        <p:xfrm>
          <a:off x="1036320" y="2085072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6CB54FF5-8BAE-4A4D-80D9-5BABEE8B5F0A}"/>
              </a:ext>
            </a:extLst>
          </p:cNvPr>
          <p:cNvSpPr txBox="1">
            <a:spLocks/>
          </p:cNvSpPr>
          <p:nvPr/>
        </p:nvSpPr>
        <p:spPr>
          <a:xfrm>
            <a:off x="-3" y="6361299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27F473-6412-4B8C-A9E0-079CFF5D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765507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Work Breakdown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A6E58-E068-43E5-863E-EBF599D8B82B}"/>
              </a:ext>
            </a:extLst>
          </p:cNvPr>
          <p:cNvSpPr/>
          <p:nvPr/>
        </p:nvSpPr>
        <p:spPr>
          <a:xfrm>
            <a:off x="648586" y="1520456"/>
            <a:ext cx="10845209" cy="4840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17">
            <a:extLst>
              <a:ext uri="{FF2B5EF4-FFF2-40B4-BE49-F238E27FC236}">
                <a16:creationId xmlns:a16="http://schemas.microsoft.com/office/drawing/2014/main" id="{606A04B2-2DFB-441E-A118-6114CB78E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771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86ECED3D-CF36-408C-92F9-82022182E3D4}"/>
              </a:ext>
            </a:extLst>
          </p:cNvPr>
          <p:cNvSpPr txBox="1">
            <a:spLocks/>
          </p:cNvSpPr>
          <p:nvPr/>
        </p:nvSpPr>
        <p:spPr>
          <a:xfrm>
            <a:off x="-3" y="6361299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6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6A23E0A-D218-4B61-B92C-2A2D0A10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347312"/>
            <a:ext cx="10515600" cy="556455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Functional Requirement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8901D1-C55C-426B-B126-39BEC086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Smart Phone</a:t>
            </a:r>
          </a:p>
          <a:p>
            <a:r>
              <a:rPr lang="en-US" dirty="0"/>
              <a:t>Clear Background</a:t>
            </a:r>
          </a:p>
          <a:p>
            <a:r>
              <a:rPr lang="en-US" dirty="0"/>
              <a:t>Internet Connection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3A5D5-BE5F-4AED-8C45-8EC89B161CFA}"/>
              </a:ext>
            </a:extLst>
          </p:cNvPr>
          <p:cNvSpPr/>
          <p:nvPr/>
        </p:nvSpPr>
        <p:spPr>
          <a:xfrm>
            <a:off x="648586" y="1307805"/>
            <a:ext cx="10845209" cy="4646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90F65F-B899-4224-A1BC-5D8DE414BEA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173586" cy="357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Virtual fitting room facility to try-out clothes virtually.</a:t>
            </a:r>
          </a:p>
          <a:p>
            <a:r>
              <a:rPr lang="en-US" dirty="0"/>
              <a:t>Render a dynamic female 3D model inside the room.</a:t>
            </a:r>
          </a:p>
          <a:p>
            <a:r>
              <a:rPr lang="en-US" dirty="0"/>
              <a:t>Make the model animative.</a:t>
            </a:r>
          </a:p>
          <a:p>
            <a:r>
              <a:rPr lang="en-US" dirty="0"/>
              <a:t>Make the model customizable with clothing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83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2CE6AE-9AFD-441C-9FFC-FA86915C496B}"/>
              </a:ext>
            </a:extLst>
          </p:cNvPr>
          <p:cNvSpPr/>
          <p:nvPr/>
        </p:nvSpPr>
        <p:spPr>
          <a:xfrm>
            <a:off x="673392" y="1568575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68B750-6655-4D6D-ADFE-F12E5377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851278"/>
            <a:ext cx="10515600" cy="13255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b="1" dirty="0"/>
              <a:t>Supportive Information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37F024-3417-4903-AF12-443BDF0CA4D8}"/>
              </a:ext>
            </a:extLst>
          </p:cNvPr>
          <p:cNvSpPr txBox="1">
            <a:spLocks/>
          </p:cNvSpPr>
          <p:nvPr/>
        </p:nvSpPr>
        <p:spPr>
          <a:xfrm>
            <a:off x="-3" y="6361299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9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9BE-774F-41D4-8AC3-3D3BF8BC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681037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Research Problem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5B1EA-BDFC-483C-99D0-618955C6BB07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2646-1DAB-4005-A0AD-546EE2CB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People are making mistakes when determining exact sizes when selecting clothes in online shops.</a:t>
            </a:r>
          </a:p>
          <a:p>
            <a:r>
              <a:rPr lang="en-US" dirty="0"/>
              <a:t>Some people have a lack of identifying the best matching colors suitable for them.</a:t>
            </a:r>
          </a:p>
          <a:p>
            <a:r>
              <a:rPr lang="en-US" dirty="0"/>
              <a:t>Most people complain, the cloth is not looks good after wearing, although they selected the clothes without having size mismatches.</a:t>
            </a:r>
          </a:p>
          <a:p>
            <a:r>
              <a:rPr lang="en-US" dirty="0"/>
              <a:t>Online cloth shops do not have sales assistants to assist the customers when selecting clothes.</a:t>
            </a:r>
          </a:p>
          <a:p>
            <a:r>
              <a:rPr lang="en-US" dirty="0"/>
              <a:t>Maintain the stock with most demanding clothing items is a better way of improve the customer satisfaction rather than saying item is out of stock.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41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3CDED7-E6A4-47A7-87D7-15EE95E877E7}"/>
              </a:ext>
            </a:extLst>
          </p:cNvPr>
          <p:cNvSpPr txBox="1">
            <a:spLocks/>
          </p:cNvSpPr>
          <p:nvPr/>
        </p:nvSpPr>
        <p:spPr>
          <a:xfrm>
            <a:off x="-752276" y="936912"/>
            <a:ext cx="6848272" cy="713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Commercialization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B60477-5236-498C-B42B-14B69D67ECDB}"/>
              </a:ext>
            </a:extLst>
          </p:cNvPr>
          <p:cNvSpPr txBox="1">
            <a:spLocks/>
          </p:cNvSpPr>
          <p:nvPr/>
        </p:nvSpPr>
        <p:spPr>
          <a:xfrm>
            <a:off x="-3" y="6361299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3CF76-E70B-486E-BB13-2A41AA84CC07}"/>
              </a:ext>
            </a:extLst>
          </p:cNvPr>
          <p:cNvSpPr/>
          <p:nvPr/>
        </p:nvSpPr>
        <p:spPr>
          <a:xfrm>
            <a:off x="673392" y="1577811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 The room facility illustrates much clear idea on how the dress look, when it wears. It reduce</a:t>
            </a:r>
          </a:p>
          <a:p>
            <a:r>
              <a:rPr lang="en-US" dirty="0"/>
              <a:t>   unsatisfaction of the customers with their desired dresses. </a:t>
            </a:r>
          </a:p>
          <a:p>
            <a:r>
              <a:rPr lang="en-US" dirty="0"/>
              <a:t>- Since this is a mobile application, the facility can be provided among a vast user base.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D19154B-5585-4425-B210-F8629FE643F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173586" cy="357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room facility illustrates much clear idea on how the dress look, when it wears. It reduce unsatisfaction of the customers with their desired dresses.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this is a mobile application, the facility can be provided among a vast user base.</a:t>
            </a:r>
          </a:p>
        </p:txBody>
      </p:sp>
    </p:spTree>
    <p:extLst>
      <p:ext uri="{BB962C8B-B14F-4D97-AF65-F5344CB8AC3E}">
        <p14:creationId xmlns:p14="http://schemas.microsoft.com/office/powerpoint/2010/main" val="9712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92A8782-1117-4AA9-8615-A0533514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92" y="769576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5848A7-AA92-441F-B4CA-72EDE778D6D3}"/>
              </a:ext>
            </a:extLst>
          </p:cNvPr>
          <p:cNvSpPr/>
          <p:nvPr/>
        </p:nvSpPr>
        <p:spPr>
          <a:xfrm>
            <a:off x="673392" y="1568575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9611BE-7334-490B-B5F8-579B3906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[5] </a:t>
            </a:r>
            <a:r>
              <a:rPr lang="en-US" dirty="0" err="1">
                <a:cs typeface="Times New Roman" panose="02020603050405020304" pitchFamily="18" charset="0"/>
              </a:rPr>
              <a:t>Rong</a:t>
            </a:r>
            <a:r>
              <a:rPr lang="en-US" dirty="0">
                <a:cs typeface="Times New Roman" panose="02020603050405020304" pitchFamily="18" charset="0"/>
              </a:rPr>
              <a:t> Li, Kun </a:t>
            </a:r>
            <a:r>
              <a:rPr lang="en-US" dirty="0" err="1">
                <a:cs typeface="Times New Roman" panose="02020603050405020304" pitchFamily="18" charset="0"/>
              </a:rPr>
              <a:t>Zou</a:t>
            </a:r>
            <a:r>
              <a:rPr lang="en-US" dirty="0">
                <a:cs typeface="Times New Roman" panose="02020603050405020304" pitchFamily="18" charset="0"/>
              </a:rPr>
              <a:t>, Xiang </a:t>
            </a:r>
            <a:r>
              <a:rPr lang="en-US" dirty="0" err="1">
                <a:cs typeface="Times New Roman" panose="02020603050405020304" pitchFamily="18" charset="0"/>
              </a:rPr>
              <a:t>Xu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Yueqiao</a:t>
            </a:r>
            <a:r>
              <a:rPr lang="en-US" dirty="0">
                <a:cs typeface="Times New Roman" panose="02020603050405020304" pitchFamily="18" charset="0"/>
              </a:rPr>
              <a:t> Li and </a:t>
            </a:r>
            <a:r>
              <a:rPr lang="en-US" dirty="0" err="1">
                <a:cs typeface="Times New Roman" panose="02020603050405020304" pitchFamily="18" charset="0"/>
              </a:rPr>
              <a:t>Zan</a:t>
            </a:r>
            <a:r>
              <a:rPr lang="en-US" dirty="0">
                <a:cs typeface="Times New Roman" panose="02020603050405020304" pitchFamily="18" charset="0"/>
              </a:rPr>
              <a:t> Li, “Research of Interactive 3D Virtual Fitting Room on Web Environment.” in Fourth International Symposium on Computational Intelligence and Design </a:t>
            </a:r>
            <a:r>
              <a:rPr lang="en-US" dirty="0" err="1">
                <a:cs typeface="Times New Roman" panose="02020603050405020304" pitchFamily="18" charset="0"/>
              </a:rPr>
              <a:t>P.R.China</a:t>
            </a:r>
            <a:r>
              <a:rPr lang="en-US" dirty="0">
                <a:cs typeface="Times New Roman" panose="02020603050405020304" pitchFamily="18" charset="0"/>
              </a:rPr>
              <a:t>, 2011.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[6] </a:t>
            </a:r>
            <a:r>
              <a:rPr lang="en-US" dirty="0" err="1">
                <a:cs typeface="Times New Roman" panose="02020603050405020304" pitchFamily="18" charset="0"/>
              </a:rPr>
              <a:t>Hsin</a:t>
            </a:r>
            <a:r>
              <a:rPr lang="en-US" dirty="0">
                <a:cs typeface="Times New Roman" panose="02020603050405020304" pitchFamily="18" charset="0"/>
              </a:rPr>
              <a:t>-Yu Huang, Yong-Yi </a:t>
            </a:r>
            <a:r>
              <a:rPr lang="en-US" dirty="0" err="1">
                <a:cs typeface="Times New Roman" panose="02020603050405020304" pitchFamily="18" charset="0"/>
              </a:rPr>
              <a:t>Fanjiang</a:t>
            </a:r>
            <a:r>
              <a:rPr lang="en-US" dirty="0">
                <a:cs typeface="Times New Roman" panose="02020603050405020304" pitchFamily="18" charset="0"/>
              </a:rPr>
              <a:t>, Ting-</a:t>
            </a:r>
            <a:r>
              <a:rPr lang="en-US" dirty="0" err="1">
                <a:cs typeface="Times New Roman" panose="02020603050405020304" pitchFamily="18" charset="0"/>
              </a:rPr>
              <a:t>Suan</a:t>
            </a:r>
            <a:r>
              <a:rPr lang="en-US" dirty="0">
                <a:cs typeface="Times New Roman" panose="02020603050405020304" pitchFamily="18" charset="0"/>
              </a:rPr>
              <a:t> Lee, Chia-An Lee, Tzu-Min Zhang and Wei-De Li “Implementation Simple Fitting System Using Image Recognition for Portable Device”, in Canadian Conference on Electrical and Computer Engineering. Taiwan, 2020.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709F61-C53E-4AD7-AC9E-1C13432EE38C}"/>
              </a:ext>
            </a:extLst>
          </p:cNvPr>
          <p:cNvSpPr txBox="1">
            <a:spLocks/>
          </p:cNvSpPr>
          <p:nvPr/>
        </p:nvSpPr>
        <p:spPr>
          <a:xfrm>
            <a:off x="-3" y="6361299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IT18012866 |  L.G.I Sathsara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F3CCE49-2786-4C2F-94CD-4B9661937A82}"/>
              </a:ext>
            </a:extLst>
          </p:cNvPr>
          <p:cNvSpPr/>
          <p:nvPr/>
        </p:nvSpPr>
        <p:spPr>
          <a:xfrm>
            <a:off x="1488558" y="3195961"/>
            <a:ext cx="8708065" cy="298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2817266-2AD2-4562-9A3B-F13982FCF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3429000"/>
            <a:ext cx="9144000" cy="2387600"/>
          </a:xfrm>
        </p:spPr>
        <p:txBody>
          <a:bodyPr anchor="t">
            <a:normAutofit/>
          </a:bodyPr>
          <a:lstStyle/>
          <a:p>
            <a:r>
              <a:rPr lang="en-US" sz="4000" dirty="0"/>
              <a:t>IT18066944 | R.M.D.D Rajapaksha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5D5E7F-CF2A-4264-B71E-61304F22CA4C}"/>
              </a:ext>
            </a:extLst>
          </p:cNvPr>
          <p:cNvSpPr txBox="1">
            <a:spLocks/>
          </p:cNvSpPr>
          <p:nvPr/>
        </p:nvSpPr>
        <p:spPr>
          <a:xfrm>
            <a:off x="1142999" y="4612096"/>
            <a:ext cx="9220202" cy="9224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B.Sc. (Hons) Degree in Information Technology Specialized in Software Engineering </a:t>
            </a:r>
            <a:br>
              <a:rPr lang="en-US" sz="3600" dirty="0">
                <a:solidFill>
                  <a:schemeClr val="tx1">
                    <a:alpha val="55000"/>
                  </a:schemeClr>
                </a:solidFill>
              </a:rPr>
            </a:br>
            <a:endParaRPr lang="en-US" sz="3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AC6A5BB-BDB1-41DF-B82B-4D3636F17A6F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BDBFC871-2089-4302-9D49-0CF4CB38D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23" y="-10042"/>
            <a:ext cx="1995375" cy="23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DCC02A8-315B-40C4-ACF6-F837391C5BF0}"/>
              </a:ext>
            </a:extLst>
          </p:cNvPr>
          <p:cNvSpPr/>
          <p:nvPr/>
        </p:nvSpPr>
        <p:spPr>
          <a:xfrm>
            <a:off x="648586" y="1520456"/>
            <a:ext cx="10845209" cy="3679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647393-35AF-4A7F-979E-D722C1BC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2766218"/>
            <a:ext cx="10515600" cy="13255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600" b="1" dirty="0"/>
              <a:t>Render a Male 3D Model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67F9EA-964E-42AE-A6D4-4EA92E775356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DCC02A8-315B-40C4-ACF6-F837391C5BF0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647393-35AF-4A7F-979E-D722C1BC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2766218"/>
            <a:ext cx="10515600" cy="13255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600" b="1" dirty="0"/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67F9EA-964E-42AE-A6D4-4EA92E775356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A568976-A57F-46FD-8CFC-9124667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70509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945FE8-647F-4F45-987E-A774EE08CF5C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10B394-BB29-4100-813C-B392F7AA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Nowadays clothing industry plays major role with respective to country’s economy.</a:t>
            </a: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Shopping can be categorized to two major parts. </a:t>
            </a:r>
          </a:p>
          <a:p>
            <a:pPr lvl="1"/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Physical Shopping  </a:t>
            </a:r>
          </a:p>
          <a:p>
            <a:pPr lvl="1"/>
            <a:r>
              <a:rPr lang="en-US" sz="2000" b="1" dirty="0">
                <a:solidFill>
                  <a:srgbClr val="FF0000">
                    <a:alpha val="55000"/>
                  </a:srgbClr>
                </a:solidFill>
              </a:rPr>
              <a:t>Online Shopping</a:t>
            </a: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Problems of online shopping methods</a:t>
            </a:r>
            <a:endParaRPr lang="en-US" sz="2000" dirty="0">
              <a:solidFill>
                <a:schemeClr val="tx1">
                  <a:alpha val="5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Customer cannot find perfect size </a:t>
            </a:r>
          </a:p>
          <a:p>
            <a:pPr lvl="1"/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Customer cannot interact with clothes physically.</a:t>
            </a:r>
          </a:p>
          <a:p>
            <a:pPr lvl="1"/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Most of online shopping systems there are no exchange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after purchase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2AC61D-E9C6-4640-BEF0-223377F31233}"/>
              </a:ext>
            </a:extLst>
          </p:cNvPr>
          <p:cNvSpPr txBox="1">
            <a:spLocks/>
          </p:cNvSpPr>
          <p:nvPr/>
        </p:nvSpPr>
        <p:spPr>
          <a:xfrm>
            <a:off x="-3" y="6388531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2ACED61-5328-4584-A604-7D51130302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96" y="2556588"/>
            <a:ext cx="3585021" cy="27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A50C66B-B7FC-467D-9081-EE44ACCB4061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0FE868-F345-4102-9816-AF54FB1D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Technology Already Available</a:t>
            </a:r>
          </a:p>
          <a:p>
            <a:r>
              <a:rPr lang="en-US" dirty="0"/>
              <a:t>Example: PUBG Mobile	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2AC61D-E9C6-4640-BEF0-223377F31233}"/>
              </a:ext>
            </a:extLst>
          </p:cNvPr>
          <p:cNvSpPr txBox="1">
            <a:spLocks/>
          </p:cNvSpPr>
          <p:nvPr/>
        </p:nvSpPr>
        <p:spPr>
          <a:xfrm>
            <a:off x="-3" y="6388531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C535702-3D25-45FC-8D6D-414116C93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61" y="2437718"/>
            <a:ext cx="5204845" cy="29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56FB17A-81C3-43E3-B18B-C9F5042A9011}"/>
              </a:ext>
            </a:extLst>
          </p:cNvPr>
          <p:cNvSpPr txBox="1">
            <a:spLocks/>
          </p:cNvSpPr>
          <p:nvPr/>
        </p:nvSpPr>
        <p:spPr>
          <a:xfrm>
            <a:off x="4670259" y="1155031"/>
            <a:ext cx="2644942" cy="641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Research Gap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50FDA2-BC74-4743-BF21-FF242976B232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67307BE-B282-40B8-959E-1D86D9323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661792"/>
              </p:ext>
            </p:extLst>
          </p:nvPr>
        </p:nvGraphicFramePr>
        <p:xfrm>
          <a:off x="838201" y="2067339"/>
          <a:ext cx="10515597" cy="370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38847286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13995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46836192"/>
                    </a:ext>
                  </a:extLst>
                </a:gridCol>
              </a:tblGrid>
              <a:tr h="6187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 Systems [7] [8]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Proposed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9218"/>
                  </a:ext>
                </a:extLst>
              </a:tr>
              <a:tr h="72490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360’ preview of 3D model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968659"/>
                  </a:ext>
                </a:extLst>
              </a:tr>
              <a:tr h="72490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Customizable options (tucked and untucked shirts, roll up and roll down the sleeves etc.)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024740"/>
                  </a:ext>
                </a:extLst>
              </a:tr>
              <a:tr h="72490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Animations of 3D model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605587"/>
                  </a:ext>
                </a:extLst>
              </a:tr>
              <a:tr h="7249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Apply skin tone for 3D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51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1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56FB17A-81C3-43E3-B18B-C9F5042A9011}"/>
              </a:ext>
            </a:extLst>
          </p:cNvPr>
          <p:cNvSpPr txBox="1">
            <a:spLocks/>
          </p:cNvSpPr>
          <p:nvPr/>
        </p:nvSpPr>
        <p:spPr>
          <a:xfrm>
            <a:off x="4680892" y="1009899"/>
            <a:ext cx="2644942" cy="641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Research Gap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50FDA2-BC74-4743-BF21-FF242976B232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063CB1-5818-4E72-8B96-7A807D3F80EB}"/>
              </a:ext>
            </a:extLst>
          </p:cNvPr>
          <p:cNvSpPr/>
          <p:nvPr/>
        </p:nvSpPr>
        <p:spPr>
          <a:xfrm>
            <a:off x="673395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1AFFC91-7230-42D2-AF61-67703830B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58" y="2050322"/>
            <a:ext cx="5150608" cy="396089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2329FC-2766-42A5-8286-771CF3E34DA1}"/>
              </a:ext>
            </a:extLst>
          </p:cNvPr>
          <p:cNvSpPr txBox="1"/>
          <p:nvPr/>
        </p:nvSpPr>
        <p:spPr>
          <a:xfrm>
            <a:off x="1017837" y="15152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Current system example</a:t>
            </a:r>
            <a:endParaRPr lang="en-US" sz="18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7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ED10394-4B19-4DC5-BF61-02967E16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Research Question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1D67F-12F1-4C39-947B-A150D62ACD9A}"/>
              </a:ext>
            </a:extLst>
          </p:cNvPr>
          <p:cNvSpPr/>
          <p:nvPr/>
        </p:nvSpPr>
        <p:spPr>
          <a:xfrm>
            <a:off x="673395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78BA53-BBFF-4E82-B3C9-2C6D51AC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to generate customized 3D model in mobile app?</a:t>
            </a:r>
          </a:p>
          <a:p>
            <a:r>
              <a:rPr lang="en-US" dirty="0"/>
              <a:t>How to add cloths to generated 3D model?</a:t>
            </a:r>
          </a:p>
          <a:p>
            <a:r>
              <a:rPr lang="en-US" dirty="0"/>
              <a:t>How to add animations to generated 3D model?</a:t>
            </a:r>
          </a:p>
          <a:p>
            <a:r>
              <a:rPr lang="en-US" dirty="0"/>
              <a:t>How to add skin tone to generated 3D model.?</a:t>
            </a:r>
          </a:p>
          <a:p>
            <a:r>
              <a:rPr lang="en-US" dirty="0"/>
              <a:t>How to add fit-on facility to 3D model?</a:t>
            </a:r>
          </a:p>
          <a:p>
            <a:r>
              <a:rPr lang="en-US" dirty="0"/>
              <a:t>How to display 360’ 3D model in mobile app?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A987A8-104F-438D-B51E-C938403AB57E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3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E27E3E63-F224-4BFD-AE74-0244D5B7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Research Gap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A70B6E-3BCA-40F8-AE63-27093D3FC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181797"/>
              </p:ext>
            </p:extLst>
          </p:nvPr>
        </p:nvGraphicFramePr>
        <p:xfrm>
          <a:off x="838200" y="1825625"/>
          <a:ext cx="10515600" cy="3814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487">
                  <a:extLst>
                    <a:ext uri="{9D8B030D-6E8A-4147-A177-3AD203B41FA5}">
                      <a16:colId xmlns:a16="http://schemas.microsoft.com/office/drawing/2014/main" val="2628043585"/>
                    </a:ext>
                  </a:extLst>
                </a:gridCol>
                <a:gridCol w="2406313">
                  <a:extLst>
                    <a:ext uri="{9D8B030D-6E8A-4147-A177-3AD203B41FA5}">
                      <a16:colId xmlns:a16="http://schemas.microsoft.com/office/drawing/2014/main" val="3359987520"/>
                    </a:ext>
                  </a:extLst>
                </a:gridCol>
                <a:gridCol w="2775287">
                  <a:extLst>
                    <a:ext uri="{9D8B030D-6E8A-4147-A177-3AD203B41FA5}">
                      <a16:colId xmlns:a16="http://schemas.microsoft.com/office/drawing/2014/main" val="1122423217"/>
                    </a:ext>
                  </a:extLst>
                </a:gridCol>
                <a:gridCol w="2482513">
                  <a:extLst>
                    <a:ext uri="{9D8B030D-6E8A-4147-A177-3AD203B41FA5}">
                      <a16:colId xmlns:a16="http://schemas.microsoft.com/office/drawing/2014/main" val="276925990"/>
                    </a:ext>
                  </a:extLst>
                </a:gridCol>
              </a:tblGrid>
              <a:tr h="362251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System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System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822505"/>
                  </a:ext>
                </a:extLst>
              </a:tr>
              <a:tr h="362251">
                <a:tc>
                  <a:txBody>
                    <a:bodyPr/>
                    <a:lstStyle/>
                    <a:p>
                      <a:r>
                        <a:rPr lang="en-US" dirty="0"/>
                        <a:t>Available in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96248"/>
                  </a:ext>
                </a:extLst>
              </a:tr>
              <a:tr h="36225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360’ preview of 3D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56121"/>
                  </a:ext>
                </a:extLst>
              </a:tr>
              <a:tr h="362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Customizable options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97742"/>
                  </a:ext>
                </a:extLst>
              </a:tr>
              <a:tr h="362251">
                <a:tc>
                  <a:txBody>
                    <a:bodyPr/>
                    <a:lstStyle/>
                    <a:p>
                      <a:r>
                        <a:rPr lang="en-US" dirty="0"/>
                        <a:t>Animation to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49033"/>
                  </a:ext>
                </a:extLst>
              </a:tr>
              <a:tr h="362251">
                <a:tc>
                  <a:txBody>
                    <a:bodyPr/>
                    <a:lstStyle/>
                    <a:p>
                      <a:r>
                        <a:rPr lang="en-US" dirty="0"/>
                        <a:t>Fashion trend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12922"/>
                  </a:ext>
                </a:extLst>
              </a:tr>
              <a:tr h="362251">
                <a:tc>
                  <a:txBody>
                    <a:bodyPr/>
                    <a:lstStyle/>
                    <a:p>
                      <a:r>
                        <a:rPr lang="en-US" dirty="0"/>
                        <a:t>AI Powered chat 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21964"/>
                  </a:ext>
                </a:extLst>
              </a:tr>
              <a:tr h="362251">
                <a:tc>
                  <a:txBody>
                    <a:bodyPr/>
                    <a:lstStyle/>
                    <a:p>
                      <a:r>
                        <a:rPr lang="en-US" dirty="0"/>
                        <a:t>Skin tone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17688"/>
                  </a:ext>
                </a:extLst>
              </a:tr>
              <a:tr h="887925">
                <a:tc>
                  <a:txBody>
                    <a:bodyPr/>
                    <a:lstStyle/>
                    <a:p>
                      <a:r>
                        <a:rPr lang="en-US" dirty="0"/>
                        <a:t>Filter clothes based on skin tone and &amp; measurements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5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7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3DB0A59-4219-44F0-A973-7B747C82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EF604C-6679-4FD5-9B54-9B251AC77089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AF23681-3E4E-4E99-8E88-3DA45F66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Generate Customizable 3D Model</a:t>
            </a:r>
          </a:p>
          <a:p>
            <a:r>
              <a:rPr lang="en-US" dirty="0"/>
              <a:t>Add cloths to generated 3D Model</a:t>
            </a:r>
          </a:p>
          <a:p>
            <a:r>
              <a:rPr lang="en-US" dirty="0"/>
              <a:t>Add fit-on facility to 3D Model</a:t>
            </a:r>
          </a:p>
          <a:p>
            <a:r>
              <a:rPr lang="en-US" dirty="0"/>
              <a:t>Add skin tone to 3D Model</a:t>
            </a:r>
          </a:p>
          <a:p>
            <a:r>
              <a:rPr lang="en-US" dirty="0"/>
              <a:t>Display 360’ 3D Model</a:t>
            </a:r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410085-7C60-4ADA-92EC-C7BAFAC15493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6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1326AC2-527A-44DF-9252-286DF0BE55FE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479392-3FD5-48FF-ABC0-D21760F442F9}"/>
              </a:ext>
            </a:extLst>
          </p:cNvPr>
          <p:cNvSpPr txBox="1">
            <a:spLocks/>
          </p:cNvSpPr>
          <p:nvPr/>
        </p:nvSpPr>
        <p:spPr>
          <a:xfrm>
            <a:off x="2630521" y="2739958"/>
            <a:ext cx="6930958" cy="1378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/>
              <a:t>Methodology</a:t>
            </a:r>
            <a:endParaRPr lang="en-US" sz="66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249305-8060-4125-ACB7-BD3D777D0439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1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>
            <a:extLst>
              <a:ext uri="{FF2B5EF4-FFF2-40B4-BE49-F238E27FC236}">
                <a16:creationId xmlns:a16="http://schemas.microsoft.com/office/drawing/2014/main" id="{D3911860-AE58-4B85-8B7B-C5D3B6E622E1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B6FEF0-FA59-4BEF-A960-5DDBF5C62490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B69EA12C-DBAF-4D47-82F5-3E205B11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803149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System Diagram</a:t>
            </a:r>
          </a:p>
        </p:txBody>
      </p:sp>
      <p:pic>
        <p:nvPicPr>
          <p:cNvPr id="59" name="Picture 58" descr="Diagram&#10;&#10;Description automatically generated">
            <a:extLst>
              <a:ext uri="{FF2B5EF4-FFF2-40B4-BE49-F238E27FC236}">
                <a16:creationId xmlns:a16="http://schemas.microsoft.com/office/drawing/2014/main" id="{637BF89A-4002-4939-BE81-4C7118D4B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29" y="1868905"/>
            <a:ext cx="4334353" cy="3517709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DD54291B-AE64-43F6-A92A-A3CD924D2F30}"/>
              </a:ext>
            </a:extLst>
          </p:cNvPr>
          <p:cNvSpPr/>
          <p:nvPr/>
        </p:nvSpPr>
        <p:spPr>
          <a:xfrm>
            <a:off x="3204838" y="4010290"/>
            <a:ext cx="2059620" cy="17637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1A1EC98-D813-4EC6-AF1E-B27095652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33" y="2119450"/>
            <a:ext cx="4960510" cy="3338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30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451458B-FB00-4C64-B174-9F43F100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759509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Technologies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1299BAB-B0F8-4074-970C-BE667CA7FDC0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7CB0E6-8861-4860-8134-C3458F2E1259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18E349C-2969-4F41-BB2E-8A3023901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383817"/>
              </p:ext>
            </p:extLst>
          </p:nvPr>
        </p:nvGraphicFramePr>
        <p:xfrm>
          <a:off x="1036320" y="2085072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67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451458B-FB00-4C64-B174-9F43F100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759509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Technologies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1299BAB-B0F8-4074-970C-BE667CA7FDC0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7CB0E6-8861-4860-8134-C3458F2E1259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BA893-A634-404D-B158-57CBBCFF3837}"/>
              </a:ext>
            </a:extLst>
          </p:cNvPr>
          <p:cNvSpPr txBox="1"/>
          <p:nvPr/>
        </p:nvSpPr>
        <p:spPr>
          <a:xfrm>
            <a:off x="1292827" y="1891911"/>
            <a:ext cx="29059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Measurements</a:t>
            </a:r>
            <a:endParaRPr lang="en-US" sz="180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Primary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Bust girth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Under bust grith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Waist grith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Hip grith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Inside leg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Arm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Neck-base girth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A picture containing text, crossword puzzle, receipt&#10;&#10;Description automatically generated">
            <a:extLst>
              <a:ext uri="{FF2B5EF4-FFF2-40B4-BE49-F238E27FC236}">
                <a16:creationId xmlns:a16="http://schemas.microsoft.com/office/drawing/2014/main" id="{42223055-E761-4E35-A4BC-1F3863CA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65" y="1801199"/>
            <a:ext cx="3517639" cy="409502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67B93D1-6B43-447F-A809-F5994AEF0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08" y="1891911"/>
            <a:ext cx="3665266" cy="39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451458B-FB00-4C64-B174-9F43F100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759509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Technologies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1299BAB-B0F8-4074-970C-BE667CA7FDC0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7CB0E6-8861-4860-8134-C3458F2E1259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BA893-A634-404D-B158-57CBBCFF3837}"/>
              </a:ext>
            </a:extLst>
          </p:cNvPr>
          <p:cNvSpPr txBox="1"/>
          <p:nvPr/>
        </p:nvSpPr>
        <p:spPr>
          <a:xfrm>
            <a:off x="1292827" y="1891911"/>
            <a:ext cx="609452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Scale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	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D14D081-174A-4EDE-8265-6CEF68CEA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14" y="2260782"/>
            <a:ext cx="6094520" cy="3428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9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451458B-FB00-4C64-B174-9F43F100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759509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Technologies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1299BAB-B0F8-4074-970C-BE667CA7FDC0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7CB0E6-8861-4860-8134-C3458F2E1259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BA893-A634-404D-B158-57CBBCFF3837}"/>
              </a:ext>
            </a:extLst>
          </p:cNvPr>
          <p:cNvSpPr txBox="1"/>
          <p:nvPr/>
        </p:nvSpPr>
        <p:spPr>
          <a:xfrm>
            <a:off x="1292827" y="1891911"/>
            <a:ext cx="609452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Optical Motion Capture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Problem :  No Tools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Solution :	Animate Model by using mouse inputs or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	Use existing animation templates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	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A picture containing different, people, posing, various&#10;&#10;Description automatically generated">
            <a:extLst>
              <a:ext uri="{FF2B5EF4-FFF2-40B4-BE49-F238E27FC236}">
                <a16:creationId xmlns:a16="http://schemas.microsoft.com/office/drawing/2014/main" id="{03A6A75D-2273-416C-8FCE-3513044BF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41" y="2102307"/>
            <a:ext cx="3977167" cy="27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451458B-FB00-4C64-B174-9F43F100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759509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Time Management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1299BAB-B0F8-4074-970C-BE667CA7FDC0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7CB0E6-8861-4860-8134-C3458F2E1259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888C7-4780-4015-9670-CFD9D8FC4301}"/>
              </a:ext>
            </a:extLst>
          </p:cNvPr>
          <p:cNvSpPr txBox="1"/>
          <p:nvPr/>
        </p:nvSpPr>
        <p:spPr>
          <a:xfrm>
            <a:off x="1677140" y="1942264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Choosing 4 clothing designs</a:t>
            </a:r>
          </a:p>
        </p:txBody>
      </p:sp>
      <p:pic>
        <p:nvPicPr>
          <p:cNvPr id="9" name="Picture 8" descr="A picture containing clothing, posing, male&#10;&#10;Description automatically generated">
            <a:extLst>
              <a:ext uri="{FF2B5EF4-FFF2-40B4-BE49-F238E27FC236}">
                <a16:creationId xmlns:a16="http://schemas.microsoft.com/office/drawing/2014/main" id="{5416F302-5005-4926-9165-FCD1EF33C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140" y="2470458"/>
            <a:ext cx="1687081" cy="1687081"/>
          </a:xfrm>
          <a:prstGeom prst="rect">
            <a:avLst/>
          </a:prstGeom>
        </p:spPr>
      </p:pic>
      <p:pic>
        <p:nvPicPr>
          <p:cNvPr id="10" name="Picture 9" descr="A picture containing clothing&#10;&#10;Description automatically generated">
            <a:extLst>
              <a:ext uri="{FF2B5EF4-FFF2-40B4-BE49-F238E27FC236}">
                <a16:creationId xmlns:a16="http://schemas.microsoft.com/office/drawing/2014/main" id="{1F7FEA9C-795D-4E4C-A036-4F7B24DCB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63" y="2470458"/>
            <a:ext cx="2046029" cy="1687080"/>
          </a:xfrm>
          <a:prstGeom prst="rect">
            <a:avLst/>
          </a:prstGeom>
        </p:spPr>
      </p:pic>
      <p:pic>
        <p:nvPicPr>
          <p:cNvPr id="11" name="Picture 10" descr="A picture containing clothing, military uniform, trouser, footwear&#10;&#10;Description automatically generated">
            <a:extLst>
              <a:ext uri="{FF2B5EF4-FFF2-40B4-BE49-F238E27FC236}">
                <a16:creationId xmlns:a16="http://schemas.microsoft.com/office/drawing/2014/main" id="{B2EC7977-5B2B-446A-B000-0040FC65F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30" y="2470459"/>
            <a:ext cx="2102579" cy="1687080"/>
          </a:xfrm>
          <a:prstGeom prst="rect">
            <a:avLst/>
          </a:prstGeom>
        </p:spPr>
      </p:pic>
      <p:pic>
        <p:nvPicPr>
          <p:cNvPr id="12" name="Picture 11" descr="A picture containing clothing, underpants, dark, trouser&#10;&#10;Description automatically generated">
            <a:extLst>
              <a:ext uri="{FF2B5EF4-FFF2-40B4-BE49-F238E27FC236}">
                <a16:creationId xmlns:a16="http://schemas.microsoft.com/office/drawing/2014/main" id="{4EFD7489-464C-449F-9B7D-B33659D12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508" y="2470458"/>
            <a:ext cx="2321623" cy="1687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C46607-0302-4079-BBC3-4D77D1466594}"/>
              </a:ext>
            </a:extLst>
          </p:cNvPr>
          <p:cNvSpPr txBox="1"/>
          <p:nvPr/>
        </p:nvSpPr>
        <p:spPr>
          <a:xfrm>
            <a:off x="1674105" y="4275360"/>
            <a:ext cx="9538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        Shirt			  T-Shirt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       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Pants		          Shorts</a:t>
            </a:r>
          </a:p>
        </p:txBody>
      </p:sp>
    </p:spTree>
    <p:extLst>
      <p:ext uri="{BB962C8B-B14F-4D97-AF65-F5344CB8AC3E}">
        <p14:creationId xmlns:p14="http://schemas.microsoft.com/office/powerpoint/2010/main" val="341847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451458B-FB00-4C64-B174-9F43F100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759509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Time Management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1299BAB-B0F8-4074-970C-BE667CA7FDC0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7CB0E6-8861-4860-8134-C3458F2E1259}"/>
              </a:ext>
            </a:extLst>
          </p:cNvPr>
          <p:cNvSpPr/>
          <p:nvPr/>
        </p:nvSpPr>
        <p:spPr>
          <a:xfrm>
            <a:off x="648586" y="1441984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58921-CCFF-4F8B-97F1-5B096C56BAE1}"/>
              </a:ext>
            </a:extLst>
          </p:cNvPr>
          <p:cNvSpPr txBox="1"/>
          <p:nvPr/>
        </p:nvSpPr>
        <p:spPr>
          <a:xfrm>
            <a:off x="1677140" y="1942264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Choosing 2 fit-on feature designs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81D2E-28EF-44B1-B61F-87954FF5D55E}"/>
              </a:ext>
            </a:extLst>
          </p:cNvPr>
          <p:cNvSpPr txBox="1"/>
          <p:nvPr/>
        </p:nvSpPr>
        <p:spPr>
          <a:xfrm>
            <a:off x="4267940" y="4668293"/>
            <a:ext cx="350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       Tucked  And Untucked</a:t>
            </a:r>
          </a:p>
        </p:txBody>
      </p:sp>
      <p:pic>
        <p:nvPicPr>
          <p:cNvPr id="19" name="Picture 18" descr="A picture containing trouser&#10;&#10;Description automatically generated">
            <a:extLst>
              <a:ext uri="{FF2B5EF4-FFF2-40B4-BE49-F238E27FC236}">
                <a16:creationId xmlns:a16="http://schemas.microsoft.com/office/drawing/2014/main" id="{59AB6250-1300-41EF-816F-7C24F4E6F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80" y="2354177"/>
            <a:ext cx="4456590" cy="22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4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451458B-FB00-4C64-B174-9F43F100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759509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Future Enhancement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1299BAB-B0F8-4074-970C-BE667CA7FDC0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7CB0E6-8861-4860-8134-C3458F2E1259}"/>
              </a:ext>
            </a:extLst>
          </p:cNvPr>
          <p:cNvSpPr/>
          <p:nvPr/>
        </p:nvSpPr>
        <p:spPr>
          <a:xfrm>
            <a:off x="648586" y="1486942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58921-CCFF-4F8B-97F1-5B096C56BAE1}"/>
              </a:ext>
            </a:extLst>
          </p:cNvPr>
          <p:cNvSpPr txBox="1"/>
          <p:nvPr/>
        </p:nvSpPr>
        <p:spPr>
          <a:xfrm>
            <a:off x="1677140" y="1942264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More clothing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More fit-on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More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Hair and Beard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EF268-1156-49A3-A533-ECB693479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42" y="3305536"/>
            <a:ext cx="2512886" cy="2469343"/>
          </a:xfrm>
          <a:prstGeom prst="rect">
            <a:avLst/>
          </a:prstGeom>
        </p:spPr>
      </p:pic>
      <p:pic>
        <p:nvPicPr>
          <p:cNvPr id="5" name="Picture 4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FB94287A-8068-4B24-A0F5-BF7F0B869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22" y="3212241"/>
            <a:ext cx="3094652" cy="25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9BE-774F-41D4-8AC3-3D3BF8BC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681037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Research Objectives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16AB1-C24B-4D3F-8D90-686F92B6CF2F}"/>
              </a:ext>
            </a:extLst>
          </p:cNvPr>
          <p:cNvSpPr/>
          <p:nvPr/>
        </p:nvSpPr>
        <p:spPr>
          <a:xfrm>
            <a:off x="648586" y="1677474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2646-1DAB-4005-A0AD-546EE2CB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objective : developing a smart ordering system for a clothing store while providing the ability to the users to fit-on the clothes virtually and pre order the desired clothes in an efficient way.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Suggest the most suitable clothing items</a:t>
            </a:r>
          </a:p>
          <a:p>
            <a:r>
              <a:rPr lang="en-US" dirty="0"/>
              <a:t>Provide virtual fit-on room facility </a:t>
            </a:r>
          </a:p>
          <a:p>
            <a:r>
              <a:rPr lang="en-US" dirty="0"/>
              <a:t>Provide assist of an intelligent bot</a:t>
            </a:r>
          </a:p>
          <a:p>
            <a:r>
              <a:rPr lang="en-US" dirty="0"/>
              <a:t>Generate future predictions on clothing items by analyzing customers’ purchasing data </a:t>
            </a:r>
          </a:p>
          <a:p>
            <a:r>
              <a:rPr lang="en-US" dirty="0"/>
              <a:t>Maintain a preferable stock to supply trending clothing items in applicable periods throughout the year. </a:t>
            </a:r>
          </a:p>
        </p:txBody>
      </p:sp>
    </p:spTree>
    <p:extLst>
      <p:ext uri="{BB962C8B-B14F-4D97-AF65-F5344CB8AC3E}">
        <p14:creationId xmlns:p14="http://schemas.microsoft.com/office/powerpoint/2010/main" val="2512261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27F473-6412-4B8C-A9E0-079CFF5D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77821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Work Breakdown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6548F5-2437-4FB2-B373-2DFEBCE5F312}"/>
              </a:ext>
            </a:extLst>
          </p:cNvPr>
          <p:cNvSpPr/>
          <p:nvPr/>
        </p:nvSpPr>
        <p:spPr>
          <a:xfrm>
            <a:off x="648586" y="1520456"/>
            <a:ext cx="10845209" cy="4752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991AB2AF-6A1B-4A8D-B013-FAD151D13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2334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4E4A3AB6-3632-47F8-B1A9-61F0C268AC23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2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6A23E0A-D218-4B61-B92C-2A2D0A10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347312"/>
            <a:ext cx="10515600" cy="556455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Functional Requirement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8901D1-C55C-426B-B126-39BEC086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Smart Phone</a:t>
            </a:r>
          </a:p>
          <a:p>
            <a:r>
              <a:rPr lang="en-US" dirty="0"/>
              <a:t>Clear Background</a:t>
            </a:r>
          </a:p>
          <a:p>
            <a:r>
              <a:rPr lang="en-US" dirty="0"/>
              <a:t>Internet Connection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3A5D5-BE5F-4AED-8C45-8EC89B161CFA}"/>
              </a:ext>
            </a:extLst>
          </p:cNvPr>
          <p:cNvSpPr/>
          <p:nvPr/>
        </p:nvSpPr>
        <p:spPr>
          <a:xfrm>
            <a:off x="648586" y="1307805"/>
            <a:ext cx="10845209" cy="4646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90F65F-B899-4224-A1BC-5D8DE414BEA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173586" cy="357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Render a 3D model</a:t>
            </a:r>
          </a:p>
          <a:p>
            <a:r>
              <a:rPr lang="en-US" dirty="0"/>
              <a:t>Add selected cloths to 3D model</a:t>
            </a:r>
          </a:p>
          <a:p>
            <a:r>
              <a:rPr lang="en-US" dirty="0"/>
              <a:t>Add skin-tone to 3D model</a:t>
            </a:r>
          </a:p>
          <a:p>
            <a:r>
              <a:rPr lang="en-US" dirty="0"/>
              <a:t>Add fit-on facility to 3D model</a:t>
            </a:r>
          </a:p>
          <a:p>
            <a:r>
              <a:rPr lang="en-US" dirty="0"/>
              <a:t>Add Animation to 3D model</a:t>
            </a:r>
          </a:p>
        </p:txBody>
      </p:sp>
    </p:spTree>
    <p:extLst>
      <p:ext uri="{BB962C8B-B14F-4D97-AF65-F5344CB8AC3E}">
        <p14:creationId xmlns:p14="http://schemas.microsoft.com/office/powerpoint/2010/main" val="3152151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6A23E0A-D218-4B61-B92C-2A2D0A10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347312"/>
            <a:ext cx="10515600" cy="556455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Non - Functional Requirement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8901D1-C55C-426B-B126-39BEC086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Smart Phone</a:t>
            </a:r>
          </a:p>
          <a:p>
            <a:r>
              <a:rPr lang="en-US" dirty="0"/>
              <a:t>Clear Background</a:t>
            </a:r>
          </a:p>
          <a:p>
            <a:r>
              <a:rPr lang="en-US" dirty="0"/>
              <a:t>Internet Connection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3A5D5-BE5F-4AED-8C45-8EC89B161CFA}"/>
              </a:ext>
            </a:extLst>
          </p:cNvPr>
          <p:cNvSpPr/>
          <p:nvPr/>
        </p:nvSpPr>
        <p:spPr>
          <a:xfrm>
            <a:off x="648586" y="1307805"/>
            <a:ext cx="10845209" cy="4646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90F65F-B899-4224-A1BC-5D8DE414BEA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173586" cy="357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Fast rendering 3D model</a:t>
            </a:r>
          </a:p>
          <a:p>
            <a:r>
              <a:rPr lang="en-US" dirty="0"/>
              <a:t>Clear view of 3D model</a:t>
            </a:r>
          </a:p>
          <a:p>
            <a:r>
              <a:rPr lang="en-US" dirty="0"/>
              <a:t>Should be easy to use</a:t>
            </a:r>
          </a:p>
          <a:p>
            <a:r>
              <a:rPr lang="en-US" dirty="0"/>
              <a:t>App size should be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008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ADF88D1-28C5-465D-A8C9-DBDE924CA7BA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68B750-6655-4D6D-ADFE-F12E5377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7" y="2651125"/>
            <a:ext cx="10515600" cy="13255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b="1" dirty="0"/>
              <a:t>Supportive Information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75A704-78E2-48D8-979D-C5FBF4BD51FD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6A23E0A-D218-4B61-B92C-2A2D0A10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347312"/>
            <a:ext cx="10515600" cy="55645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400" b="1" dirty="0"/>
              <a:t>Commercialization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8901D1-C55C-426B-B126-39BEC086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Smart Phone</a:t>
            </a:r>
          </a:p>
          <a:p>
            <a:r>
              <a:rPr lang="en-US" dirty="0"/>
              <a:t>Clear Background</a:t>
            </a:r>
          </a:p>
          <a:p>
            <a:r>
              <a:rPr lang="en-US" dirty="0"/>
              <a:t>Internet Connection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3A5D5-BE5F-4AED-8C45-8EC89B161CFA}"/>
              </a:ext>
            </a:extLst>
          </p:cNvPr>
          <p:cNvSpPr/>
          <p:nvPr/>
        </p:nvSpPr>
        <p:spPr>
          <a:xfrm>
            <a:off x="356191" y="1307805"/>
            <a:ext cx="10845209" cy="4646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90F65F-B899-4224-A1BC-5D8DE414BEA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173586" cy="357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 customer satisfaction </a:t>
            </a:r>
          </a:p>
          <a:p>
            <a:r>
              <a:rPr lang="en-US" dirty="0"/>
              <a:t>Reduce customer returns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432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1C10F6E-8EEE-47E3-9757-BC2872E37433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IT18066944 |  R.M.D.D Rajapaksha 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7A3904-1679-430F-9086-24D2BF01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DF069-A3A7-4BB0-B813-031F379F158E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9B1023-E552-46E9-BA4C-DC579682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[7]  S.Priyadharsun, S.Lakshigan, S.S Baheerathan, S.Rajasooriyar, U.U.S.K. Rajapaksha and    S.M.Buddika Harshanath, "Parade in the Virtual Dressing Room", in International Conference on Computer Science &amp; Education (ICCSE 2018), Colombo, Sri Lanka, 2018.</a:t>
            </a:r>
          </a:p>
          <a:p>
            <a:endParaRPr lang="en-US" dirty="0"/>
          </a:p>
          <a:p>
            <a:r>
              <a:rPr lang="en-US" dirty="0"/>
              <a:t>[8] Srinivasan K. and Vivek S., "Implementation Of Virtual Fitting Room Using Image Processing", in IEEE International Conference on Computer, Communication and Signal Processing (ICCCSP-2017), 2017.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9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13E7F3-C4F6-4276-B4A3-9EDAA006C1BC}"/>
              </a:ext>
            </a:extLst>
          </p:cNvPr>
          <p:cNvSpPr/>
          <p:nvPr/>
        </p:nvSpPr>
        <p:spPr>
          <a:xfrm>
            <a:off x="1403499" y="2858610"/>
            <a:ext cx="9144000" cy="3392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5D5E7F-CF2A-4264-B71E-61304F22CA4C}"/>
              </a:ext>
            </a:extLst>
          </p:cNvPr>
          <p:cNvSpPr txBox="1">
            <a:spLocks/>
          </p:cNvSpPr>
          <p:nvPr/>
        </p:nvSpPr>
        <p:spPr>
          <a:xfrm>
            <a:off x="1142999" y="4612096"/>
            <a:ext cx="9220202" cy="9224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B.Sc. (Hons) Degree in Information Technology Specialized in Software Engineering </a:t>
            </a:r>
            <a:br>
              <a:rPr lang="en-US" sz="3600" dirty="0">
                <a:solidFill>
                  <a:schemeClr val="tx1">
                    <a:alpha val="55000"/>
                  </a:schemeClr>
                </a:solidFill>
              </a:rPr>
            </a:b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7FF4EB-1455-4F92-80B6-D46503EFC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9" y="3155261"/>
            <a:ext cx="9144000" cy="2387600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IT17084796 |H.S.D.N </a:t>
            </a:r>
            <a:r>
              <a:rPr lang="en-US" sz="4000" b="1" dirty="0" err="1"/>
              <a:t>Gunasekara</a:t>
            </a:r>
            <a:endParaRPr lang="en-US" sz="40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851F98-691C-4D0E-ABDD-3CB583F6D2F6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4850D98E-DBDD-48DF-8901-4EA17D2D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56" y="-2"/>
            <a:ext cx="1649244" cy="17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9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DCC02A8-315B-40C4-ACF6-F837391C5BF0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647393-35AF-4A7F-979E-D722C1BC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2766218"/>
            <a:ext cx="10515600" cy="13255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600" b="1" dirty="0"/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C0185F-AA0A-4C83-BF0F-79F11E2FC0DA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6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DCC02A8-315B-40C4-ACF6-F837391C5BF0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647393-35AF-4A7F-979E-D722C1BC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2766218"/>
            <a:ext cx="10515600" cy="207363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 dirty="0"/>
              <a:t>Future fashion trends prediction component &amp; AI powered chatbot with suggestions and recommendations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C0185F-AA0A-4C83-BF0F-79F11E2FC0DA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A568976-A57F-46FD-8CFC-9124667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681037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BB49AD-5642-457A-8F22-F858AAF8F921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0B0B04-559A-471F-ACCF-9E16D1C7AE99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76697-F249-4890-84DA-F8582A27312B}"/>
              </a:ext>
            </a:extLst>
          </p:cNvPr>
          <p:cNvSpPr txBox="1">
            <a:spLocks/>
          </p:cNvSpPr>
          <p:nvPr/>
        </p:nvSpPr>
        <p:spPr>
          <a:xfrm>
            <a:off x="978195" y="16730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sz="2400" dirty="0"/>
              <a:t>Existing virtual dressing apps haven`t considered about the seller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              </a:t>
            </a:r>
            <a:r>
              <a:rPr lang="en-US" sz="2400" dirty="0"/>
              <a:t>-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900" dirty="0"/>
              <a:t>Concerns only the customer`s satisfaction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900" dirty="0"/>
              <a:t>                   -  Seller can be dissatisfied about the system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Online shopping platforms and existing virtual dressing apps do not assist the customers for cloth selection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/>
              <a:t>       - </a:t>
            </a:r>
            <a:r>
              <a:rPr lang="en-US" sz="1900" dirty="0"/>
              <a:t>Physical clothing stores assist customers for the cloth selection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900" dirty="0"/>
              <a:t>         - Customer`s who have lack of cloth selection skills will face difficulties while using the platform</a:t>
            </a:r>
          </a:p>
          <a:p>
            <a:pPr marL="457200" lvl="1" indent="0" algn="just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sz="1900" dirty="0"/>
              <a:t>         - Purchasing unsuited clothes will be a bad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9589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9BE-774F-41D4-8AC3-3D3BF8BC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577777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System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2166E4-34EF-484D-A857-C549F75CC24B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4DFA7D-D6B2-40F8-8E89-4F59EA1E73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68" y="1690689"/>
            <a:ext cx="6621794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99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56FB17A-81C3-43E3-B18B-C9F5042A9011}"/>
              </a:ext>
            </a:extLst>
          </p:cNvPr>
          <p:cNvSpPr txBox="1">
            <a:spLocks/>
          </p:cNvSpPr>
          <p:nvPr/>
        </p:nvSpPr>
        <p:spPr>
          <a:xfrm>
            <a:off x="4822657" y="255671"/>
            <a:ext cx="2644942" cy="641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Research Gap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6F500F-85E4-45C7-A5D6-70A84E0B2B79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F9884899-9695-4D0B-9B47-CD870781ED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174280"/>
              </p:ext>
            </p:extLst>
          </p:nvPr>
        </p:nvGraphicFramePr>
        <p:xfrm>
          <a:off x="457198" y="897356"/>
          <a:ext cx="11277600" cy="586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716663917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Virtual Dressing Apps</a:t>
                      </a:r>
                    </a:p>
                    <a:p>
                      <a:pPr algn="ctr"/>
                      <a:r>
                        <a:rPr lang="en-US" dirty="0"/>
                        <a:t>[9-11]</a:t>
                      </a:r>
                    </a:p>
                    <a:p>
                      <a:r>
                        <a:rPr lang="en-US" dirty="0"/>
                        <a:t>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Prediction Systems</a:t>
                      </a:r>
                    </a:p>
                    <a:p>
                      <a:pPr algn="ctr"/>
                      <a:r>
                        <a:rPr lang="en-US" dirty="0"/>
                        <a:t>[12][13]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AI chatbots</a:t>
                      </a:r>
                    </a:p>
                    <a:p>
                      <a:r>
                        <a:rPr lang="en-US" dirty="0"/>
                        <a:t>              [14-16]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Fashion trends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4">
                <a:tc>
                  <a:txBody>
                    <a:bodyPr/>
                    <a:lstStyle/>
                    <a:p>
                      <a:r>
                        <a:rPr lang="en-US" sz="1600" b="0" dirty="0"/>
                        <a:t>Considering useful textile aggregation levels for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14">
                <a:tc>
                  <a:txBody>
                    <a:bodyPr/>
                    <a:lstStyle/>
                    <a:p>
                      <a:r>
                        <a:rPr lang="en-US" sz="1600" b="0" dirty="0"/>
                        <a:t>KNN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4">
                <a:tc>
                  <a:txBody>
                    <a:bodyPr/>
                    <a:lstStyle/>
                    <a:p>
                      <a:r>
                        <a:rPr lang="en-US" sz="1600" b="0" dirty="0"/>
                        <a:t>AI powered chatbot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r>
                        <a:rPr lang="en-US" sz="1600" b="0" dirty="0"/>
                        <a:t>Generative model based AI chatbot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r>
                        <a:rPr lang="en-US" sz="1600" b="0" dirty="0"/>
                        <a:t>Cloth suggestions and 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4">
                <a:tc>
                  <a:txBody>
                    <a:bodyPr/>
                    <a:lstStyle/>
                    <a:p>
                      <a:r>
                        <a:rPr lang="en-US" sz="1600" b="0" dirty="0"/>
                        <a:t>User based collaborative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969">
                <a:tc>
                  <a:txBody>
                    <a:bodyPr/>
                    <a:lstStyle/>
                    <a:p>
                      <a:r>
                        <a:rPr lang="en-US" sz="1600" b="0" dirty="0"/>
                        <a:t>Item based collaborative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ED10394-4B19-4DC5-BF61-02967E16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70509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Research Question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E6C56D-35B9-4131-9D97-FB9E7E9E5F26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019D2FC-319A-49C0-94E8-3AE7DC33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How to implement a prediction component for predicting future fashion trends?</a:t>
            </a:r>
          </a:p>
          <a:p>
            <a:pPr lvl="0"/>
            <a:endParaRPr lang="en-US" dirty="0"/>
          </a:p>
          <a:p>
            <a:r>
              <a:rPr lang="en-US" dirty="0"/>
              <a:t>How to implement an AI chatbot for assist customers?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How to implement suggestions and recommendation features?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7D45AD-CB8C-4901-9AF9-119E9656F1CF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3DB0A59-4219-44F0-A973-7B747C82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05" y="681037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Objectives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491FCB-33E2-4A0B-8F5D-2A465573BB43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06DE38-2FBD-4B6D-A623-3AA91F8F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Provide a feature for predict future fashion trends</a:t>
            </a:r>
          </a:p>
          <a:p>
            <a:pPr lvl="0"/>
            <a:r>
              <a:rPr lang="en-US" dirty="0"/>
              <a:t>Provide an AI chatbot assistant to the customer for cloth selection and purchase process</a:t>
            </a:r>
          </a:p>
          <a:p>
            <a:pPr lvl="0"/>
            <a:r>
              <a:rPr lang="en-US" dirty="0"/>
              <a:t>Commit an accurate predictive analysis results</a:t>
            </a:r>
          </a:p>
          <a:p>
            <a:pPr lvl="0"/>
            <a:r>
              <a:rPr lang="en-US" dirty="0"/>
              <a:t>Ensure the accuracy of chatbot assistant</a:t>
            </a:r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CA5E1A7-22FC-4FB5-BDBF-AED41D10798D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8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1326AC2-527A-44DF-9252-286DF0BE55FE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479392-3FD5-48FF-ABC0-D21760F442F9}"/>
              </a:ext>
            </a:extLst>
          </p:cNvPr>
          <p:cNvSpPr txBox="1">
            <a:spLocks/>
          </p:cNvSpPr>
          <p:nvPr/>
        </p:nvSpPr>
        <p:spPr>
          <a:xfrm>
            <a:off x="2630521" y="2739958"/>
            <a:ext cx="6930958" cy="1378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/>
              <a:t>Methodology</a:t>
            </a:r>
            <a:endParaRPr lang="en-US" sz="66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304F2-B6CA-4C95-848A-0AC36368F6E1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2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9A290C-71C3-447D-B753-A7957BD6EC2A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A45453-7EBC-416A-AEB2-49AF68D9BDAB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B1F7F7-2403-415E-BA34-C90D1DE97109}"/>
              </a:ext>
            </a:extLst>
          </p:cNvPr>
          <p:cNvSpPr txBox="1">
            <a:spLocks/>
          </p:cNvSpPr>
          <p:nvPr/>
        </p:nvSpPr>
        <p:spPr>
          <a:xfrm>
            <a:off x="1506415" y="2928204"/>
            <a:ext cx="9636368" cy="7138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1. Future Fashion Trends Prediction Component</a:t>
            </a:r>
          </a:p>
        </p:txBody>
      </p:sp>
    </p:spTree>
    <p:extLst>
      <p:ext uri="{BB962C8B-B14F-4D97-AF65-F5344CB8AC3E}">
        <p14:creationId xmlns:p14="http://schemas.microsoft.com/office/powerpoint/2010/main" val="146062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518DD7-EDEB-46A4-8CDB-F6F2A5CCEAC8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4B94D90-CBA8-4866-9722-DAD3A5DAEF90}"/>
              </a:ext>
            </a:extLst>
          </p:cNvPr>
          <p:cNvSpPr txBox="1">
            <a:spLocks/>
          </p:cNvSpPr>
          <p:nvPr/>
        </p:nvSpPr>
        <p:spPr>
          <a:xfrm>
            <a:off x="4111430" y="862052"/>
            <a:ext cx="4160520" cy="713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System Diagram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9CA719-F6B9-4F23-8854-A7A94F21959E}"/>
              </a:ext>
            </a:extLst>
          </p:cNvPr>
          <p:cNvSpPr/>
          <p:nvPr/>
        </p:nvSpPr>
        <p:spPr>
          <a:xfrm>
            <a:off x="648586" y="1520456"/>
            <a:ext cx="10845209" cy="4656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C5AAA5-B30D-4206-A260-8AD0F7F5E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8" y="2014456"/>
            <a:ext cx="8839198" cy="36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518DD7-EDEB-46A4-8CDB-F6F2A5CCEAC8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A68390-267F-41CB-8CEB-2C0311D670A5}"/>
              </a:ext>
            </a:extLst>
          </p:cNvPr>
          <p:cNvSpPr/>
          <p:nvPr/>
        </p:nvSpPr>
        <p:spPr>
          <a:xfrm>
            <a:off x="648586" y="1169582"/>
            <a:ext cx="10845209" cy="5007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25953-26D0-42B2-9C8F-ACD000BE2AB7}"/>
              </a:ext>
            </a:extLst>
          </p:cNvPr>
          <p:cNvSpPr txBox="1"/>
          <p:nvPr/>
        </p:nvSpPr>
        <p:spPr>
          <a:xfrm>
            <a:off x="1050384" y="1555225"/>
            <a:ext cx="11474546" cy="4236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and data analysis</a:t>
            </a:r>
          </a:p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data and preprocessing the collected data set while omitting unwanted data.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 model using ML algorithm</a:t>
            </a:r>
          </a:p>
          <a:p>
            <a:pPr marL="12001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Utilize supervised learning algorithm to train the module using collected data set.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  <a:p>
            <a:pPr marL="12001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demand prediction for existing and new clothing items</a:t>
            </a:r>
          </a:p>
          <a:p>
            <a:pPr marL="12001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and contrast actual values and predicted values</a:t>
            </a: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7946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1A841FB-21F5-4CF7-A130-E88F44FAC9C8}"/>
              </a:ext>
            </a:extLst>
          </p:cNvPr>
          <p:cNvSpPr/>
          <p:nvPr/>
        </p:nvSpPr>
        <p:spPr>
          <a:xfrm>
            <a:off x="1505244" y="1871979"/>
            <a:ext cx="8968739" cy="4079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518DD7-EDEB-46A4-8CDB-F6F2A5CCEAC8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FCCEAA7-5BBB-43FB-84A7-A05160E92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20939"/>
              </p:ext>
            </p:extLst>
          </p:nvPr>
        </p:nvGraphicFramePr>
        <p:xfrm>
          <a:off x="1917896" y="2791152"/>
          <a:ext cx="8968739" cy="1604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8A35B03D-6B9C-4F56-95E1-059017A5B27E}"/>
              </a:ext>
            </a:extLst>
          </p:cNvPr>
          <p:cNvSpPr txBox="1">
            <a:spLocks/>
          </p:cNvSpPr>
          <p:nvPr/>
        </p:nvSpPr>
        <p:spPr>
          <a:xfrm>
            <a:off x="386839" y="1158105"/>
            <a:ext cx="4160520" cy="713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21978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9A290C-71C3-447D-B753-A7957BD6EC2A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E5398-E8AF-4EB3-A60E-1E0BD7883CAF}"/>
              </a:ext>
            </a:extLst>
          </p:cNvPr>
          <p:cNvSpPr/>
          <p:nvPr/>
        </p:nvSpPr>
        <p:spPr>
          <a:xfrm>
            <a:off x="648586" y="1010094"/>
            <a:ext cx="10845209" cy="5166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E35D30A-63CC-45C8-9C17-A7E9D38F8360}"/>
              </a:ext>
            </a:extLst>
          </p:cNvPr>
          <p:cNvSpPr txBox="1">
            <a:spLocks/>
          </p:cNvSpPr>
          <p:nvPr/>
        </p:nvSpPr>
        <p:spPr>
          <a:xfrm>
            <a:off x="1096105" y="3072063"/>
            <a:ext cx="10456987" cy="7138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2. AI Powered Chatbot With Suggestions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34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518DD7-EDEB-46A4-8CDB-F6F2A5CCEAC8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CF825-4C9A-42D4-A5AA-47BC2674373B}"/>
              </a:ext>
            </a:extLst>
          </p:cNvPr>
          <p:cNvSpPr/>
          <p:nvPr/>
        </p:nvSpPr>
        <p:spPr>
          <a:xfrm>
            <a:off x="648586" y="1010094"/>
            <a:ext cx="10845209" cy="5166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11CF9A-941F-4C82-9F21-A1453D6DB0D1}"/>
              </a:ext>
            </a:extLst>
          </p:cNvPr>
          <p:cNvSpPr txBox="1">
            <a:spLocks/>
          </p:cNvSpPr>
          <p:nvPr/>
        </p:nvSpPr>
        <p:spPr>
          <a:xfrm>
            <a:off x="4015737" y="1162219"/>
            <a:ext cx="4160520" cy="713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System Diagram</a:t>
            </a:r>
          </a:p>
        </p:txBody>
      </p:sp>
      <p:pic>
        <p:nvPicPr>
          <p:cNvPr id="15" name="Picture 1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B7EDBD3-9F43-4367-80E9-C1025B10F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6" y="1961902"/>
            <a:ext cx="10466366" cy="38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0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6A23E0A-D218-4B61-B92C-2A2D0A10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34731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Requirement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8901D1-C55C-426B-B126-39BEC086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Smart Phone</a:t>
            </a:r>
          </a:p>
          <a:p>
            <a:r>
              <a:rPr lang="en-US" dirty="0"/>
              <a:t>Clear Background</a:t>
            </a:r>
          </a:p>
          <a:p>
            <a:r>
              <a:rPr lang="en-US" dirty="0"/>
              <a:t>Internet Connection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3A5D5-BE5F-4AED-8C45-8EC89B161CFA}"/>
              </a:ext>
            </a:extLst>
          </p:cNvPr>
          <p:cNvSpPr/>
          <p:nvPr/>
        </p:nvSpPr>
        <p:spPr>
          <a:xfrm>
            <a:off x="648586" y="1137685"/>
            <a:ext cx="10845209" cy="481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90F65F-B899-4224-A1BC-5D8DE414BEA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173586" cy="357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Smart phone</a:t>
            </a:r>
          </a:p>
          <a:p>
            <a:r>
              <a:rPr lang="en-US" dirty="0"/>
              <a:t>Internet Connection</a:t>
            </a:r>
          </a:p>
          <a:p>
            <a:r>
              <a:rPr lang="en-US" dirty="0"/>
              <a:t>Laptop or Desktop for 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40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518DD7-EDEB-46A4-8CDB-F6F2A5CCEAC8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414B0-C28F-49D2-8373-1F5C96CD20DE}"/>
              </a:ext>
            </a:extLst>
          </p:cNvPr>
          <p:cNvSpPr/>
          <p:nvPr/>
        </p:nvSpPr>
        <p:spPr>
          <a:xfrm>
            <a:off x="648586" y="1010094"/>
            <a:ext cx="10845209" cy="464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839AB-BC9B-42A0-B2B5-51F9C5F480B6}"/>
              </a:ext>
            </a:extLst>
          </p:cNvPr>
          <p:cNvSpPr txBox="1"/>
          <p:nvPr/>
        </p:nvSpPr>
        <p:spPr>
          <a:xfrm>
            <a:off x="867258" y="1280335"/>
            <a:ext cx="10457478" cy="4297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the user inputs and determine the user intention</a:t>
            </a:r>
          </a:p>
          <a:p>
            <a:pPr marL="12001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the text-based user inputs, analyze them and identify the user intention.</a:t>
            </a:r>
          </a:p>
          <a:p>
            <a:pPr marL="914400" marR="0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Ex:  Not satisfied with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showed cloth list</a:t>
            </a:r>
          </a:p>
          <a:p>
            <a:pPr marL="914400" marR="0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Seeking a suit of clothes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Responds to the user with appropriate outputs</a:t>
            </a:r>
          </a:p>
          <a:p>
            <a:pPr marL="12001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Suggesting clothes utilizing item-based collaborative filtering when the customer not satisfied with the showed cloth list using their preferences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clothes utilizing item-based collaborative filtering and user-based collaborative filtering using past records of the similar customers when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seeking a pair of clothes</a:t>
            </a:r>
          </a:p>
        </p:txBody>
      </p:sp>
    </p:spTree>
    <p:extLst>
      <p:ext uri="{BB962C8B-B14F-4D97-AF65-F5344CB8AC3E}">
        <p14:creationId xmlns:p14="http://schemas.microsoft.com/office/powerpoint/2010/main" val="7892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2619AF5-6C16-424B-BDD5-D8AAFF152092}"/>
              </a:ext>
            </a:extLst>
          </p:cNvPr>
          <p:cNvSpPr/>
          <p:nvPr/>
        </p:nvSpPr>
        <p:spPr>
          <a:xfrm>
            <a:off x="872197" y="1455894"/>
            <a:ext cx="10210803" cy="4002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518DD7-EDEB-46A4-8CDB-F6F2A5CCEAC8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D14AEB-96FE-48CA-8454-DF5D574E2B15}"/>
              </a:ext>
            </a:extLst>
          </p:cNvPr>
          <p:cNvSpPr txBox="1"/>
          <p:nvPr/>
        </p:nvSpPr>
        <p:spPr>
          <a:xfrm>
            <a:off x="189914" y="742020"/>
            <a:ext cx="10893086" cy="138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090D428-F44E-44BD-8541-A3EAC8954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398976"/>
              </p:ext>
            </p:extLst>
          </p:nvPr>
        </p:nvGraphicFramePr>
        <p:xfrm>
          <a:off x="1036315" y="2401525"/>
          <a:ext cx="10119360" cy="205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CCF2FBB-DFBC-40F0-A678-4DFA59287551}"/>
              </a:ext>
            </a:extLst>
          </p:cNvPr>
          <p:cNvSpPr txBox="1">
            <a:spLocks/>
          </p:cNvSpPr>
          <p:nvPr/>
        </p:nvSpPr>
        <p:spPr>
          <a:xfrm>
            <a:off x="-218071" y="857899"/>
            <a:ext cx="4160520" cy="713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201108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27F473-6412-4B8C-A9E0-079CFF5D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95" y="25926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/>
              <a:t>Work Breakdown Structure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B6B139-58C7-4FF9-B04F-906DE827AB85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3F9E1F-5D31-4445-813B-24C77AD1BC6C}"/>
              </a:ext>
            </a:extLst>
          </p:cNvPr>
          <p:cNvSpPr/>
          <p:nvPr/>
        </p:nvSpPr>
        <p:spPr>
          <a:xfrm>
            <a:off x="673395" y="926805"/>
            <a:ext cx="10845209" cy="530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4A79B8-01E5-4C25-9E74-7DE324E65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4" y="1037974"/>
            <a:ext cx="1008854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7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8B6B139-58C7-4FF9-B04F-906DE827AB85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DC512-A87E-48E4-91B9-1ADDA1BB2D06}"/>
              </a:ext>
            </a:extLst>
          </p:cNvPr>
          <p:cNvSpPr/>
          <p:nvPr/>
        </p:nvSpPr>
        <p:spPr>
          <a:xfrm>
            <a:off x="648586" y="903767"/>
            <a:ext cx="10845209" cy="5273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3433E-2CBC-45B5-AA83-F2FAB9D93AAF}"/>
              </a:ext>
            </a:extLst>
          </p:cNvPr>
          <p:cNvSpPr txBox="1"/>
          <p:nvPr/>
        </p:nvSpPr>
        <p:spPr>
          <a:xfrm>
            <a:off x="-661915" y="778647"/>
            <a:ext cx="9248631" cy="2359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71500" algn="l"/>
              </a:tabLst>
            </a:pPr>
            <a:r>
              <a:rPr lang="en-US" sz="3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</a:t>
            </a: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71500" algn="l"/>
              </a:tabLst>
            </a:pPr>
            <a:endParaRPr lang="en-US" sz="3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C59B7-2821-4581-8E1C-7B43E3CE6EC2}"/>
              </a:ext>
            </a:extLst>
          </p:cNvPr>
          <p:cNvSpPr txBox="1"/>
          <p:nvPr/>
        </p:nvSpPr>
        <p:spPr>
          <a:xfrm>
            <a:off x="1176408" y="1775197"/>
            <a:ext cx="9839177" cy="222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analysis functionality for predict future fashion trends</a:t>
            </a:r>
          </a:p>
          <a:p>
            <a:pPr marL="8572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powered chatbot feature to aid customers for cloth selection</a:t>
            </a:r>
          </a:p>
          <a:p>
            <a:pPr marL="8572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Cloth suggestion functionality</a:t>
            </a:r>
          </a:p>
          <a:p>
            <a:pPr marL="8572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Cloth recommendation functionality</a:t>
            </a:r>
          </a:p>
          <a:p>
            <a:pPr marL="8572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91B2C0-B68F-4BED-8CD5-F54EA70B7481}"/>
              </a:ext>
            </a:extLst>
          </p:cNvPr>
          <p:cNvSpPr txBox="1"/>
          <p:nvPr/>
        </p:nvSpPr>
        <p:spPr>
          <a:xfrm>
            <a:off x="-1119115" y="3306608"/>
            <a:ext cx="9248631" cy="166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71500" algn="l"/>
              </a:tabLst>
            </a:pPr>
            <a:r>
              <a:rPr lang="en-US" sz="3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 Requirements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1E937A-3C28-4AFC-B4DE-9AF3A511C38C}"/>
              </a:ext>
            </a:extLst>
          </p:cNvPr>
          <p:cNvSpPr txBox="1"/>
          <p:nvPr/>
        </p:nvSpPr>
        <p:spPr>
          <a:xfrm>
            <a:off x="1176408" y="4362525"/>
            <a:ext cx="6661052" cy="129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 phone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 or desktop computer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Internet connection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90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DFC900-B8AE-4B2A-90F3-AE283F5E1D1F}"/>
              </a:ext>
            </a:extLst>
          </p:cNvPr>
          <p:cNvSpPr/>
          <p:nvPr/>
        </p:nvSpPr>
        <p:spPr>
          <a:xfrm>
            <a:off x="648586" y="1010094"/>
            <a:ext cx="10845209" cy="5166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68B750-6655-4D6D-ADFE-F12E5377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473" y="2417209"/>
            <a:ext cx="5649433" cy="13255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Supportive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C1E398-D71D-4189-B8FC-E12AC21D3346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B51922-D9CC-4ACC-9EF8-94980E54A658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CDADDB-1FEC-44AB-8D9B-2D2B9CD9D218}"/>
              </a:ext>
            </a:extLst>
          </p:cNvPr>
          <p:cNvSpPr/>
          <p:nvPr/>
        </p:nvSpPr>
        <p:spPr>
          <a:xfrm>
            <a:off x="684025" y="1758462"/>
            <a:ext cx="10823944" cy="3813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715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Autonomous prediction system boosts the business values of the clothing store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715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powered chatbot assist customers throughout the purchase process and provides the experience as in a physical clothing store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715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Cloth recommendation aids customers to select best matching clothes easily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5715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Suggestions help customers to check and view different clothing items withing a low time period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F0A75F6-FB5B-4B55-94BB-812FC541E397}"/>
              </a:ext>
            </a:extLst>
          </p:cNvPr>
          <p:cNvSpPr txBox="1">
            <a:spLocks/>
          </p:cNvSpPr>
          <p:nvPr/>
        </p:nvSpPr>
        <p:spPr>
          <a:xfrm>
            <a:off x="-752275" y="867528"/>
            <a:ext cx="6848272" cy="713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Commercialization</a:t>
            </a:r>
          </a:p>
        </p:txBody>
      </p:sp>
    </p:spTree>
    <p:extLst>
      <p:ext uri="{BB962C8B-B14F-4D97-AF65-F5344CB8AC3E}">
        <p14:creationId xmlns:p14="http://schemas.microsoft.com/office/powerpoint/2010/main" val="26429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702BE6-B156-430D-AA99-8AC15F33A3DF}"/>
              </a:ext>
            </a:extLst>
          </p:cNvPr>
          <p:cNvSpPr txBox="1">
            <a:spLocks/>
          </p:cNvSpPr>
          <p:nvPr/>
        </p:nvSpPr>
        <p:spPr>
          <a:xfrm>
            <a:off x="-3" y="6352673"/>
            <a:ext cx="12192001" cy="412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IT17084796 |  H.S.D.N Gunasekara | 2021-153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381944-AB19-4944-8170-BB28A005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146362-9A5C-4364-9652-47C4054B2566}"/>
              </a:ext>
            </a:extLst>
          </p:cNvPr>
          <p:cNvSpPr/>
          <p:nvPr/>
        </p:nvSpPr>
        <p:spPr>
          <a:xfrm>
            <a:off x="648586" y="1010094"/>
            <a:ext cx="10845209" cy="5166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68FF101-3A7D-4E98-93EA-71E51A533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6269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F2239A-53CB-4187-A8BD-670D716AFF63}"/>
              </a:ext>
            </a:extLst>
          </p:cNvPr>
          <p:cNvSpPr/>
          <p:nvPr/>
        </p:nvSpPr>
        <p:spPr>
          <a:xfrm>
            <a:off x="648586" y="1010094"/>
            <a:ext cx="10845209" cy="5166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1FF10A-5533-46D4-9711-4BA49051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814" y="3193384"/>
            <a:ext cx="10515600" cy="13255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5591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6A23E0A-D218-4B61-B92C-2A2D0A10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6" y="34731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8901D1-C55C-426B-B126-39BEC086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Smart Phone</a:t>
            </a:r>
          </a:p>
          <a:p>
            <a:r>
              <a:rPr lang="en-US" dirty="0"/>
              <a:t>Clear Background</a:t>
            </a:r>
          </a:p>
          <a:p>
            <a:r>
              <a:rPr lang="en-US" dirty="0"/>
              <a:t>Internet Connection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3A5D5-BE5F-4AED-8C45-8EC89B161CFA}"/>
              </a:ext>
            </a:extLst>
          </p:cNvPr>
          <p:cNvSpPr/>
          <p:nvPr/>
        </p:nvSpPr>
        <p:spPr>
          <a:xfrm>
            <a:off x="648586" y="1137685"/>
            <a:ext cx="10845209" cy="4816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B13B4E-C123-4354-BED2-705D1D11F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5" t="22007" r="3520" b="37087"/>
          <a:stretch/>
        </p:blipFill>
        <p:spPr>
          <a:xfrm>
            <a:off x="1426740" y="1672875"/>
            <a:ext cx="9807444" cy="36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7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7C606726EC479FC88EC913F2C582" ma:contentTypeVersion="10" ma:contentTypeDescription="Create a new document." ma:contentTypeScope="" ma:versionID="9e03b81fb48655e09e4b6cdb0b0e1481">
  <xsd:schema xmlns:xsd="http://www.w3.org/2001/XMLSchema" xmlns:xs="http://www.w3.org/2001/XMLSchema" xmlns:p="http://schemas.microsoft.com/office/2006/metadata/properties" xmlns:ns2="ddae9ed0-935d-4509-b8b2-ac916c765c34" xmlns:ns3="db72c12f-87a4-44ab-bbc5-4cc8306b158a" targetNamespace="http://schemas.microsoft.com/office/2006/metadata/properties" ma:root="true" ma:fieldsID="34fd417ddc30cd6d54848dbef0c78e6b" ns2:_="" ns3:_="">
    <xsd:import namespace="ddae9ed0-935d-4509-b8b2-ac916c765c34"/>
    <xsd:import namespace="db72c12f-87a4-44ab-bbc5-4cc8306b15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e9ed0-935d-4509-b8b2-ac916c765c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2c12f-87a4-44ab-bbc5-4cc8306b15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159D24-F90D-403B-B336-AD4DAD06E002}"/>
</file>

<file path=customXml/itemProps2.xml><?xml version="1.0" encoding="utf-8"?>
<ds:datastoreItem xmlns:ds="http://schemas.openxmlformats.org/officeDocument/2006/customXml" ds:itemID="{3212F4F7-72BD-4A90-BE52-64B95D9C18E7}"/>
</file>

<file path=customXml/itemProps3.xml><?xml version="1.0" encoding="utf-8"?>
<ds:datastoreItem xmlns:ds="http://schemas.openxmlformats.org/officeDocument/2006/customXml" ds:itemID="{1135E3B4-7E9E-4D92-943D-1AF7B99C55B2}"/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4010</Words>
  <Application>Microsoft Office PowerPoint</Application>
  <PresentationFormat>Widescreen</PresentationFormat>
  <Paragraphs>654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Virtual Dressing Room: Smart approach to select and buy clothes</vt:lpstr>
      <vt:lpstr>Project Description</vt:lpstr>
      <vt:lpstr>Introduction</vt:lpstr>
      <vt:lpstr>Research Problem</vt:lpstr>
      <vt:lpstr>Research Gap</vt:lpstr>
      <vt:lpstr>Research Objectives</vt:lpstr>
      <vt:lpstr>System Diagram</vt:lpstr>
      <vt:lpstr>Requirement</vt:lpstr>
      <vt:lpstr>Gantt Chart</vt:lpstr>
      <vt:lpstr>Budget</vt:lpstr>
      <vt:lpstr>References</vt:lpstr>
      <vt:lpstr>IT18001808 | S.W.P.N.M.Weerasinghe </vt:lpstr>
      <vt:lpstr>Suggest Best Matching Clothes Based on Skin tone and Body Measurements </vt:lpstr>
      <vt:lpstr>Introduction</vt:lpstr>
      <vt:lpstr>Background</vt:lpstr>
      <vt:lpstr>PowerPoint Presentation</vt:lpstr>
      <vt:lpstr>Research Question</vt:lpstr>
      <vt:lpstr>Objectives</vt:lpstr>
      <vt:lpstr>PowerPoint Presentation</vt:lpstr>
      <vt:lpstr>System Diagram</vt:lpstr>
      <vt:lpstr>Functional Requirement</vt:lpstr>
      <vt:lpstr>Technologies</vt:lpstr>
      <vt:lpstr>Work Breakdown Structure</vt:lpstr>
      <vt:lpstr>Supportive Information</vt:lpstr>
      <vt:lpstr>PowerPoint Presentation</vt:lpstr>
      <vt:lpstr>References</vt:lpstr>
      <vt:lpstr>IT18012866 | L.G.I Sathsara </vt:lpstr>
      <vt:lpstr>Introduction</vt:lpstr>
      <vt:lpstr>Render a Female 3D Model</vt:lpstr>
      <vt:lpstr>Background</vt:lpstr>
      <vt:lpstr>PowerPoint Presentation</vt:lpstr>
      <vt:lpstr>Research Question</vt:lpstr>
      <vt:lpstr>Objectives</vt:lpstr>
      <vt:lpstr>PowerPoint Presentation</vt:lpstr>
      <vt:lpstr>System Diagram</vt:lpstr>
      <vt:lpstr>Technologies</vt:lpstr>
      <vt:lpstr>Work Breakdown Structure</vt:lpstr>
      <vt:lpstr>Functional Requirement</vt:lpstr>
      <vt:lpstr>Supportive Information</vt:lpstr>
      <vt:lpstr>PowerPoint Presentation</vt:lpstr>
      <vt:lpstr>References</vt:lpstr>
      <vt:lpstr>IT18066944 | R.M.D.D Rajapaksha </vt:lpstr>
      <vt:lpstr>Render a Male 3D Model</vt:lpstr>
      <vt:lpstr>Introduction</vt:lpstr>
      <vt:lpstr>Background</vt:lpstr>
      <vt:lpstr>PowerPoint Presentation</vt:lpstr>
      <vt:lpstr>PowerPoint Presentation</vt:lpstr>
      <vt:lpstr>PowerPoint Presentation</vt:lpstr>
      <vt:lpstr>Research Question</vt:lpstr>
      <vt:lpstr>Objectives</vt:lpstr>
      <vt:lpstr>PowerPoint Presentation</vt:lpstr>
      <vt:lpstr>System Diagram</vt:lpstr>
      <vt:lpstr>Technologies</vt:lpstr>
      <vt:lpstr>Technologies</vt:lpstr>
      <vt:lpstr>Technologies</vt:lpstr>
      <vt:lpstr>Technologies</vt:lpstr>
      <vt:lpstr>Time Management</vt:lpstr>
      <vt:lpstr>Time Management</vt:lpstr>
      <vt:lpstr>Future Enhancement</vt:lpstr>
      <vt:lpstr>Work Breakdown Structure</vt:lpstr>
      <vt:lpstr>Functional Requirement</vt:lpstr>
      <vt:lpstr>Non - Functional Requirement</vt:lpstr>
      <vt:lpstr>Supportive Information</vt:lpstr>
      <vt:lpstr>Commercialization</vt:lpstr>
      <vt:lpstr>References</vt:lpstr>
      <vt:lpstr>IT17084796 |H.S.D.N Gunasekara</vt:lpstr>
      <vt:lpstr>Introduction</vt:lpstr>
      <vt:lpstr>Future fashion trends prediction component &amp; AI powered chatbot with suggestions and recommendations</vt:lpstr>
      <vt:lpstr>Background</vt:lpstr>
      <vt:lpstr>PowerPoint Presentation</vt:lpstr>
      <vt:lpstr>Research Question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Breakdown Structure</vt:lpstr>
      <vt:lpstr>PowerPoint Presentation</vt:lpstr>
      <vt:lpstr>Supportive Information</vt:lpstr>
      <vt:lpstr>PowerPoint Presentation</vt:lpstr>
      <vt:lpstr>References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IT18001808</dc:title>
  <dc:creator>Weerasinghe S.W.P.N.M. it18001808</dc:creator>
  <cp:lastModifiedBy>Weerasinghe S.W.P.N.M. it18001808</cp:lastModifiedBy>
  <cp:revision>185</cp:revision>
  <dcterms:created xsi:type="dcterms:W3CDTF">2021-03-05T15:07:12Z</dcterms:created>
  <dcterms:modified xsi:type="dcterms:W3CDTF">2021-03-08T09:36:00Z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0x0101009FA97C606726EC479FC88EC913F2C582</vt:lpwstr>
  </property>
</Properties>
</file>