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A99-73DF-4782-ABD4-88B37B9DB46C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D845-5BDD-45FF-8751-851950BC47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6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A99-73DF-4782-ABD4-88B37B9DB46C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D845-5BDD-45FF-8751-851950BC47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46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A99-73DF-4782-ABD4-88B37B9DB46C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D845-5BDD-45FF-8751-851950BC47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199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A99-73DF-4782-ABD4-88B37B9DB46C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D845-5BDD-45FF-8751-851950BC47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96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A99-73DF-4782-ABD4-88B37B9DB46C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D845-5BDD-45FF-8751-851950BC47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04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A99-73DF-4782-ABD4-88B37B9DB46C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D845-5BDD-45FF-8751-851950BC47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659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A99-73DF-4782-ABD4-88B37B9DB46C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D845-5BDD-45FF-8751-851950BC47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89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A99-73DF-4782-ABD4-88B37B9DB46C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D845-5BDD-45FF-8751-851950BC47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72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A99-73DF-4782-ABD4-88B37B9DB46C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D845-5BDD-45FF-8751-851950BC47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883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A99-73DF-4782-ABD4-88B37B9DB46C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D845-5BDD-45FF-8751-851950BC47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3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A9A99-73DF-4782-ABD4-88B37B9DB46C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5D845-5BDD-45FF-8751-851950BC47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0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A9A99-73DF-4782-ABD4-88B37B9DB46C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F5D845-5BDD-45FF-8751-851950BC473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79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576943" y="176440"/>
            <a:ext cx="10515600" cy="752475"/>
          </a:xfrm>
        </p:spPr>
        <p:txBody>
          <a:bodyPr/>
          <a:lstStyle/>
          <a:p>
            <a:r>
              <a:rPr lang="es-ES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DASHBOARD MARKETING</a:t>
            </a:r>
            <a:endParaRPr lang="en-US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6439244" y="3697125"/>
            <a:ext cx="5287830" cy="28085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GRAFICA ESTADO CIVIL</a:t>
            </a:r>
            <a:endParaRPr lang="en-US" dirty="0"/>
          </a:p>
        </p:txBody>
      </p:sp>
      <p:sp>
        <p:nvSpPr>
          <p:cNvPr id="7" name="Rectángulo 6"/>
          <p:cNvSpPr/>
          <p:nvPr/>
        </p:nvSpPr>
        <p:spPr>
          <a:xfrm>
            <a:off x="576941" y="786510"/>
            <a:ext cx="3690042" cy="126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DE CLIENTES</a:t>
            </a:r>
          </a:p>
          <a:p>
            <a:pPr algn="ctr"/>
            <a:r>
              <a:rPr lang="es-ES" sz="4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48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588575" y="3684974"/>
            <a:ext cx="5695922" cy="28328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GRAFICA EDADES</a:t>
            </a:r>
            <a:endParaRPr lang="en-US" dirty="0"/>
          </a:p>
        </p:txBody>
      </p:sp>
      <p:sp>
        <p:nvSpPr>
          <p:cNvPr id="13" name="Rectángulo 12"/>
          <p:cNvSpPr/>
          <p:nvPr/>
        </p:nvSpPr>
        <p:spPr>
          <a:xfrm>
            <a:off x="7820798" y="755821"/>
            <a:ext cx="3906275" cy="28414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GRAFICA DE GENERO</a:t>
            </a:r>
            <a:endParaRPr lang="en-US" dirty="0"/>
          </a:p>
        </p:txBody>
      </p:sp>
      <p:sp>
        <p:nvSpPr>
          <p:cNvPr id="28" name="Rectángulo 27"/>
          <p:cNvSpPr/>
          <p:nvPr/>
        </p:nvSpPr>
        <p:spPr>
          <a:xfrm>
            <a:off x="4296229" y="795136"/>
            <a:ext cx="3271261" cy="126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INGRESOS TOTALES</a:t>
            </a:r>
          </a:p>
          <a:p>
            <a:pPr algn="ctr"/>
            <a:r>
              <a:rPr lang="es-ES" sz="3800" b="1" dirty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$0</a:t>
            </a:r>
            <a:endParaRPr lang="en-US" sz="3800" b="1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Rectángulo 28"/>
          <p:cNvSpPr/>
          <p:nvPr/>
        </p:nvSpPr>
        <p:spPr>
          <a:xfrm>
            <a:off x="576941" y="2133429"/>
            <a:ext cx="3690042" cy="126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SALARIO MÁXIMO</a:t>
            </a:r>
          </a:p>
          <a:p>
            <a:pPr algn="ctr"/>
            <a:r>
              <a:rPr lang="es-E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Rectángulo 29"/>
          <p:cNvSpPr/>
          <p:nvPr/>
        </p:nvSpPr>
        <p:spPr>
          <a:xfrm>
            <a:off x="4296230" y="2142055"/>
            <a:ext cx="3271260" cy="12627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SALARIO MÍNIMO</a:t>
            </a:r>
          </a:p>
          <a:p>
            <a:pPr algn="ctr"/>
            <a:r>
              <a:rPr lang="es-E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5" name="AutoShape 14" descr="data:image/png;base64,iVBORw0KGgoAAAANSUhEUgAAA90AAAJOCAYAAACqS2TfAAAAOnRFWHRTb2Z0d2FyZQBNYXRwbG90bGliIHZlcnNpb24zLjEwLjAsIGh0dHBzOi8vbWF0cGxvdGxpYi5vcmcvlHJYcgAAAAlwSFlzAAAPYQAAD2EBqD+naQAARqBJREFUeJzt3Xucl2WdP/7XcBoQmEEQBkjAs4CaKCSOmqaSQKxJUuspBUX7RqCpecjWcyVmZmWhVotgJWuZ6a6YB0SlVtFVUjM111wTUw4pMgjG+fP7Y36MjuBpnJtx4Pl8PO4Hc1/Xdd/3+xrw47zmPpWVSqVSAAAAgEbXoqkLAAAAgE2V0A0AAAAFEboBAACgIEI3AAAAFEToBgAAgIII3QAAAFAQoRsAAAAKInQDAABAQYRuAAAAKIjQDQCbgW222SZjxowp/DhlZWW58MILCz/O+zVmzJhss802jbrPj9ocAfhoE7oBaLamTp2asrKyDS5f//rXm7o8GsE222zzjn/Hw4YNa+ryAOA9tWrqAgDgw7r44ouz7bbb1mvbddddm6iaj6ZnnnkmLVo0z9+1DxgwIF/72tfWa+/Zs2cTVAMAH4zQDUCzN3z48AwaNOh9jV2+fHnatGnTbANoQ5WXlzd1CQ32sY99LF/84hebugwAaJDN6ycOADYr9913X8rKynLDDTfk3HPPzcc+9rFsscUWWbJkSZLkoYceyrBhw1JZWZktttgiBxxwQO6///719vPSSy9l7Nix6dmzZ8rLy7Pttttm3LhxWblyZZLkwgsvTFlZ2Xrbrbv8/W9/+1u99ttvvz2f/OQn0759+3Ts2DEjRozIk08+WW/MmDFj0qFDh7z00ksZOXJkOnTokK5du+aMM87ImjVr6o1du3ZtfvjDH2a33XZL27Zt07Vr1wwbNiyPPPJI3Zi339O9aNGinHHGGdltt93SoUOHVFRUZPjw4Xn88cff1/d2xYoVOe2009K1a9d07Ngxn/3sZ/P3v/99g2NfeumlnHDCCamqqkp5eXl22WWXXHvtte/rOB/ELbfckl133TVt27bNrrvumptvvnmD4y6//PLss88+6dKlS9q1a5eBAwfmN7/5zXrjipjjj370o+yyyy7ZYostsuWWW2bQoEGZNm3ah5s4AB9pznQD0OzV1NTklVdeqde21VZb1X39zW9+M23atMkZZ5yRFStWpE2bNrnnnnsyfPjwDBw4MBdccEFatGiRKVOm5KCDDsof/vCH7LXXXkmSl19+OXvttVcWL16cL33pS+nbt29eeuml/OY3v8kbb7yRNm3afKBaf/GLX2T06NEZOnRovvOd7+SNN97I1Vdfnf322y+PPvpovYd+rVmzJkOHDs3gwYNz+eWX5+677873vve9bL/99hk3blzduLFjx2bq1KkZPnx4TjzxxKxevTp/+MMf8uCDD77jFQD/93//l1tuuSVf+MIXsu2222bBggX5yU9+kgMOOCBPPfXUe166feKJJ+aXv/xljj766Oyzzz655557MmLEiPXGLViwIHvvvXfKysoyYcKEdO3aNbfffnvGjh2bJUuW5NRTT33P79mqVavW+/tNkvbt26ddu3ZJkrvuuiujRo1K//79M3HixLz66qs5/vjjs/XWW6+33Q9/+MN89rOfzTHHHJOVK1fmhhtuyBe+8IVMnz693hwae44/+9nPcsopp+Tzn/98vvrVr2b58uX505/+lIceeihHH330e34fAGimSgDQTE2ZMqWUZINLqVQq3XvvvaUkpe222670xhtv1G23du3a0o477lgaOnRoae3atXXtb7zxRmnbbbctffrTn65rO+6440otWrQoPfzww+sdf922F1xwQWlD/0tdV9/zzz9fKpVKpddff73UqVOn0kknnVRv3Pz580uVlZX12kePHl1KUrr44ovrjd1jjz1KAwcOrFu/5557SklKp5xyyjvWVyqVSn369CmNHj26bn358uWlNWvW1Bv//PPPl8rLy9c75ts99thjpSSlr3zlK/Xajz766FKS0gUXXFDXNnbs2FKPHj1Kr7zySr2xRx55ZKmysrLe38uG9OnT5x3/jidOnFg3bsCAAaUePXqUFi9eXNd21113lZKU+vTpU2+fbz/mypUrS7vuumvpoIMOKnSOhx12WGmXXXZ51/kCsOlxeTkAzd6kSZMyY8aMestbjR49uu6MaJI89thjefbZZ3P00Ufn1VdfzSuvvJJXXnkly5Yty8EHH5zf//73Wbt2bdauXZtbbrklhx566AbPGG/okvJ3M2PGjCxevDhHHXVU3TFfeeWVtGzZMoMHD86999673jZf/vKX661/8pOfzP/93//Vrd90000pKyvLBRdc8IHqKy8vr7uvfc2aNXn11VfToUOH7LzzzvnjH//4rvP43e9+lyQ55ZRT6rW//ax1qVTKTTfdlEMPPTSlUqnenIcOHZqampr3PFaSDB48eL2/3xkzZuSoo45KksybNy+PPfZYRo8encrKyrrtPv3pT6d///7r7e+t/xZee+211NTU5JOf/GS9WoqYY6dOnfL3v/89Dz/88HvOGYBNh8vLAWj29tprr3d9kNrbn2z+7LPPJqkN4++kpqYmK1euzJIlSxrtSejrjnvQQQdtsL+ioqLe+rr7s99qyy23zGuvvVa3/txzz6Vnz57p3LnzB6pl3X3gV111VZ5//vl694l36dLlXbd94YUX0qJFi2y//fb12nfeeed66//4xz+yePHi/PSnP81Pf/rTDe5r4cKF71nrVlttlSFDhrxrPUmy4447rte3oV8iTJ8+Pd/61rfy2GOPZcWKFXXtb/0lRRFzPPvss3P33Xdnr732yg477JBDDjkkRx99dPbdd993nBsAzZ/QDcAm761nNpPawJkk3/3udzNgwIANbtOhQ4csWrTofe3/nc4ob+iBZ0ntfd3du3dfb3yrVvX/t9yyZcv3dfyGuOSSS3LeeeflhBNOyDe/+c107tw5LVq0yKmnnlpX54e1bj9f/OIX3/EXHB//+Mcb5Vjv1x/+8Id89rOfzf7775+rrroqPXr0SOvWrTNlypQGPdDsg8yxX79+eeaZZzJ9+vTccccduemmm3LVVVfl/PPPz0UXXdTwSQHwkSZ0A7DZWXf2sqKi4l3PoHbt2jUVFRX585///K7723LLLZMkixcvTqdOnera152Bfftxu3Xr9q7H/SC233773HnnnVm0aNEHOtv9m9/8JgceeGAmT55cr33x4sX1HkK3IX369MnatWvz3HPP1Tvz+8wzz9Qbt+6p32vWrGm0+b5TPcmbVxK81dtruummm9K2bdvceeed9V6jNmXKlPX2WcQc27dvnyOOOCJHHHFEVq5cmcMPPzzf/va3c84556Rt27bvPVkAmh33dAOw2Rk4cGC23377XH755Vm6dOl6/f/4xz+SJC1atMjIkSNz66231nv91jqlUinJm2H697//fV3fsmXLct1119UbP3To0FRUVOSSSy7JqlWr3vG4H8SoUaNSKpU2eKZ0XX0b0rJly/X6b7zxxrz00kvveczhw4cnSa688sp67T/4wQ/WO8aoUaNy0003bfAXFw2Z74b06NEjAwYMyHXXXZeampq69hkzZuSpp55ar6aysrJ6VyH87W9/yy233FJvXBFzfPXVV+v1tWnTJv3790+pVNrgvwcANg3OdAOw2WnRokX+/d//PcOHD88uu+yS448/Ph/72Mfy0ksv5d57701FRUVuvfXWJLWXYd9111054IAD8qUvfSn9+vXLvHnzcuONN+a///u/06lTpxxyyCHp3bt3xo4dmzPPPDMtW7bMtddem65du2bu3Ll1x62oqMjVV1+dY489NnvuuWeOPPLIujG33XZb9t133/z4xz/+QHM58MADc+yxx+bKK6/Ms88+m2HDhmXt2rX5wx/+kAMPPDATJkzY4Hb/8i//kosvvjjHH3989tlnnzzxxBO5/vrrs912273nMQcMGJCjjjoqV111VWpqarLPPvtk5syZ+etf/7re2EsvvTT33ntvBg8enJNOOin9+/fPokWL8sc//jF33333+7qE/6WXXsovf/nL9do7dOiQkSNHJkkmTpyYESNGZL/99ssJJ5yQRYsW1b0T+62/WBkxYkSuuOKKDBs2LEcffXQWLlyYSZMmZYcddsif/vSnQud4yCGHpHv37tl3331TVVWVp59+Oj/+8Y8zYsSIdOzY8T2/DwA0U0323HQA+JDWvZJrQ6/zKpXefGXYjTfeuMH+Rx99tHT44YeXunTpUiovLy/16dOn9K//+q+lmTNn1hv3wgsvlI477rhS165dS+Xl5aXtttuuNH78+NKKFSvqxsyZM6c0ePDgUps2bUq9e/cuXXHFFeu9MuytdQ0dOrRUWVlZatu2bWn77bcvjRkzpvTII4/UjRk9enSpffv269W8odeTrV69uvTd73631Ldv31KbNm1KXbt2LQ0fPrw0Z86cujEbemXY1772tVKPHj1K7dq1K+27776l2bNnlw444IDSAQccsMHv11v985//LJ1yyimlLl26lNq3b1869NBDSy+++OJ6r9MqlUqlBQsWlMaPH1/q1atXqXXr1qXu3buXDj744NJPf/rT9zzOu70y7O2vArvppptK/fr1K5WXl5f69+9f+u1vf1saPXr0euMmT55c2nHHHUvl5eWlvn37lqZMmbLB72tjz/EnP/lJaf/996/797b99tuXzjzzzFJNTc17fh8AaL7KSqV3ufYMAAAAaDD3dAMAAEBBhG4AAAAoiNANAAAABRG6AQAAoCBCNwAAABRE6AYAAICCtGrqAj4K1q5dm5dffjkdO3ZMWVlZU5cDAADAR1ypVMrrr7+enj17pkWLdz6fLXQnefnll9OrV6+mLgMAAIBm5sUXX8zWW2/9jv1Cd5KOHTsmqf1mVVRUNHE1AAAAfNQtWbIkvXr1qsuT70ToTuouKa+oqBC6AQAAeN/e6xZlD1IDAACAggjdAAAAUBChGwAAAAoidAMAAEBBhG4AAAAoiNANAAAABRG6AQAAoCBCNwAAABRE6IYGuPDCpKys/tK375v9y5cn48cnXbokHToko0YlCxbU38fDDycHH5x06pRsuWUydGjy+OMbcxYAAEDRhG5ooF12SebNe3P57/9+s++005Jbb01uvDGZNSt5+eXk8MPf7F+6NBk2LOndO3noodptO3asDd6rVm38uQAAAMVo1dQFQHPVqlXSvfv67TU1yeTJybRpyUEH1bZNmZL065c8+GCy997JX/6SLFqUXHxx0qtX7ZgLLkg+/vHkhReSHXbYePMAAACK40w3NNCzzyY9eybbbZccc0wyd25t+5w5tWerhwx5c2zfvrVntWfPrl3feefaS88nT05Wrkz++c/ar/v1S7bZZqNPBQAAKIjQDQ0weHAydWpyxx3J1Vcnzz+ffPKTyeuvJ/PnJ23a1N6r/VZVVbV9Se2l5Pfdl/zyl0m7drX3fd9xR3L77bVn0AEAgE2DH++hAYYPf/Prj3+8NoT36ZP8+te1Ifq9/POfydixyb77Jv/xH8maNcnllycjRtQ+YO397AMAAPjoE7qhEXTqlOy0U/LXvyaf/nTtJeOLF9c/271gwZv3gE+blvztb7WXm7do8Wbbllsm//mfyZFHbtz6AQCAYri8HBrB0qXJc88lPXokAwcmrVsnM2e+2f/MM7X3fFdX166/8UZt2C4re3PMuvW1azdu7QAAQHGEbmiAM86ofRXY3/6WPPBA8rnPJS1bJkcdlVRW1l46fvrpyb331j5Y7fjjawP33nvXbv/pTyevvVb7Lu+nn06efLJ2TKtWyYEHNunUAACARuTycmiAv/+9NmC/+mrStWuy3361rwPr2rW2//vfrz1zPWpUsmJF7fu3r7rqze379q19j/dFF9WG8RYtkj32qH2YWo8eTTMnAACg8ZWVSqVSUxfR1JYsWZLKysrU1NSkoqKiqcsBAADgI+795kiXlwMAAEBBhG4AAAAoiHu6aZBLH32lqUtgE/b1PbZq6hIAAKBRONMNAAAABRG6AQAAoCBNGrovvPDClJWV1Vv69u1b1798+fKMHz8+Xbp0SYcOHTJq1KgsWLCg3j7mzp2bESNGZIsttki3bt1y5plnZvXq1Rt7KgAAALCeJr+ne5dddsndd99dt96q1ZslnXbaabntttty4403prKyMhMmTMjhhx+e+++/P0myZs2ajBgxIt27d88DDzyQefPm5bjjjkvr1q1zySWXbPS5AAAAwFs1eehu1apVunfvvl57TU1NJk+enGnTpuWggw5KkkyZMiX9+vXLgw8+mL333jt33XVXnnrqqdx9992pqqrKgAED8s1vfjNnn312LrzwwrRp02ZjTwcAAADqNPk93c8++2x69uyZ7bbbLsccc0zmzp2bJJkzZ05WrVqVIUOG1I3t27dvevfundmzZydJZs+end122y1VVVV1Y4YOHZolS5bkySef3LgTAQAAgLdp0jPdgwcPztSpU7Pzzjtn3rx5ueiii/LJT34yf/7znzN//vy0adMmnTp1qrdNVVVV5s+fnySZP39+vcC9rn9d3ztZsWJFVqxYUbe+ZMmSRpoRAAAAvKlJQ/fw4cPrvv74xz+ewYMHp0+fPvn1r3+ddu3aFXbciRMn5qKLLips/wAAAJB8BC4vf6tOnTplp512yl//+td07949K1euzOLFi+uNWbBgQd094N27d1/vaebr1jd0n/g655xzTmpqauqWF198sXEnAgAAAPmIhe6lS5fmueeeS48ePTJw4MC0bt06M2fOrOt/5plnMnfu3FRXVydJqqur88QTT2ThwoV1Y2bMmJGKior079//HY9TXl6eioqKegsAAAA0tia9vPyMM87IoYcemj59+uTll1/OBRdckJYtW+aoo45KZWVlxo4dm9NPPz2dO3dORUVFTj755FRXV2fvvfdOkhxyyCHp379/jj322Fx22WWZP39+zj333IwfPz7l5eVNOTUAAABo2tD997//PUcddVReffXVdO3aNfvtt18efPDBdO3aNUny/e9/Py1atMioUaOyYsWKDB06NFdddVXd9i1btsz06dMzbty4VFdXp3379hk9enQuvvjippoSAAAA1CkrlUqlpi6iqS1ZsiSVlZWpqalxqfn7dOmjrzR1CWzCvr7HVk1dAgAAvKv3myM/Uvd0AwAAwKZE6AYAAICCCN0AAABQEKEbAAAACiJ0AwAAQEGEbgAAACiI0A0AAAAFEboBAACgIEI3AAAAFEToBgAAgIII3QAAAFAQoRsAAAAKInQDAABAQYRuAAAAKIjQDQAAAAURugEAAKAgQjcAAAAUROgGAACAggjdAAAAUBChGwAAAAoidAMAAEBBhG4AAAAoiNANAAAABRG6AQAAoCBCNwAAABRE6AYAAICCCN0AAABQEKEbAAAACiJ0AwAAQEGEbgAAACiI0A0AAAAFEboBAACgIEI3AAAAFEToBgAAgIII3QAAAFAQoRsAAAAKInQDAABAQYRuAAAAKIjQDQAAAAURugEAAKAgQjcAAAAUROgGAACAggjdAAAAUBChGwAAAAoidAMAAEBBhG4AAAAoiNANAAAABRG6AQAAoCBCNwAAABRE6AYAAICCCN0AAABQEKEbAAAACiJ0AwAAQEGEbgAAACiI0A0AAAAFEboBAACgIEI3AAAAFEToBgAAgIII3QAAAFAQoRsAAAAKInQDAABAQYRuAAAAKIjQDQAAAAURugEAAKAgQjcAAAAUROgGAACAggjdAAAAUBChGwAAAAoidAMAAEBBhG4AAAAoiNANAAAABRG6AQAAoCBCNwAAABRE6AYAAICCCN0AAABQEKEbAAAACiJ0AwAAQEGEbgAAACiI0A0AAAAFEboBAACgIEI3AAAAFEToBgAAgIII3QAAAFAQoRsAAAAK8pEJ3ZdeemnKyspy6qmn1rUtX74848ePT5cuXdKhQ4eMGjUqCxYsqLfd3LlzM2LEiGyxxRbp1q1bzjzzzKxevXojVw8AAADr+0iE7ocffjg/+clP8vGPf7xe+2mnnZZbb701N954Y2bNmpWXX345hx9+eF3/mjVrMmLEiKxcuTIPPPBArrvuukydOjXnn3/+xp4CAAAArKfJQ/fSpUtzzDHH5Gc/+1m23HLLuvaamppMnjw5V1xxRQ466KAMHDgwU6ZMyQMPPJAHH3wwSXLXXXflqaeeyi9/+csMGDAgw4cPzze/+c1MmjQpK1eubKopAQAAQJKPQOgeP358RowYkSFDhtRrnzNnTlatWlWvvW/fvundu3dmz56dJJk9e3Z22223VFVV1Y0ZOnRolixZkieffPIdj7lixYosWbKk3gIAAACNrVVTHvyGG27IH//4xzz88MPr9c2fPz9t2rRJp06d6rVXVVVl/vz5dWPeGrjX9a/reycTJ07MRRdd9CGrBwAAgHfXZGe6X3zxxXz1q1/N9ddfn7Zt227UY59zzjmpqampW1588cWNenwAAAA2D00WuufMmZOFCxdmzz33TKtWrdKqVavMmjUrV155ZVq1apWqqqqsXLkyixcvrrfdggUL0r179yRJ9+7d13ua+br1dWM2pLy8PBUVFfUWAAAAaGxNFroPPvjgPPHEE3nsscfqlkGDBuWYY46p+7p169aZOXNm3TbPPPNM5s6dm+rq6iRJdXV1nnjiiSxcuLBuzIwZM1JRUZH+/ftv9DkBAADAWzXZPd0dO3bMrrvuWq+tffv26dKlS1372LFjc/rpp6dz586pqKjIySefnOrq6uy9995JkkMOOST9+/fPsccem8suuyzz58/Pueeem/Hjx6e8vHyjzwkAAADeqkkfpPZevv/976dFixYZNWpUVqxYkaFDh+aqq66q62/ZsmWmT5+ecePGpbq6Ou3bt8/o0aNz8cUXN2HVAAAAUKusVCqVmrqIprZkyZJUVlampqbG/d3v06WPvtLUJbAJ+/oeWzV1CQAA8K7eb45s8vd0AwAAwKZK6AYAAICCCN0AAABQEKEbAAAACiJ0AwAAQEGEbgAAACiI0A0AAAAFEboBAACgIEI3AAAAFEToBgAAgIII3QAAAFAQoRsAAAAKInQDAABAQYRuAAAAKIjQDQAAAAURugEAAKAgQjcAAAAUROgGAACAggjdAAAAUBChGwAAAAoidAMAAEBBhG4AAAAoiNANAAAABRG6AQAAoCBCNwAAABRE6AYAAICCCN0AAABQEKEbAAAACiJ0AwAAQEGEbgAAACiI0A0AAAAFEboBAACgIEI3AAAAFEToBgAAgIII3QAAAFAQoRsAAAAKInQDAABAQYRuAAAAKIjQDQAAAAURugEAAKAgQjcAAAAUROgGAACAggjdAAAAUBChGwAAAAoidAMAAEBBhG4AAAAoiNANAAAABRG6AQAAoCBCNwAAABRE6AYAAICCCN0AAABQEKEbAAAACiJ0AwAAQEGEbgAAACiI0A0AAAAFEboBAACgIEI3AAAAFEToBgAAgIII3QAAAFAQoRsAAAAKInQDAABAQYRuAAAAKIjQDQAAAAURugEAAKAgQjcAAAAUROgGAACAggjdAAAAUBChGwAAAAoidAMAAEBBhG4AAAAoiNANAAAABRG6AQAAoCBCNwAAABRE6AYAAICCCN0AAABQEKEbAAAACiJ0AwAAQEGEbgAAACiI0A0AAAAFEboBAACgIEI3AAAAFEToBgAAgIII3QAAAFAQoRsAAAAK0qSh++qrr87HP/7xVFRUpKKiItXV1bn99tvr+pcvX57x48enS5cu6dChQ0aNGpUFCxbU28fcuXMzYsSIbLHFFunWrVvOPPPMrF69emNPBQAAANbTpKF76623zqWXXpo5c+bkkUceyUEHHZTDDjssTz75ZJLktNNOy6233pobb7wxs2bNyssvv5zDDz+8bvs1a9ZkxIgRWblyZR544IFcd911mTp1as4///ymmhIAAADUKSuVSqWGbLhs2bLMmjUrc+fOzcqVK+v1nXLKKQ0uqHPnzvnud7+bz3/+8+natWumTZuWz3/+80mSv/zlL+nXr19mz56dvffeO7fffnv+5V/+JS+//HKqqqqSJNdcc03OPvvs/OMf/0ibNm3e1zGXLFmSysrK1NTUpKKiosG1b04uffSVpi6BTdjX99iqqUsAAIB39X5zZIPOdD/66KPZYYcdctRRR2XChAn51re+lVNPPTXf+MY38oMf/KBBBa9ZsyY33HBDli1blurq6syZMyerVq3KkCFD6sb07ds3vXv3zuzZs5Mks2fPzm677VYXuJNk6NChWbJkSd3Z8g1ZsWJFlixZUm8BgM3FxInJJz6RdOyYdOuWjByZPPNM/THz5yfHHpt07560b5/suWdy001v9t93X1JWtuHl4Yc35mwA4KOtQaH7tNNOy6GHHprXXnst7dq1y4MPPpgXXnghAwcOzOWXX/6B9vXEE0+kQ4cOKS8vz5e//OXcfPPN6d+/f+bPn582bdqkU6dO9cZXVVVl/vz5SZL58+fXC9zr+tf1vZOJEyemsrKybunVq9cHqhkAmrNZs5Lx45MHH0xmzEhWrUoOOSRZtuzNMccdVxvE/+u/kieeSA4/PPnXf00efbS2f599knnz6i8nnphsu20yaFDTzAsAPooaFLofe+yxfO1rX0uLFi3SsmXLrFixIr169cpll12Wb3zjGx9oXzvvvHMee+yxPPTQQxk3blxGjx6dp556qiFlvW/nnHNOampq6pYXX3yx0OMBwEfJHXckY8Yku+yS7L57MnVqMnduMmfOm2MeeCA5+eRkr72S7bZLzj036dTpzTFt2tSeBV+3dOmS/Od/JscfX3u2GwCo1aDQ3bp167RoUbtpt27dMnfu3CRJZWXlBw6wbdq0yQ477JCBAwdm4sSJ2X333fPDH/4w3bt3z8qVK7N48eJ64xcsWJDu3bsnSbp3777e08zXra8bsyHl5eV1T0xftwDA5qqmpvbPzp3fbNtnn+RXv0oWLUrWrk1uuCFZvjz51Kc2vI//+q/k1VdrQzcA8KYGhe499tgjD///N2wdcMABOf/883P99dfn1FNPza677vqhClq7dm1WrFiRgQMHpnXr1pk5c2Zd3zPPPJO5c+emuro6SVJdXZ0nnngiCxcurBszY8aMVFRUpH///h+qDgDYHKxdm5x6arLvvslb/xf+61/XXnbepUtSXp78v/+X3HxzssMOG97P5MnJ0KHJ1ltvlLIBoNlo1ZCNLrnkkrz++utJkm9/+9s57rjjMm7cuOy444659tpr3/d+zjnnnAwfPjy9e/fO66+/nmnTpuW+++7LnXfemcrKyowdOzann356OnfunIqKipx88smprq7O3nvvnSQ55JBD0r9//xx77LG57LLLMn/+/Jx77rkZP358ysvLGzI1ANisjB+f/PnPyX//d/32885LFi9O7r472Wqr5JZbau/p/sMfkt12qz/2739P7ryzNqgDAPU1KHQPessTUrp165Y77rijQQdfuHBhjjvuuMybNy+VlZX5+Mc/njvvvDOf/vSnkyTf//7306JFi4waNSorVqzI0KFDc9VVV9Vt37Jly0yfPj3jxo1LdXV12rdvn9GjR+fiiy9uUD0AsDmZMCGZPj35/e/rn6F+7rnkxz+uDeO77FLbtvvutYF70qTkmmvq72fKlNoz4p/97MarHQCaiwaF7sYyefLkd+1v27ZtJk2alEmTJr3jmD59+uR3v/tdY5cGAJusUqn2IWk331z76q9tt63f/8YbtX+2eNtNaC1b1l6O/vZ9TZlS+7Tz1q0LKxkAmq33Hbr33HPPzJw5M1tuuWX22GOPlL3Lo0n/+Mc/NkpxAEDjGz8+mTat9mnjHTvWvpM7SSork3btkr59a+/d/n//L7n88tqz2LfcUvt6senT6+/rnnuS55+vfV0YALC+9x26DzvssLr7pEeOHFlUPQBAwa6+uvbPtz+JfMqU2leJtW6d/O53yde/nhx6aLJ0aW0Iv+665DOfqb/N5Mm1Tzrv23djVA4AzU9ZqVQqNXURTW3JkiWprKxMTU2N14e9T5c++kpTl8Am7Ot7bNXUJQAAwLt6vzmyQa8Me/jhh/PQQw+t1/7QQw/lkUceacguAQAAYJPToNA9fvz4vPjii+u1v/TSSxk/fvyHLgoAAAA2BQ16evlTTz2VPffcc732PfbYI0899dSHLgoAiuQWGYrkFhkA3qpBZ7rLy8uzYMGC9drnzZuXVq2a9C1kAAAA8JHRoNB9yCGH5JxzzklNTU1d2+LFi/ONb3wjn/70pxutOAAAAGjOGnRa+vLLL8/++++fPn36ZI899kiSPPbYY6mqqsovfvGLRi0QAAAAmqsGhe6Pfexj+dOf/pTrr78+jz/+eNq1a5fjjz8+Rx11VFq3bt3YNQIAAECz1OAbsNu3b58vfelLjVkLAAAAbFIaHLqfffbZ3HvvvVm4cGHWrl1br+/888//0IUBAABAc9eg0P2zn/0s48aNy1ZbbZXu3bunrKysrq+srEzoBgAAgDQwdH/rW9/Kt7/97Zx99tmNXQ8AAABsMhr0yrDXXnstX/jCFxq7FgAAANikNCh0f+ELX8hdd93V2LUAAADAJqVBl5fvsMMOOe+88/Lggw9mt912W+81YaecckqjFAcAAADNWYNC909/+tN06NAhs2bNyqxZs+r1lZWVCd0AAACQBobu559/vrHrAAAAgE1Og+7pXmflypV55plnsnr16saqBwAAADYZDQrdb7zxRsaOHZstttgiu+yyS+bOnZskOfnkk3PppZc2aoEAAADQXDUodJ9zzjl5/PHHc99996Vt27Z17UOGDMmvfvWrRisOAAAAmrMG3dN9yy235Fe/+lX23nvvlJWV1bXvsssuee655xqtOAAAAGjOGnSm+x//+Ee6deu2XvuyZcvqhXAAAADYnDUodA8aNCi33XZb3fq6oP3v//7vqa6ubpzKAAAAoJlr0OXll1xySYYPH56nnnoqq1evzg9/+MM89dRTeeCBB9Z7bzcAAABsrhp0pnu//fbLY489ltWrV2e33XbLXXfdlW7dumX27NkZOHBgY9cIAAAAzVKDznQnyfbbb5+f/exnjVkLAAAAbFIaFLrXvZf7nfTu3btBxQAAAMCmpEGhe5tttnnXp5SvWbOmwQUBAADApqJBofvRRx+tt75q1ao8+uijueKKK/Ltb3+7UQoDAACA5q5BoXv33Xdfr23QoEHp2bNnvvvd7+bwww//0IUBAABAc9egp5e/k5133jkPP/xwY+4SAAAAmq0GnelesmRJvfVSqZR58+blwgsvzI477tgohQEAAEBz16DQ3alTp/UepFYqldKrV6/ccMMNjVIYAAAANHcNCt333HNPvdDdokWLdO3aNTvssENatWrwq78BAABgk9KghPypT32qkcsAAACATU+DHqQ2ceLEXHvtteu1X3vttfnOd77zoYsCAACATUGDQvdPfvKT9O3bd732XXbZJddcc82HLgoAAAA2BQ0K3fPnz0+PHj3Wa+/atWvmzZv3oYsCAACATUGDQnevXr1y//33r9d+//33p2fPnh+6KAAAANgUNOhBaieddFJOPfXUrFq1KgcddFCSZObMmTnrrLPyta99rVELBAAAgOaqQaH7zDPPzKuvvpqvfOUrWblyZZKkbdu2Ofvss3POOec0aoEAAADQXDUodJeVleU73/lOzjvvvDz99NNp165ddtxxx5SXlzd2fQAAANBsNeie7nXmz5+fRYsWZfvtt095eXlKpVJj1QUAAADNXoNC96uvvpqDDz44O+20Uz7zmc/UPbF87Nix7ukGAACA/1+DQvdpp52W1q1bZ+7cudliiy3q2o844ojccccdjVYcAAAANGcNuqf7rrvuyp133pmtt966XvuOO+6YF154oVEKAwAAgOauQWe6ly1bVu8M9zqLFi3yMDUAAAD4/zUodH/yk5/Mz3/+87r1srKyrF27NpdddlkOPPDARisOAAAAmrMGXV5+2WWX5eCDD84jjzySlStX5qyzzsqTTz6ZRYsW5f7772/sGgEAAKBZatCZ7l133TX/+7//m/322y+HHXZYli1blsMPPzyPPvpott9++8auEQAAAJqlD3yme9WqVRk2bFiuueaa/Nu//VsRNQEAAMAm4QOf6W7dunX+9Kc/FVELAAAAbFIadHn5F7/4xUyePLmxawEAAIBNSoMepLZ69epce+21ufvuuzNw4MC0b9++Xv8VV1zRKMUBAABAc/aBQvf//d//ZZtttsmf//zn7LnnnkmS//3f/603pqysrPGqAwAAgGbsA4XuHXfcMfPmzcu9996bJDniiCNy5ZVXpqqqqpDiAAAAoDn7QPd0l0qleuu33357li1b1qgFAQAAwKaiQQ9SW+ftIRwAAAB40wcK3WVlZevds+0ebgAAANiwD3RPd6lUypgxY1JeXp4kWb58eb785S+v9/Ty3/72t41XIQAAADRTHyh0jx49ut76F7/4xUYtBgAAADYlHyh0T5kypag6AAAAYJPzoR6kBgAAALwzoRsAAAAKInQDAABAQYRuAAAAKIjQDQAAAAURugEAgGZh4sTkE59IOnZMunVLRo5Mnnmm/pjly5Px45MuXZIOHZJRo5IFC+qPKStbf7nhho02DTYzQjcAANAszJpVG6gffDCZMSNZtSo55JBk2bI3x5x2WnLrrcmNN9aOf/nl5PDD19/XlCnJvHlvLiNHbrRpsJn5QO/pBgAAaCp33FF/ferU2jPec+Yk+++f1NQkkycn06YlBx1UO2bKlKRfv9qgvvfeb27bqVPSvfvGqpzNmTPdAABAs1RTU/tn5861f86ZU3v2e8iQN8f07Zv07p3Mnl1/2/Hjk622SvbaK7n22qRU2jg1s/lxphsAAGh21q5NTj012XffZNdda9vmz0/atKk9i/1WVVW1fetcfHHtmfAttkjuuiv5yleSpUuTU07ZWNWzORG6AQCAZmf8+OTPf07++78/+Lbnnffm13vsUXtP+He/K3RTDJeXAwAAzcqECcn06cm99yZbb/1me/fuycqVyeLF9ccvWPDu928PHpz8/e/JihWFlMtmTugGAACahVKpNnDffHNyzz3JttvW7x84MGndOpk58822Z55J5s5Nqqvfeb+PPZZsuWVSXl5I2WzmXF4OAAA0C+PH1z6Z/D//s/Zd3evu066sTNq1q/1z7Njk9NNrH65WUZGcfHJt4F735PJbb60987333knbtrWvHrvkkuSMM5puXmzahG4AAKBZuPrq2j8/9an67VOmJGPG1H79/e8nLVoko0bVXi4+dGhy1VVvjm3dOpk0qfZ93qVSssMOyRVXJCedtDFmwOZI6AYAAJqF9/Nar7Zta0P1pEkb7h82rHaBjcU93QAAAFAQoRsAAAAKInQDAABAQZr0nu6JEyfmt7/9bf7yl7+kXbt22WefffKd73wnO++8c92Y5cuX52tf+1puuOGGrFixIkOHDs1VV12VqqqqujFz587NuHHjcu+996ZDhw4ZPXp0Jk6cmFat3LIOAMCm49JHX2nqEtjEfX2PrZq6hE1Ok57pnjVrVsaPH58HH3wwM2bMyKpVq3LIIYdk2bJldWNOO+203Hrrrbnxxhsza9asvPzyyzn88MPr+tesWZMRI0Zk5cqVeeCBB3Lddddl6tSpOf/885tiSgAAAFCnSU8F33HHHfXWp06dmm7dumXOnDnZf//9U1NTk8mTJ2fatGk56KCDkiRTpkxJv3798uCDD2bvvffOXXfdlaeeeip33313qqqqMmDAgHzzm9/M2WefnQsvvDBt2rRpiqkBAADAR+ue7pqamiRJ586dkyRz5szJqlWrMmTIkLoxffv2Te/evTN79uwkyezZs7PbbrvVu9x86NChWbJkSZ588smNWD0AAADU95G56Xnt2rU59dRTs++++2bXXXdNksyfPz9t2rRJp06d6o2tqqrK/Pnz68a8NXCv61/XtyErVqzIihUr6taXLFnSWNMAAACAOh+ZM93jx4/Pn//859xwww2FH2vixImprKysW3r16lX4MQEAANj8fCRC94QJEzJ9+vTce++92Xrrrevau3fvnpUrV2bx4sX1xi9YsCDdu3evG7NgwYL1+tf1bcg555yTmpqauuXFF19sxNkAAABArSYN3aVSKRMmTMjNN9+ce+65J9tuu229/oEDB6Z169aZOXNmXdszzzyTuXPnprq6OklSXV2dJ554IgsXLqwbM2PGjFRUVKR///4bPG55eXkqKirqLQAAANDYmvSe7vHjx2fatGn5z//8z3Ts2LHuHuzKysq0a9culZWVGTt2bE4//fR07tw5FRUVOfnkk1NdXZ299947SXLIIYekf//+OfbYY3PZZZdl/vz5OffcczN+/PiUl5c35fQAAADYzDVp6L766quTJJ/61KfqtU+ZMiVjxoxJknz/+99PixYtMmrUqKxYsSJDhw7NVVddVTe2ZcuWmT59esaNG5fq6uq0b98+o0ePzsUXX7yxpgEAAAAb1KShu1QqveeYtm3bZtKkSZk0adI7junTp09+97vfNWZpAAAA8KF9JB6kBgAAAJsioRsAAAAKInQDAABAQYRuAAAAKIjQDQAAAAURugEAAKAgQjcAAAAUROgGAACAggjdAAAAUBChGwAAAAoidAMAAEBBhG4AAAAoiNANAAAABRG6AQAAoCBCNwAAABRE6AYAAICCCN0AAABQEKEbAAAACiJ0AwAAQEGEbgAAACiI0A0AAAAFEboBAACgIEI3AAAAFEToBgAAgIII3QAAAFAQoRsAAAAKInQDAABAQYRuAAAAKIjQDQAAAAURugEAAKAgQjcAAAAUROgGAACAggjdAAAAUBChGwAAAAoidAMAAEBBhG4AAAAoiNANAAAABRG6AQAAoCBCNwAAABRE6AYAAICCCN0AAABQEKEbAAAACiJ0AwAAQEGEbgAAACiI0A0AAAAFEboBAACgIEI3AAAAFEToBgAAgIII3QAAAFAQoRsAAAAKInQDAABAQYRuAAAAKIjQDQAAAAURugEAAKAgQjcAAAAUROgGAACAggjdAAAAUBChGwAAAAoidAMAAEBBhG4AAAAoiNANAAAABRG6AQAAoCBCNwAAABRE6AYAAICCCN0AAABQEKEbAAAACiJ0AwAAQEGEbgAAACiI0A0AAAAFEboBAACgIEI3AAAAFEToBgAAgIII3QAAAFAQoRsAAAAKInQDAABAQYRuAAAAKIjQDQAAAAURugEAAKAgQjcAAAAUROgGAACAggjdAAAAUBChGwAAAAoidAMAAEBBhG4AAAAoSJOG7t///vc59NBD07Nnz5SVleWWW26p118qlXL++eenR48eadeuXYYMGZJnn3223phFixblmGOOSUVFRTp16pSxY8dm6dKlG3EWAAAAsGFNGrqXLVuW3XffPZMmTdpg/2WXXZYrr7wy11xzTR566KG0b98+Q4cOzfLly+vGHHPMMXnyySczY8aMTJ8+Pb///e/zpS99aWNNAQAAAN5Rq6Y8+PDhwzN8+PAN9pVKpfzgBz/Iueeem8MOOyxJ8vOf/zxVVVW55ZZbcuSRR+bpp5/OHXfckYcffjiDBg1KkvzoRz/KZz7zmVx++eXp2bPnRpsLAAAAvN1H9p7u559/PvPnz8+QIUPq2iorKzN48ODMnj07STJ79ux06tSpLnAnyZAhQ9KiRYs89NBD77jvFStWZMmSJfUWAAAAaGwf2dA9f/78JElVVVW99qqqqrq++fPnp1u3bvX6W7Vqlc6dO9eN2ZCJEyemsrKybunVq1cjVw8AAAAf4dBdpHPOOSc1NTV1y4svvtjUJQEAALAJ+siG7u7duydJFixYUK99wYIFdX3du3fPwoUL6/WvXr06ixYtqhuzIeXl5amoqKi3AAAAQGP7yIbubbfdNt27d8/MmTPr2pYsWZKHHnoo1dXVSZLq6uosXrw4c+bMqRtzzz33ZO3atRk8ePBGrxkAAADeqkmfXr506dL89a9/rVt//vnn89hjj6Vz587p3bt3Tj311HzrW9/KjjvumG233TbnnXdeevbsmZEjRyZJ+vXrl2HDhuWkk07KNddck1WrVmXChAk58sgjPbkcAACAJtekofuRRx7JgQceWLd++umnJ0lGjx6dqVOn5qyzzsqyZcvypS99KYsXL85+++2XO+64I23btq3b5vrrr8+ECRNy8MEHp0WLFhk1alSuvPLKjT4XAAAAeLsmDd2f+tSnUiqV3rG/rKwsF198cS6++OJ3HNO5c+dMmzatiPIAAADgQ/nI3tMNAAAAzZ3QDQAAAAURugEAAKAgQjcAAAAUROgGAACAggjdAAAAUBChGwAAAAoidAMAAEBBhG4AAAAoiNANAAAABRG6AQAAoCBCNwAAABRE6AYAAICCCN0AAABQEKEbAAAACiJ0AwAAQEGEbgAAACiI0A0AAAAFEboBAACgIEI3AAAAFEToBgAAgIII3QAAAFAQoRsAAAAKInQDAABAQYRuAAAAKIjQDQAAAAURugEAAKAgQjcAAAAUROgGAACAggjdAAAAUBChGwAAAAoidAMAAEBBhG4AAAAoiNANAAAABRG6AQAAoCBCNwAAABRE6AYAAICCCN0AAABQEKEbAAAACiJ0AwAAQEGEbgAAACiI0A0AAAAFEboBAACgIEI3AAAAFEToBgAAgIII3QAAAFAQoRsAAAAKInQDAABAQYRuAAAAKIjQDQAAAAURugEAAKAgQjcAAAAUROgGAACAggjdAAAAUBChGwAAAAoidAMAAEBBhG4AAAAoiNANAAAABRG6AQAAoCBCNwAAABRE6AYAAICCCN0AAABQEKEbAAAACiJ0AwAAQEGEbgAAACiI0A0AAAAFEboBAACgIEI3AAAAFEToBgAAgIII3QAAAFAQoRsAAAAKInQDAABAQYRuAAAAKIjQDQAAAAURugEAAKAgQjcAAAAUROgGAACAggjdAAAAUBChGwAAAAoidAMAAEBBhG4AAAAoiNANAAAABRG6AQAAoCCbTOieNGlSttlmm7Rt2zaDBw/O//zP/zR1SQAAAGzmNonQ/atf/Sqnn356Lrjggvzxj3/M7rvvnqFDh2bhwoVNXRoAAACbsU0idF9xxRU56aSTcvzxx6d///655pprssUWW+Taa69t6tIAAADYjDX70L1y5crMmTMnQ4YMqWtr0aJFhgwZktmzZzdhZQAAAGzuWjV1AR/WK6+8kjVr1qSqqqpee1VVVf7yl79scJsVK1ZkxYoVdes1NTVJkiVLlhRX6CZm+dLXm7oENmFLlrRp6hLYxPkMo0g+wyiSzy+K5jPs/VuXH0ul0ruOa/ahuyEmTpyYiy66aL32Xr16NUE1wNut/18nQPPhMwxoznyGfXCvv/56Kisr37G/2YfurbbaKi1btsyCBQvqtS9YsCDdu3ff4DbnnHNOTj/99Lr1tWvXZtGiRenSpUvKysoKrZfNz5IlS9KrV6+8+OKLqaioaOpyAD4Qn2FAc+YzjCKVSqW8/vrr6dmz57uOa/ahu02bNhk4cGBmzpyZkSNHJqkN0TNnzsyECRM2uE15eXnKy8vrtXXq1KngStncVVRU+LAHmi2fYUBz5jOMorzbGe51mn3oTpLTTz89o0ePzqBBg7LXXnvlBz/4QZYtW5bjjz++qUsDAABgM7ZJhO4jjjgi//jHP3L++edn/vz5GTBgQO644471Hq4GAAAAG9MmEbqTZMKECe94OTk0pfLy8lxwwQXr3dIA0Bz4DAOaM59hfBSUld7r+eYAAABAg7Ro6gIAAABgUyV0AwAAQEGEbmgC9913X8rKyrJ48eIkydSpU722DgDgA7rwwgszYMCAD7TNNttskx/84AeF1AMbInTDBowZMyZlZWX58pe/vF7f+PHjU1ZWljFjxjTa8Y444oj87//+b6PtDyCp/SwbOXJkU5cB8IHMnj07LVu2zIgRIzbK8crKynLLLbdslGOxeRK64R306tUrN9xwQ/75z3/WtS1fvjzTpk1L7969G/VY7dq1S7du3Rp1nwAAzdHkyZNz8skn5/e//31efvnlpi4HPjShG97BnnvumV69euW3v/1tXdtvf/vb9O7dO3vssUdd29q1azNx4sRsu+22adeuXXbffff85je/qbev3/3ud9lpp53Srl27HHjggfnb3/5Wr//tl5c/99xzOeyww1JVVZUOHTrkE5/4RO6+++5C5glsHlasWJFTTjkl3bp1S9u2bbPffvvl4YcfTlL7Obb11lvn6quvrrfNo48+mhYtWuSFF15IkixevDgnnnhiunbtmoqKihx00EF5/PHH68avu8zzF7/4RbbZZptUVlbmyCOPzOuvv77xJgo0a0uXLs2vfvWrjBs3LiNGjMjUqVPr9V966aWpqqpKx44dM3bs2Cxfvrxe/6c+9amceuqp9dpGjhz5jlcobrPNNkmSz33ucykrK6tb97MYjUnohndxwgknZMqUKXXr1157bY4//vh6YyZOnJif//znueaaa/Lkk0/mtNNOyxe/+MXMmjUrSfLiiy/m8MMPz6GHHprHHnssJ554Yr7+9a+/63GXLl2az3zmM5k5c2YeffTRDBs2LIceemjmzp3b+JMENgtnnXVWbrrpplx33XX54x//mB122CFDhw7NokWL0qJFixx11FGZNm1avW2uv/767LvvvunTp0+S5Atf+EIWLlyY22+/PXPmzMmee+6Zgw8+OIsWLarb5rnnnsstt9yS6dOnZ/r06Zk1a1YuvfTSjTpXoPn69a9/nb59+2bnnXfOF7/4xVx77bVZ94bjX//617nwwgtzySWX5JFHHkmPHj1y1VVXfajjrfvl45QpUzJv3ry6dT+L0ahKwHpGjx5dOuyww0oLFy4slZeXl/72t7+V/va3v5Xatm1b+sc//lE67LDDSqNHjy4tX768tMUWW5QeeOCBetuPHTu2dNRRR5VKpVLpnHPOKfXv379e/9lnn11KUnrttddKpVKpNGXKlFJlZeW71rTLLruUfvSjHzXaHIFN37rPsqVLl5Zat25duv766+v6Vq5cWerZs2fpsssuK5VKpdKjjz5aKisrK73wwgulUqlUWrNmTeljH/tY6eqrry6VSqXSH/7wh1JFRUVp+fLl9Y6x/fbbl37yk5+USqVS6YILLihtscUWpSVLltT1n3nmmaXBgwcXOk9g07HPPvuUfvCDH5RKpVJp1apVpa222qp07733lkqlUqm6urr0la98pd74wYMHl3bfffe69QMOOKD01a9+td6YdT+3rdOnT5/S97///br1JKWbb775PWvzsxgN5Uw3vIuuXbvWXdo0ZcqUjBgxIltttVVd/1//+te88cYb+fSnP50OHTrULT//+c/z3HPPJUmefvrpDB48uN5+q6ur3/W4S5cuzRlnnJF+/fqlU6dO6dChQ55++mm/XQUa5LnnnsuqVauy77771rW1bt06e+21V55++ukkyYABA9KvX7+6s92zZs3KwoUL84UvfCFJ8vjjj2fp0qXp0qVLvc+7559/vu7zLqm9VLNjx4516z169MjChQs3xjSBZu6ZZ57J//zP/+Soo45KkrRq1SpHHHFEJk+enKRhP1M1lJ/FaEytmroA+Kg74YQTMmHChCTJpEmT6vUtXbo0SXLbbbflYx/7WL2+8vLyBh/zjDPOyIwZM3L55Zdnhx12SLt27fL5z38+K1eubPA+Ad7LMccck2nTpuXrX/96pk2blmHDhqVLly5Jaj/vevTokfvuu2+97d76TIrWrVvX6ysrK8vatWuLLBvYREyePDmrV69Oz54969pKpVLKy8vz4x//+H3to0WLFnWXo6+zatWqD1yLn8VoTEI3vIdhw4Zl5cqVKSsry9ChQ+v19e/fP+Xl5Zk7d24OOOCADW7fr1+//Nd//Ve9tgcffPBdj3n//fdnzJgx+dznPpek9ofdtz98DeD92n777dOmTZvcf//9dfdnr1q1Kg8//HC9Bw4dffTROffcczNnzpz85je/yTXXXFPXt+eee2b+/Plp1apV3YOGABrL6tWr8/Of/zzf+973csghh9TrGzlyZP7jP/4j/fr1y0MPPZTjjjuuru/tP1N17do18+bNq1tfs2ZN/vznP+fAAw98x2O3bt06a9asqdfmZzEak9AN76Fly5Z1l1+2bNmyXl/Hjh1zxhln5LTTTsvatWuz3377paamJvfff38qKioyevTofPnLX873vve9nHnmmTnxxBMzZ86c9Z7E+XY77rhjfvvb3+bQQw9NWVlZzjvvPGeKgAZr3759xo0blzPPPDOdO3dO7969c9lll+WNN97I2LFj68Zts8022WeffTJ27NisWbMmn/3sZ+v6hgwZkurq6owcOTKXXXZZdtppp7z88su57bbb8rnPfS6DBg1qiqkBm4jp06fntddey9ixY1NZWVmvb9SoUZk8eXLOOOOMjBkzJoMGDcq+++6b66+/Pk8++WS22267urEHHXRQTj/99Nx2223Zfvvtc8UVV2Tx4sXveuxtttkmM2fOzL777pvy8vJsueWWfhajUbmnG96HioqKVFRUbLDvm9/8Zs4777xMnDgx/fr1y7Bhw3Lbbbdl2223TZL07t07N910U2655Zbsvvvuueaaa3LJJZe86/GuuOKKbLnlltlnn31y6KGHZujQodlzzz0bfV7Apm3t2rVp1ar29+uXXnppRo0alWOPPTZ77rln/vrXv+bOO+/MlltuWW+bY445Jo8//ng+97nPpV27dnXtZWVl+d3vfpf9998/xx9/fHbaaacceeSReeGFF1JVVbVR5wVseiZPnpwhQ4asF7iT2tD9yCOPpF+/fjnvvPNy1llnZeDAgXnhhRcybty4emNPOOGEjB49Oscdd1wOOOCAbLfddu96ljtJvve972XGjBnp1atX3Wth/SxGYyorvf2mBwBgkzBs2LDssMMO7/teSACg8TnTDQCbmNdeey3Tp0/PfffdlyFDhjR1OQCwWXNPNwBsYk444YQ8/PDD+drXvpbDDjusqcsBgM2ay8sBAACgIC4vBwAAgIII3QAAAFAQoRsAAAAKInQDAABAQYRuAAAAKIjQDQCsp6ysLLfccsuH2seFF16YAQMGNEo9ANBcCd0AsIkbM2ZMysrK1luGDRvW1KUBwCavVVMXAAAUb9iwYZkyZUq9tvLy8iaqBgA2H850A8BmoLy8PN27d6+3bLnllkmSZ599Nvvvv3/atm2b/v37Z8aMGettf/bZZ2ennXbKFltske222y7nnXdeVq1aVW/MpZdemqqqqnTs2DFjx47N8uXLN8rcAOCjzJluANiMrV27Nocffniqqqry0EMPpaamJqeeeup64zp27JipU6emZ8+eeeKJJ3LSSSelY8eOOeuss5Ikv/71r3PhhRdm0qRJ2W+//fKLX/wiV155ZbbbbruNPCMA+GgpK5VKpaYuAgAozpgxY/LLX/4ybdu2rdf+jW98I4MGDcqIESPywgsvpGfPnkmSO+64I8OHD8/NN9+ckSNHbnCfl19+eW644YY88sgjSZJ99tkne+yxRyZNmlQ3Zu+9987y5cvz2GOPFTIvAGgOnOkGgM3AgQcemKuvvrpeW+fOnfOLX/wivXr1qgvcSVJdXb3e9r/61a9y5ZVX5rnnnsvSpUuzevXqVFRU1PU//fTT+fKXv1xvm+rq6tx7772NPBMAaF6EbgDYDLRv3z477LBDg7adPXt2jjnmmFx00UUZOnRoKisrc8MNN+R73/teI1cJAJseD1IDgM1Yv3798uKLL2bevHl1bQ8++GC9MQ888ED69OmTf/u3f8ugQYOy44475oUXXlhvPw899FC9trfvBwA2R850A8BmYMWKFZk/f369tlatWmXIkCHZaaedMnr06Hz3u9/NkiVL8m//9m/1xu24446ZO3dubrjhhnziE5/IbbfdlptvvrnemK9+9asZM2ZMBg0alH333TfXX399nnzySQ9SA2Cz50w3AGwG7rjjjvTo0aPest9++6VFixa5+eab889//jN77bVXTjzxxHz729+ut+1nP/vZnHbaaZkwYUIGDBiQBx54IOedd169MUcccUTOO++8nHXWWRk4cGBeeOGFjBs3bmNOEQA+kjy9HAAAAAriTDcAAAAUROgGAACAggjdAAAAUBChGwAAAAoidAMAAEBBhG4AAAAoiNANAAAABRG6AQAAoCBCNwAAABRE6AYAAICCCN0AAABQEKEbAAAACvL/AbWoaV3lCHdH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03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24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Tema de Office</vt:lpstr>
      <vt:lpstr>DASHBOARD MARKETING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FILMS</dc:title>
  <dc:creator>Admin1</dc:creator>
  <cp:lastModifiedBy>luis enrique jimenez garcia</cp:lastModifiedBy>
  <cp:revision>12</cp:revision>
  <dcterms:created xsi:type="dcterms:W3CDTF">2025-03-28T16:03:26Z</dcterms:created>
  <dcterms:modified xsi:type="dcterms:W3CDTF">2025-03-29T01:16:34Z</dcterms:modified>
</cp:coreProperties>
</file>