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8021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DE5BB-97CE-498B-8A61-E9371F05FB95}" v="101" dt="2023-03-27T19:18:15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834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65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0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8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34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73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98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43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1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CCE44ED-23F9-4944-9294-06AB40C27904}" type="datetimeFigureOut">
              <a:rPr lang="pl-PL" smtClean="0"/>
              <a:t>27.03.2023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8D0408-D915-4B59-8BDE-EC209F1B878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3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m.wikipedia.org/wiki/Plik:Koch_Snowflake_7th_iteration.svg" TargetMode="External"/><Relationship Id="rId2" Type="http://schemas.openxmlformats.org/officeDocument/2006/relationships/hyperlink" Target="https://brilliant.org/wiki/cantor-s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kziumragowo.pl/szkolne-artykuly/2022/GIMP-Dywan-Sierpi%C5%84skiego" TargetMode="External"/><Relationship Id="rId4" Type="http://schemas.openxmlformats.org/officeDocument/2006/relationships/hyperlink" Target="https://zpe.gov.pl/a/przeczytaj/D6rK3Fen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91D88-16FD-B40F-799E-0C20364F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pPr algn="l"/>
            <a:r>
              <a:rPr lang="pl-PL" sz="4000" cap="none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sz="4000" cap="none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cap="none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Fraktale</a:t>
            </a:r>
            <a:r>
              <a:rPr lang="pl-PL" sz="40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  <a:br>
              <a:rPr lang="pl-PL" sz="40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40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dni otwarte GLA 2023</a:t>
            </a:r>
            <a:br>
              <a:rPr lang="pl-PL" sz="40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400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informatyka</a:t>
            </a:r>
            <a:endParaRPr lang="pl-PL" sz="4000" dirty="0">
              <a:solidFill>
                <a:schemeClr val="accent5">
                  <a:lumMod val="60000"/>
                  <a:lumOff val="4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4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64A93A-8BC8-907F-E9EB-B1DF0609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812" y="3093079"/>
            <a:ext cx="9858375" cy="671842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6C069">
                    <a:lumMod val="50000"/>
                  </a:srgbClr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import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matplotlib.pyplot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6C069">
                    <a:lumMod val="50000"/>
                  </a:srgbClr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as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rPr>
              <a:t>plt</a:t>
            </a:r>
            <a:endParaRPr kumimoji="0" lang="pl-PL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4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875B2-BBB3-9A9C-600C-B368B5D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0"/>
            <a:ext cx="11487150" cy="6858000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numpy 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as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np</a:t>
            </a: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3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matplotlib.pyplot 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as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plt</a:t>
            </a: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= np.linspace(-</a:t>
            </a:r>
            <a:r>
              <a:rPr lang="pl-PL" sz="3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*np.pi</a:t>
            </a:r>
            <a:r>
              <a:rPr lang="pl-PL" sz="3600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sz="3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*np.pi</a:t>
            </a:r>
            <a:r>
              <a:rPr lang="pl-PL" sz="3600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sz="3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y1 = np.sin(x)</a:t>
            </a: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y2 = np.cos(x)</a:t>
            </a: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plt.plot(x</a:t>
            </a:r>
            <a:r>
              <a:rPr lang="pl-PL" sz="3600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y1)</a:t>
            </a: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plt.plot(x</a:t>
            </a:r>
            <a:r>
              <a:rPr lang="pl-PL" sz="3600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y2)</a:t>
            </a: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3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401397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16EEA-D961-E060-1F5F-8A7C2CEA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0"/>
            <a:ext cx="9601200" cy="7387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dywanSierpinskiego.py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304F3D-295F-6070-9D9F-23E55392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738740"/>
            <a:ext cx="10274968" cy="61192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numpy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np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matplotlib.pyplot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plt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sierpinski_carpet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(depth):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depth ==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np.ones((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carpet = sierpinski_carpet(depth -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center = np.zeros_like(carpet)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squares = np.block([[carpet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carpet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carpet]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    [carpet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center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carpet]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    [carpet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carpet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carpet]])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squares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fig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ax = plt.subplots(</a:t>
            </a:r>
            <a:r>
              <a:rPr lang="en-US" dirty="0">
                <a:solidFill>
                  <a:srgbClr val="99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figsize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ax.set_aspect(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'equal'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ax.set_axis_off()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carpet = sierpinski_carpet(</a:t>
            </a:r>
            <a:r>
              <a:rPr lang="en-US" dirty="0">
                <a:solidFill>
                  <a:srgbClr val="99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depth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plt.imshow(carpet</a:t>
            </a:r>
            <a:r>
              <a:rPr lang="en-US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99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cmap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'binary'</a:t>
            </a: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plt.show()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DAA479-B371-D975-55CB-6442520F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282" y="3693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2CF6E6-39F3-02AF-5A4B-14EBAC1A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48700"/>
            <a:ext cx="8361229" cy="960600"/>
          </a:xfrm>
        </p:spPr>
        <p:txBody>
          <a:bodyPr/>
          <a:lstStyle/>
          <a:p>
            <a:r>
              <a:rPr lang="pl-PL" cap="none" dirty="0">
                <a:solidFill>
                  <a:schemeClr val="accent2">
                    <a:lumMod val="50000"/>
                  </a:schemeClr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686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58033F-7B97-0D13-95FC-4D62FACD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014945-9190-39B2-D1F2-376C6E34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https://brilliant.org/wiki/cantor-set/</a:t>
            </a:r>
            <a:endParaRPr lang="pl-PL" dirty="0"/>
          </a:p>
          <a:p>
            <a:r>
              <a:rPr lang="pl-PL" dirty="0">
                <a:hlinkClick r:id="rId3"/>
              </a:rPr>
              <a:t>https://pl.m.wikipedia.org/wiki/Plik:Koch_Snowflake_7th_iteration.svg</a:t>
            </a:r>
            <a:endParaRPr lang="pl-PL" dirty="0"/>
          </a:p>
          <a:p>
            <a:r>
              <a:rPr lang="pl-PL" dirty="0">
                <a:hlinkClick r:id="rId4"/>
              </a:rPr>
              <a:t>https://zpe.gov.pl/a/przeczytaj/D6rK3Fen2</a:t>
            </a:r>
            <a:endParaRPr lang="pl-PL" dirty="0"/>
          </a:p>
          <a:p>
            <a:r>
              <a:rPr lang="pl-PL" dirty="0">
                <a:hlinkClick r:id="rId5"/>
              </a:rPr>
              <a:t>https://ckziumragowo.pl/szkolne-artykuly/2022/GIMP-Dywan-Sierpi%C5%84skiego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529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2B2F96-7405-6726-A38B-2F538224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31606"/>
          </a:xfrm>
        </p:spPr>
        <p:txBody>
          <a:bodyPr/>
          <a:lstStyle/>
          <a:p>
            <a:r>
              <a:rPr lang="pl-PL" sz="4400" cap="none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Fraktale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[</a:t>
            </a:r>
            <a:b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pl-PL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{łac. fractus – złamany, cząstkowy, ułamkowy},</a:t>
            </a:r>
            <a:br>
              <a:rPr lang="pl-PL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{obiekt składający się z coraz bardziej 	złożonych detali, z których każdy jest podobny 	do całości}</a:t>
            </a:r>
            <a:b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3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C9F0D-5D6D-696E-DAAD-D7691047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pl-PL" sz="4400" cap="none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dwieMetody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9D53C2-381A-8E1A-D923-8E1F321D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18" y="2340864"/>
            <a:ext cx="5122566" cy="823912"/>
          </a:xfrm>
        </p:spPr>
        <p:txBody>
          <a:bodyPr/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pl-PL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sz="24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turtle</a:t>
            </a:r>
            <a:r>
              <a:rPr lang="pl-PL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sz="2400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Turtle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F21C0A-9FFA-23BA-78CE-05352AADC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3305207"/>
            <a:ext cx="4724401" cy="2562193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+ łatwy w użyciu</a:t>
            </a:r>
          </a:p>
          <a:p>
            <a:pPr>
              <a:buFontTx/>
              <a:buChar char="-"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wolno rysuje dłuższe grafiki</a:t>
            </a:r>
          </a:p>
          <a:p>
            <a:pPr>
              <a:buFontTx/>
              <a:buChar char="-"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nie jest używany do praktycznych rozwiązań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124425B-F630-6C03-D78C-90BFDFE8C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418" y="2340864"/>
            <a:ext cx="5815582" cy="823912"/>
          </a:xfrm>
        </p:spPr>
        <p:txBody>
          <a:bodyPr/>
          <a:lstStyle/>
          <a:p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matplotlib.pyplot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as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plt</a:t>
            </a:r>
            <a:endParaRPr lang="pl-PL" sz="24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07266BF-2B55-9650-8A74-F69274B9E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5666986" cy="2562193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+ lepsza obsługa większej ilości danych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+ średnio zaawansowany w użyciu</a:t>
            </a:r>
          </a:p>
        </p:txBody>
      </p:sp>
    </p:spTree>
    <p:extLst>
      <p:ext uri="{BB962C8B-B14F-4D97-AF65-F5344CB8AC3E}">
        <p14:creationId xmlns:p14="http://schemas.microsoft.com/office/powerpoint/2010/main" val="81386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64A93A-8BC8-907F-E9EB-B1DF0609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93079"/>
            <a:ext cx="8361229" cy="671842"/>
          </a:xfrm>
        </p:spPr>
        <p:txBody>
          <a:bodyPr/>
          <a:lstStyle/>
          <a:p>
            <a:r>
              <a:rPr lang="pl-PL" sz="4400" cap="none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pl-PL" sz="4400" cap="none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 </a:t>
            </a:r>
            <a:r>
              <a:rPr lang="pl-PL" sz="4400" cap="none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sz="4400" cap="none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</a:t>
            </a:r>
          </a:p>
        </p:txBody>
      </p:sp>
    </p:spTree>
    <p:extLst>
      <p:ext uri="{BB962C8B-B14F-4D97-AF65-F5344CB8AC3E}">
        <p14:creationId xmlns:p14="http://schemas.microsoft.com/office/powerpoint/2010/main" val="15753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875B2-BBB3-9A9C-600C-B368B5D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445493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</a:t>
            </a:r>
            <a:b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n = Turtle()</a:t>
            </a:r>
            <a:b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funkcja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</a:t>
            </a:r>
            <a:r>
              <a:rPr lang="pl-PL" dirty="0">
                <a:solidFill>
                  <a:srgbClr val="FFC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...):</a:t>
            </a:r>
            <a:b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break</a:t>
            </a:r>
            <a:b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funkcja(n</a:t>
            </a:r>
            <a:r>
              <a:rPr lang="pl-PL" dirty="0">
                <a:solidFill>
                  <a:srgbClr val="FFC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...)</a:t>
            </a:r>
          </a:p>
        </p:txBody>
      </p:sp>
    </p:spTree>
    <p:extLst>
      <p:ext uri="{BB962C8B-B14F-4D97-AF65-F5344CB8AC3E}">
        <p14:creationId xmlns:p14="http://schemas.microsoft.com/office/powerpoint/2010/main" val="171953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16EEA-D961-E060-1F5F-8A7C2CEA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0"/>
            <a:ext cx="9601200" cy="7387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zbiorCantora.py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304F3D-295F-6070-9D9F-23E55392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738740"/>
            <a:ext cx="10274968" cy="61192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 = Turtle()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zbior_cantora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dlugosc_linii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wyciecie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liczba_linii):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liczba_linii ==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z.pd()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z.fd(dlugosc_linii)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z.pu()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else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nowa_dlugosc = dlugosc_linii * 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-wyciecie)/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zbior_cantora(z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nowa_dlugosc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wyciecie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liczba_linii 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z.fd(dlugosc_linii * wyciecie)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zbior_cantora(z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nowa_dlugosc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wyciecie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liczba_linii 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fraktal_cantora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dlugosc_lini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ile):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i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7030A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range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(ile):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zbior_cantora(z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dlugosc_lini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i)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z.back(dlugosc_lini)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z.lt(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90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z.back(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/ ile - 1)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z.rt(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90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fraktal_cantora(zlw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300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57B20F0-CF29-F726-50F6-59FBCA30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0"/>
            <a:ext cx="6138554" cy="12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7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16EEA-D961-E060-1F5F-8A7C2CEA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0"/>
            <a:ext cx="9601200" cy="7387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platekKocha.py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304F3D-295F-6070-9D9F-23E55392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738740"/>
            <a:ext cx="10274968" cy="61192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 = Turtle()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platek_kocha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stopien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dl_bok):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bok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(stopien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dl_bok):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stopien ==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z.forward(dl_bok)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else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bok(stopien-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z.left(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60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bok(stopien-1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z.right(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120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bok(stopien-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z.left(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60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bok(stopien-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z.right(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i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rgbClr val="7030A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range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bok(stopien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z.right(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120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z.left(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platek_kocha(zlw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200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C03CFBA-11C8-C544-5EDB-3B16AF29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16EEA-D961-E060-1F5F-8A7C2CEA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0"/>
            <a:ext cx="9601200" cy="7387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drzewoBinarne.py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304F3D-295F-6070-9D9F-23E55392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738740"/>
            <a:ext cx="10274968" cy="61192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 = Turtle()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drzewo_binarne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stopien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dl_bok):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stopien ==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pozycja = z.pos()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z.forward(dl_bok)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z.goto(pozycja)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else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pozycja = z.pos()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z.forward(dl_bok)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z.left(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45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drzewo_binarne(z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stopien-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z.right(90)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drzewo_binarne(z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stopien-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z.left(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45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z.goto(pozycja)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zlw.penup()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zlw.goto(-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20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zlw.pendown()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zlw.left(90)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drzewo_binarne(zlw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50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1907ABB-F1EB-DD8F-F651-4ADD29CC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3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16EEA-D961-E060-1F5F-8A7C2CEA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0"/>
            <a:ext cx="9601200" cy="7387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dywanSierpinskiego.py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304F3D-295F-6070-9D9F-23E55392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738740"/>
            <a:ext cx="10274968" cy="61192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 Turtle</a:t>
            </a:r>
          </a:p>
          <a:p>
            <a:pPr marL="0" indent="0">
              <a:buNone/>
            </a:pPr>
            <a:r>
              <a:rPr lang="pl-PL" dirty="0">
                <a:latin typeface="Cascadia Mono" panose="020B0609020000020004" pitchFamily="49" charset="0"/>
                <a:cs typeface="Cascadia Mono" panose="020B0609020000020004" pitchFamily="49" charset="0"/>
              </a:rPr>
              <a:t>zlw = Turtle()</a:t>
            </a:r>
          </a:p>
          <a:p>
            <a:pPr marL="0" indent="0">
              <a:buNone/>
            </a:pPr>
            <a:endParaRPr lang="pl-PL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dywan_sierpinskiego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stopien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dl_bok):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def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kwadrat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(bok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kolor):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z.color(kolor)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z.begin_fill()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 in </a:t>
            </a:r>
            <a:r>
              <a:rPr lang="pl-PL" dirty="0">
                <a:solidFill>
                  <a:srgbClr val="7030A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range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z.forward(bok)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z.right(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90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z.end_fill()</a:t>
            </a:r>
          </a:p>
          <a:p>
            <a:pPr marL="0" indent="0">
              <a:buNone/>
            </a:pPr>
            <a:endParaRPr lang="pl-PL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stopien ==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kwadrat(dl_bok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'black'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None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else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kwadrat(dl_bok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'white'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 in </a:t>
            </a:r>
            <a:r>
              <a:rPr lang="pl-PL" dirty="0">
                <a:solidFill>
                  <a:srgbClr val="7030A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range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pl-PL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j in </a:t>
            </a:r>
            <a:r>
              <a:rPr lang="pl-PL" dirty="0">
                <a:solidFill>
                  <a:srgbClr val="7030A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range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dywan_sierpinskiego(z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stopien-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z.forward(dl_bok/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z.forward(dl_bok/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z.right(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90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zl.penup()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zl.goto(-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300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300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zl.pendown()</a:t>
            </a:r>
          </a:p>
          <a:p>
            <a:pPr marL="0" indent="0">
              <a:buNone/>
            </a:pPr>
            <a:endParaRPr lang="pl-PL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dywan_sierpinskiego(zl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pl-PL" dirty="0">
                <a:solidFill>
                  <a:srgbClr val="FF802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500</a:t>
            </a:r>
            <a:r>
              <a:rPr lang="pl-PL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DAA479-B371-D975-55CB-6442520F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282" y="3693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8294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172</TotalTime>
  <Words>1124</Words>
  <Application>Microsoft Office PowerPoint</Application>
  <PresentationFormat>Panoramiczny</PresentationFormat>
  <Paragraphs>149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Cascadia Mono</vt:lpstr>
      <vt:lpstr>Franklin Gothic Book</vt:lpstr>
      <vt:lpstr>Przycinanie</vt:lpstr>
      <vt:lpstr>def Fraktale():  dni otwarte GLA 2023  informatyka</vt:lpstr>
      <vt:lpstr>Fraktale = [  {łac. fractus – złamany, cząstkowy, ułamkowy},  {obiekt składający się z coraz bardziej  złożonych detali, z których każdy jest podobny  do całości} ]</vt:lpstr>
      <vt:lpstr>def dwieMetody():</vt:lpstr>
      <vt:lpstr>from turtle import Turtle</vt:lpstr>
      <vt:lpstr>from turtle import Turtle n = Turtle() def funkcja(n, ...):  break funkcja(n, ...)</vt:lpstr>
      <vt:lpstr>zbiorCantora.py</vt:lpstr>
      <vt:lpstr>platekKocha.py</vt:lpstr>
      <vt:lpstr>drzewoBinarne.py</vt:lpstr>
      <vt:lpstr>dywanSierpinskiego.py</vt:lpstr>
      <vt:lpstr>import matplotlib.pyplot as plt</vt:lpstr>
      <vt:lpstr>import numpy as np import matplotlib.pyplot as plt  x = np.linspace(-2*np.pi, 2*np.pi, 1024)  y1 = np.sin(x) y2 = np.cos(x)  plt.plot(x, y1) plt.plot(x, y2)  plt.show()</vt:lpstr>
      <vt:lpstr>dywanSierpinskiego.py</vt:lpstr>
      <vt:lpstr>break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 Fraktale():  dni otwarte GLA 2023  informatyka</dc:title>
  <dc:creator>Stanisław Kardaś</dc:creator>
  <cp:lastModifiedBy>Stanisław Kardaś</cp:lastModifiedBy>
  <cp:revision>2</cp:revision>
  <dcterms:created xsi:type="dcterms:W3CDTF">2023-03-27T16:26:40Z</dcterms:created>
  <dcterms:modified xsi:type="dcterms:W3CDTF">2023-03-27T19:19:30Z</dcterms:modified>
</cp:coreProperties>
</file>