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6"/>
  </p:notesMasterIdLst>
  <p:sldIdLst>
    <p:sldId id="256" r:id="rId5"/>
    <p:sldId id="270" r:id="rId6"/>
    <p:sldId id="261" r:id="rId7"/>
    <p:sldId id="271" r:id="rId8"/>
    <p:sldId id="278" r:id="rId9"/>
    <p:sldId id="272" r:id="rId10"/>
    <p:sldId id="279" r:id="rId11"/>
    <p:sldId id="280" r:id="rId12"/>
    <p:sldId id="275" r:id="rId13"/>
    <p:sldId id="281" r:id="rId14"/>
    <p:sldId id="277" r:id="rId15"/>
  </p:sldIdLst>
  <p:sldSz cx="9144000" cy="5143500" type="screen16x9"/>
  <p:notesSz cx="6858000" cy="9144000"/>
  <p:embeddedFontLst>
    <p:embeddedFont>
      <p:font typeface="Modern No. 20" panose="02070704070505020303" pitchFamily="18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Medium" panose="000006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FFFF99"/>
    <a:srgbClr val="FFFF66"/>
    <a:srgbClr val="CCECFF"/>
    <a:srgbClr val="A9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71950-DFF9-42C6-A85A-EE1361A6B78B}">
  <a:tblStyle styleId="{9F571950-DFF9-42C6-A85A-EE1361A6B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988B64-E63F-40DC-9014-E0BA714AD4A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\Documents\analysis-data-kaggle\education\student-performance-analysis-2\student-performance-analysis-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[student-performance-analysis-2.xlsx]pivot-table!PivotTable25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D" sz="8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Distribution of Final Grade Category by Gender</a:t>
            </a:r>
            <a:endParaRPr lang="en-ID" sz="80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3.876221785098475E-2"/>
          <c:y val="4.23590079788682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D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0800" dist="254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FF99"/>
          </a:solidFill>
          <a:ln>
            <a:solidFill>
              <a:srgbClr val="FFFF99"/>
            </a:solidFill>
          </a:ln>
          <a:effectLst>
            <a:glow rad="127000">
              <a:srgbClr val="FFFF99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0800" dist="254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FF99"/>
          </a:solidFill>
          <a:ln>
            <a:solidFill>
              <a:srgbClr val="FFFF99"/>
            </a:solidFill>
          </a:ln>
          <a:effectLst>
            <a:glow rad="127000">
              <a:srgbClr val="FFFF99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0800" dist="254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FF99"/>
          </a:solidFill>
          <a:ln>
            <a:solidFill>
              <a:srgbClr val="FFFF99"/>
            </a:solidFill>
          </a:ln>
          <a:effectLst>
            <a:glow rad="127000">
              <a:srgbClr val="FFFF99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'pivot-table'!$C$20:$C$21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  <a:effectLst>
              <a:glow rad="127000">
                <a:srgbClr val="FFFF00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'pivot-table'!$B$22:$B$23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'pivot-table'!$C$22:$C$23</c:f>
              <c:numCache>
                <c:formatCode>General</c:formatCode>
                <c:ptCount val="2"/>
                <c:pt idx="0">
                  <c:v>101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8-4C52-94A0-8279D3B61218}"/>
            </c:ext>
          </c:extLst>
        </c:ser>
        <c:ser>
          <c:idx val="1"/>
          <c:order val="1"/>
          <c:tx>
            <c:strRef>
              <c:f>'pivot-table'!$D$20:$D$21</c:f>
              <c:strCache>
                <c:ptCount val="1"/>
                <c:pt idx="0">
                  <c:v>Excellent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27000">
                <a:schemeClr val="bg1">
                  <a:alpha val="40000"/>
                </a:schemeClr>
              </a:glow>
              <a:outerShdw blurRad="50800" dist="25400" dir="5400000" algn="ctr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'pivot-table'!$B$22:$B$23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'pivot-table'!$D$22:$D$23</c:f>
              <c:numCache>
                <c:formatCode>General</c:formatCode>
                <c:ptCount val="2"/>
                <c:pt idx="0">
                  <c:v>32</c:v>
                </c:pt>
                <c:pt idx="1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98-4C52-94A0-8279D3B61218}"/>
            </c:ext>
          </c:extLst>
        </c:ser>
        <c:ser>
          <c:idx val="2"/>
          <c:order val="2"/>
          <c:tx>
            <c:strRef>
              <c:f>'pivot-table'!$E$20:$E$21</c:f>
              <c:strCache>
                <c:ptCount val="1"/>
                <c:pt idx="0">
                  <c:v>Poor</c:v>
                </c:pt>
              </c:strCache>
            </c:strRef>
          </c:tx>
          <c:spPr>
            <a:solidFill>
              <a:srgbClr val="FFFF99"/>
            </a:solidFill>
            <a:ln>
              <a:solidFill>
                <a:srgbClr val="FFFF99"/>
              </a:solidFill>
            </a:ln>
            <a:effectLst>
              <a:glow rad="127000">
                <a:srgbClr val="FFFF99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'pivot-table'!$B$22:$B$23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'pivot-table'!$E$22:$E$23</c:f>
              <c:numCache>
                <c:formatCode>General</c:formatCode>
                <c:ptCount val="2"/>
                <c:pt idx="0">
                  <c:v>75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98-4C52-94A0-8279D3B6121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17521592"/>
        <c:axId val="717522672"/>
      </c:barChart>
      <c:catAx>
        <c:axId val="717521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22672"/>
        <c:crosses val="autoZero"/>
        <c:auto val="1"/>
        <c:lblAlgn val="ctr"/>
        <c:lblOffset val="100"/>
        <c:noMultiLvlLbl val="0"/>
      </c:catAx>
      <c:valAx>
        <c:axId val="717522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21592"/>
        <c:crosses val="autoZero"/>
        <c:crossBetween val="between"/>
      </c:valAx>
      <c:spPr>
        <a:noFill/>
        <a:ln>
          <a:noFill/>
        </a:ln>
        <a:effectLst>
          <a:glow rad="127000">
            <a:schemeClr val="bg1">
              <a:alpha val="40000"/>
            </a:schemeClr>
          </a:glo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/>
    </a:solidFill>
    <a:ln>
      <a:solidFill>
        <a:srgbClr val="FFFF00"/>
      </a:solidFill>
    </a:ln>
    <a:effectLst>
      <a:glow rad="127000">
        <a:srgbClr val="FFFF00">
          <a:alpha val="40000"/>
        </a:srgbClr>
      </a:glow>
      <a:outerShdw blurRad="50800" dist="38100" dir="2700000" algn="tl" rotWithShape="0">
        <a:srgbClr val="FFFF00">
          <a:alpha val="40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[student-performance-analysis-2.xlsx]pivot-table!PivotTable46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D" sz="800">
                <a:solidFill>
                  <a:srgbClr val="FFFF00"/>
                </a:solidFill>
              </a:rPr>
              <a:t>Average Final Grade by Internet Access</a:t>
            </a:r>
          </a:p>
        </c:rich>
      </c:tx>
      <c:layout>
        <c:manualLayout>
          <c:xMode val="edge"/>
          <c:yMode val="edge"/>
          <c:x val="4.6020790288324148E-2"/>
          <c:y val="3.6789307347143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rgbClr val="FFFFFF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rgbClr val="FFFFFF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FF00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rgbClr val="FFFFFF"/>
          </a:solidFill>
          <a:ln>
            <a:solidFill>
              <a:srgbClr val="FFFF00"/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'pivot-table'!$C$31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rgbClr val="FFFF00"/>
              </a:solidFill>
            </a:ln>
            <a:effectLst>
              <a:glow rad="127000">
                <a:srgbClr val="FFFF00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B6C7-4635-A0A1-5B36E22AB261}"/>
              </c:ext>
            </c:extLst>
          </c:dPt>
          <c:dPt>
            <c:idx val="1"/>
            <c:invertIfNegative val="0"/>
            <c:bubble3D val="0"/>
            <c:spPr>
              <a:solidFill>
                <a:srgbClr val="FFFFFF"/>
              </a:solidFill>
              <a:ln>
                <a:solidFill>
                  <a:srgbClr val="FFFF00"/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B6C7-4635-A0A1-5B36E22AB26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'pivot-table'!$B$32:$B$33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'pivot-table'!$C$32:$C$33</c:f>
              <c:numCache>
                <c:formatCode>0</c:formatCode>
                <c:ptCount val="2"/>
                <c:pt idx="0">
                  <c:v>9.4090909090909083</c:v>
                </c:pt>
                <c:pt idx="1">
                  <c:v>10.617021276595745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C7-4635-A0A1-5B36E22AB261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78779952"/>
        <c:axId val="1178781752"/>
      </c:barChart>
      <c:catAx>
        <c:axId val="1178779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81752"/>
        <c:crosses val="autoZero"/>
        <c:auto val="1"/>
        <c:lblAlgn val="ctr"/>
        <c:lblOffset val="100"/>
        <c:noMultiLvlLbl val="0"/>
      </c:catAx>
      <c:valAx>
        <c:axId val="1178781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7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/>
    </a:solidFill>
    <a:ln>
      <a:solidFill>
        <a:srgbClr val="FFFF00"/>
      </a:solidFill>
    </a:ln>
    <a:effectLst>
      <a:glow rad="127000">
        <a:srgbClr val="FFFF00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6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D" sz="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Final Grade vs Alcohol Consumption: Weekday vs Weekend</a:t>
            </a:r>
            <a:endParaRPr lang="en-ID" sz="60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0.12162264165609946"/>
          <c:y val="2.76871547746739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6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D"/>
        </a:p>
      </c:txPr>
    </c:title>
    <c:autoTitleDeleted val="0"/>
    <c:plotArea>
      <c:layout/>
      <c:bubbleChart>
        <c:varyColors val="0"/>
        <c:ser>
          <c:idx val="0"/>
          <c:order val="0"/>
          <c:spPr>
            <a:solidFill>
              <a:srgbClr val="FFFF00"/>
            </a:solidFill>
            <a:ln>
              <a:solidFill>
                <a:schemeClr val="bg1"/>
              </a:solidFill>
            </a:ln>
            <a:effectLst>
              <a:glow rad="127000">
                <a:srgbClr val="FFFF00">
                  <a:alpha val="40000"/>
                </a:srgb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E9F9-4262-B0C0-3E35DB0EFE7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B7D2DFF-C3A3-438F-A1C7-E511BEE248B3}" type="CELLRANGE">
                      <a:rPr lang="en-US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9F9-4262-B0C0-3E35DB0EFE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419FD19-30B6-49A4-9ADA-5E504976871F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9F9-4262-B0C0-3E35DB0EFE7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0721F5-DE3E-4E97-863A-3260C30DA0F2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9F9-4262-B0C0-3E35DB0EFE7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0B20648-6301-4643-9A35-014C875291ED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9F9-4262-B0C0-3E35DB0EFE7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38B215E-B355-45AC-B4D4-0FEF76F23DF2}" type="CELLRANGE">
                      <a:rPr lang="en-ID"/>
                      <a:pPr/>
                      <a:t>[CELLRANGE]</a:t>
                    </a:fld>
                    <a:endParaRPr lang="en-ID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9F9-4262-B0C0-3E35DB0EFE7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'pivot-table'!$P$3:$P$7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'pivot-table'!$Q$3:$Q$7</c:f>
              <c:numCache>
                <c:formatCode>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bubbleSize>
            <c:numRef>
              <c:f>'pivot-table'!$R$3:$R$7</c:f>
              <c:numCache>
                <c:formatCode>0</c:formatCode>
                <c:ptCount val="5"/>
                <c:pt idx="0">
                  <c:v>10.806666666666667</c:v>
                </c:pt>
                <c:pt idx="1">
                  <c:v>8.6666666666666661</c:v>
                </c:pt>
                <c:pt idx="2">
                  <c:v>9.75</c:v>
                </c:pt>
                <c:pt idx="3">
                  <c:v>11.333333333333334</c:v>
                </c:pt>
                <c:pt idx="4">
                  <c:v>10.666666666666666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'pivot-table'!$R$3:$R$7</c15:f>
                <c15:dlblRangeCache>
                  <c:ptCount val="5"/>
                  <c:pt idx="0">
                    <c:v>11</c:v>
                  </c:pt>
                  <c:pt idx="1">
                    <c:v>9</c:v>
                  </c:pt>
                  <c:pt idx="2">
                    <c:v>10</c:v>
                  </c:pt>
                  <c:pt idx="3">
                    <c:v>11</c:v>
                  </c:pt>
                  <c:pt idx="4">
                    <c:v>11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E9F9-4262-B0C0-3E35DB0EFE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sizeRepresents val="w"/>
        <c:axId val="885473440"/>
        <c:axId val="885479200"/>
      </c:bubbleChart>
      <c:valAx>
        <c:axId val="88547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walc - WEEKEND</a:t>
                </a:r>
                <a:r>
                  <a:rPr lang="en-ID" baseline="0"/>
                  <a:t> ALCOHOL CONSUMP</a:t>
                </a:r>
                <a:endParaRPr lang="en-ID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D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9200"/>
        <c:crosses val="autoZero"/>
        <c:crossBetween val="midCat"/>
      </c:valAx>
      <c:valAx>
        <c:axId val="88547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/>
                  <a:t>Dalc - WEEKDAY ALCOHOL CONSUMP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3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0000"/>
    </a:solidFill>
    <a:ln>
      <a:solidFill>
        <a:srgbClr val="FFFF00"/>
      </a:solidFill>
    </a:ln>
    <a:effectLst>
      <a:glow rad="127000">
        <a:srgbClr val="FFFF00">
          <a:alpha val="40000"/>
        </a:srgbClr>
      </a:glow>
      <a:outerShdw blurRad="50800" dist="50800" dir="5400000" algn="ctr" rotWithShape="0">
        <a:srgbClr val="FFFF00"/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[student-performance-analysis-2.xlsx]pivot-table!sex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800" b="1" i="0" u="none" strike="noStrike" kern="1200" spc="100" baseline="0"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800">
                <a:solidFill>
                  <a:srgbClr val="FFFF00"/>
                </a:solidFill>
              </a:rPr>
              <a:t>Average Final Grade</a:t>
            </a:r>
            <a:r>
              <a:rPr lang="en-US" sz="800" baseline="0">
                <a:solidFill>
                  <a:srgbClr val="FFFF00"/>
                </a:solidFill>
              </a:rPr>
              <a:t> by Study Time</a:t>
            </a:r>
            <a:endParaRPr lang="en-US" sz="800">
              <a:solidFill>
                <a:srgbClr val="FFFF00"/>
              </a:solidFill>
            </a:endParaRPr>
          </a:p>
        </c:rich>
      </c:tx>
      <c:layout>
        <c:manualLayout>
          <c:xMode val="edge"/>
          <c:yMode val="edge"/>
          <c:x val="3.0104020593794283E-2"/>
          <c:y val="3.61038000399032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spc="100" baseline="0">
              <a:solidFill>
                <a:srgbClr val="FFFF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2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7150" dir="42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rgbClr val="FFFF00"/>
          </a:solidFill>
          <a:ln>
            <a:solidFill>
              <a:srgbClr val="FFFF00">
                <a:alpha val="99000"/>
              </a:srgbClr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solidFill>
            <a:schemeClr val="bg2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FF00"/>
          </a:solidFill>
          <a:ln>
            <a:solidFill>
              <a:srgbClr val="FFFF00">
                <a:alpha val="99000"/>
              </a:srgbClr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7150" dir="42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solidFill>
            <a:schemeClr val="bg2"/>
          </a:solidFill>
          <a:ln>
            <a:noFill/>
          </a:ln>
          <a:effectLst>
            <a:glow rad="63500">
              <a:schemeClr val="bg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FF00"/>
          </a:solidFill>
          <a:ln>
            <a:solidFill>
              <a:srgbClr val="FFFF00">
                <a:alpha val="99000"/>
              </a:srgbClr>
            </a:solidFill>
          </a:ln>
          <a:effectLst>
            <a:glow rad="127000">
              <a:srgbClr val="FFFF00">
                <a:alpha val="40000"/>
              </a:srgbClr>
            </a:glo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solidFill>
            <a:schemeClr val="bg1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40000"/>
              </a:schemeClr>
            </a:glow>
            <a:outerShdw blurRad="57150" dir="42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'pivot-table'!$C$3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>
                    <a:alpha val="99000"/>
                  </a:srgbClr>
                </a:solidFill>
              </a:ln>
              <a:effectLst>
                <a:glow rad="127000">
                  <a:srgbClr val="FFFF00">
                    <a:alpha val="40000"/>
                  </a:srgbClr>
                </a:glo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A631-4B97-944E-342351DA21C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glow rad="127000">
                  <a:schemeClr val="bg1">
                    <a:alpha val="40000"/>
                  </a:schemeClr>
                </a:glow>
                <a:outerShdw blurRad="57150" dir="42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A631-4B97-944E-342351DA21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'pivot-table'!$B$4:$B$5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'pivot-table'!$C$4:$C$5</c:f>
              <c:numCache>
                <c:formatCode>0</c:formatCode>
                <c:ptCount val="2"/>
                <c:pt idx="0">
                  <c:v>9.9663461538461533</c:v>
                </c:pt>
                <c:pt idx="1">
                  <c:v>10.914438502673796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31-4B97-944E-342351DA2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717524472"/>
        <c:axId val="717519432"/>
      </c:barChart>
      <c:catAx>
        <c:axId val="717524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19432"/>
        <c:crosses val="autoZero"/>
        <c:auto val="1"/>
        <c:lblAlgn val="ctr"/>
        <c:lblOffset val="100"/>
        <c:noMultiLvlLbl val="0"/>
      </c:catAx>
      <c:valAx>
        <c:axId val="717519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5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solidFill>
        <a:srgbClr val="FFFF00"/>
      </a:solidFill>
    </a:ln>
    <a:effectLst>
      <a:glow rad="88900">
        <a:srgbClr val="FFFF00">
          <a:alpha val="40000"/>
        </a:srgbClr>
      </a:glow>
      <a:outerShdw blurRad="50800" dist="38100" dir="2700000" algn="tl" rotWithShape="0">
        <a:srgbClr val="FFFF00">
          <a:alpha val="40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ID">
                <a:solidFill>
                  <a:schemeClr val="tx1"/>
                </a:solidFill>
              </a:rPr>
              <a:t>Correlation G2 x G3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FFFF00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'clean-data'!$AF$2:$AF$396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9</c:v>
                </c:pt>
                <c:pt idx="6">
                  <c:v>12</c:v>
                </c:pt>
                <c:pt idx="7">
                  <c:v>16</c:v>
                </c:pt>
                <c:pt idx="8">
                  <c:v>14</c:v>
                </c:pt>
                <c:pt idx="9">
                  <c:v>7</c:v>
                </c:pt>
                <c:pt idx="10">
                  <c:v>13</c:v>
                </c:pt>
                <c:pt idx="11">
                  <c:v>12</c:v>
                </c:pt>
                <c:pt idx="12">
                  <c:v>8</c:v>
                </c:pt>
                <c:pt idx="13">
                  <c:v>11</c:v>
                </c:pt>
                <c:pt idx="14">
                  <c:v>10</c:v>
                </c:pt>
                <c:pt idx="15">
                  <c:v>13</c:v>
                </c:pt>
                <c:pt idx="16">
                  <c:v>8</c:v>
                </c:pt>
                <c:pt idx="17">
                  <c:v>12</c:v>
                </c:pt>
                <c:pt idx="18">
                  <c:v>8</c:v>
                </c:pt>
                <c:pt idx="19">
                  <c:v>12</c:v>
                </c:pt>
                <c:pt idx="20">
                  <c:v>17</c:v>
                </c:pt>
                <c:pt idx="21">
                  <c:v>15</c:v>
                </c:pt>
                <c:pt idx="22">
                  <c:v>14</c:v>
                </c:pt>
                <c:pt idx="23">
                  <c:v>7</c:v>
                </c:pt>
                <c:pt idx="24">
                  <c:v>13</c:v>
                </c:pt>
                <c:pt idx="25">
                  <c:v>19</c:v>
                </c:pt>
                <c:pt idx="26">
                  <c:v>19</c:v>
                </c:pt>
                <c:pt idx="27">
                  <c:v>14</c:v>
                </c:pt>
                <c:pt idx="28">
                  <c:v>13</c:v>
                </c:pt>
                <c:pt idx="29">
                  <c:v>11</c:v>
                </c:pt>
                <c:pt idx="30">
                  <c:v>13</c:v>
                </c:pt>
                <c:pt idx="31">
                  <c:v>4</c:v>
                </c:pt>
                <c:pt idx="32">
                  <c:v>18</c:v>
                </c:pt>
                <c:pt idx="33">
                  <c:v>0</c:v>
                </c:pt>
                <c:pt idx="34">
                  <c:v>13</c:v>
                </c:pt>
                <c:pt idx="35">
                  <c:v>11</c:v>
                </c:pt>
                <c:pt idx="36">
                  <c:v>0</c:v>
                </c:pt>
                <c:pt idx="37">
                  <c:v>16</c:v>
                </c:pt>
                <c:pt idx="38">
                  <c:v>9</c:v>
                </c:pt>
                <c:pt idx="39">
                  <c:v>14</c:v>
                </c:pt>
                <c:pt idx="40">
                  <c:v>0</c:v>
                </c:pt>
                <c:pt idx="41">
                  <c:v>6</c:v>
                </c:pt>
                <c:pt idx="42">
                  <c:v>9</c:v>
                </c:pt>
                <c:pt idx="43">
                  <c:v>5</c:v>
                </c:pt>
                <c:pt idx="44">
                  <c:v>13</c:v>
                </c:pt>
                <c:pt idx="45">
                  <c:v>0</c:v>
                </c:pt>
                <c:pt idx="46">
                  <c:v>11</c:v>
                </c:pt>
                <c:pt idx="47">
                  <c:v>12</c:v>
                </c:pt>
                <c:pt idx="48">
                  <c:v>8</c:v>
                </c:pt>
                <c:pt idx="49">
                  <c:v>15</c:v>
                </c:pt>
                <c:pt idx="50">
                  <c:v>6</c:v>
                </c:pt>
                <c:pt idx="51">
                  <c:v>0</c:v>
                </c:pt>
                <c:pt idx="52">
                  <c:v>10</c:v>
                </c:pt>
                <c:pt idx="53">
                  <c:v>11</c:v>
                </c:pt>
                <c:pt idx="54">
                  <c:v>5</c:v>
                </c:pt>
                <c:pt idx="55">
                  <c:v>8</c:v>
                </c:pt>
                <c:pt idx="56">
                  <c:v>12</c:v>
                </c:pt>
                <c:pt idx="57">
                  <c:v>9</c:v>
                </c:pt>
                <c:pt idx="58">
                  <c:v>14</c:v>
                </c:pt>
                <c:pt idx="59">
                  <c:v>15</c:v>
                </c:pt>
                <c:pt idx="60">
                  <c:v>9</c:v>
                </c:pt>
                <c:pt idx="61">
                  <c:v>18</c:v>
                </c:pt>
                <c:pt idx="62">
                  <c:v>6</c:v>
                </c:pt>
                <c:pt idx="63">
                  <c:v>9</c:v>
                </c:pt>
                <c:pt idx="64">
                  <c:v>10</c:v>
                </c:pt>
                <c:pt idx="65">
                  <c:v>7</c:v>
                </c:pt>
                <c:pt idx="66">
                  <c:v>12</c:v>
                </c:pt>
                <c:pt idx="67">
                  <c:v>0</c:v>
                </c:pt>
                <c:pt idx="68">
                  <c:v>12</c:v>
                </c:pt>
                <c:pt idx="69">
                  <c:v>18</c:v>
                </c:pt>
                <c:pt idx="70">
                  <c:v>12</c:v>
                </c:pt>
                <c:pt idx="71">
                  <c:v>8</c:v>
                </c:pt>
                <c:pt idx="72">
                  <c:v>15</c:v>
                </c:pt>
                <c:pt idx="73">
                  <c:v>8</c:v>
                </c:pt>
                <c:pt idx="74">
                  <c:v>9</c:v>
                </c:pt>
                <c:pt idx="75">
                  <c:v>9</c:v>
                </c:pt>
                <c:pt idx="76">
                  <c:v>12</c:v>
                </c:pt>
                <c:pt idx="77">
                  <c:v>9</c:v>
                </c:pt>
                <c:pt idx="78">
                  <c:v>9</c:v>
                </c:pt>
                <c:pt idx="79">
                  <c:v>11</c:v>
                </c:pt>
                <c:pt idx="80">
                  <c:v>8</c:v>
                </c:pt>
                <c:pt idx="81">
                  <c:v>9</c:v>
                </c:pt>
                <c:pt idx="82">
                  <c:v>12</c:v>
                </c:pt>
                <c:pt idx="83">
                  <c:v>15</c:v>
                </c:pt>
                <c:pt idx="84">
                  <c:v>11</c:v>
                </c:pt>
                <c:pt idx="85">
                  <c:v>18</c:v>
                </c:pt>
                <c:pt idx="86">
                  <c:v>9</c:v>
                </c:pt>
                <c:pt idx="87">
                  <c:v>15</c:v>
                </c:pt>
                <c:pt idx="88">
                  <c:v>10</c:v>
                </c:pt>
                <c:pt idx="89">
                  <c:v>13</c:v>
                </c:pt>
                <c:pt idx="90">
                  <c:v>7</c:v>
                </c:pt>
                <c:pt idx="91">
                  <c:v>8</c:v>
                </c:pt>
                <c:pt idx="92">
                  <c:v>10</c:v>
                </c:pt>
                <c:pt idx="93">
                  <c:v>6</c:v>
                </c:pt>
                <c:pt idx="94">
                  <c:v>10</c:v>
                </c:pt>
                <c:pt idx="95">
                  <c:v>12</c:v>
                </c:pt>
                <c:pt idx="96">
                  <c:v>5</c:v>
                </c:pt>
                <c:pt idx="97">
                  <c:v>6</c:v>
                </c:pt>
                <c:pt idx="98">
                  <c:v>5</c:v>
                </c:pt>
                <c:pt idx="99">
                  <c:v>5</c:v>
                </c:pt>
                <c:pt idx="100">
                  <c:v>5</c:v>
                </c:pt>
                <c:pt idx="101">
                  <c:v>16</c:v>
                </c:pt>
                <c:pt idx="102">
                  <c:v>8</c:v>
                </c:pt>
                <c:pt idx="103">
                  <c:v>12</c:v>
                </c:pt>
                <c:pt idx="104">
                  <c:v>9</c:v>
                </c:pt>
                <c:pt idx="105">
                  <c:v>6</c:v>
                </c:pt>
                <c:pt idx="106">
                  <c:v>5</c:v>
                </c:pt>
                <c:pt idx="107">
                  <c:v>8</c:v>
                </c:pt>
                <c:pt idx="108">
                  <c:v>10</c:v>
                </c:pt>
                <c:pt idx="109">
                  <c:v>15</c:v>
                </c:pt>
                <c:pt idx="110">
                  <c:v>12</c:v>
                </c:pt>
                <c:pt idx="111">
                  <c:v>5</c:v>
                </c:pt>
                <c:pt idx="112">
                  <c:v>18</c:v>
                </c:pt>
                <c:pt idx="113">
                  <c:v>15</c:v>
                </c:pt>
                <c:pt idx="114">
                  <c:v>8</c:v>
                </c:pt>
                <c:pt idx="115">
                  <c:v>10</c:v>
                </c:pt>
                <c:pt idx="116">
                  <c:v>10</c:v>
                </c:pt>
                <c:pt idx="117">
                  <c:v>14</c:v>
                </c:pt>
                <c:pt idx="118">
                  <c:v>15</c:v>
                </c:pt>
                <c:pt idx="119">
                  <c:v>13</c:v>
                </c:pt>
                <c:pt idx="120">
                  <c:v>11</c:v>
                </c:pt>
                <c:pt idx="121">
                  <c:v>12</c:v>
                </c:pt>
                <c:pt idx="122">
                  <c:v>11</c:v>
                </c:pt>
                <c:pt idx="123">
                  <c:v>16</c:v>
                </c:pt>
                <c:pt idx="124">
                  <c:v>16</c:v>
                </c:pt>
                <c:pt idx="125">
                  <c:v>10</c:v>
                </c:pt>
                <c:pt idx="126">
                  <c:v>10</c:v>
                </c:pt>
                <c:pt idx="127">
                  <c:v>18</c:v>
                </c:pt>
                <c:pt idx="128">
                  <c:v>10</c:v>
                </c:pt>
                <c:pt idx="129">
                  <c:v>8</c:v>
                </c:pt>
                <c:pt idx="130">
                  <c:v>12</c:v>
                </c:pt>
                <c:pt idx="131">
                  <c:v>15</c:v>
                </c:pt>
                <c:pt idx="132">
                  <c:v>7</c:v>
                </c:pt>
                <c:pt idx="133">
                  <c:v>13</c:v>
                </c:pt>
                <c:pt idx="134">
                  <c:v>13</c:v>
                </c:pt>
                <c:pt idx="135">
                  <c:v>9</c:v>
                </c:pt>
                <c:pt idx="136">
                  <c:v>15</c:v>
                </c:pt>
                <c:pt idx="137">
                  <c:v>15</c:v>
                </c:pt>
                <c:pt idx="138">
                  <c:v>10</c:v>
                </c:pt>
                <c:pt idx="139">
                  <c:v>16</c:v>
                </c:pt>
                <c:pt idx="140">
                  <c:v>11</c:v>
                </c:pt>
                <c:pt idx="141">
                  <c:v>10</c:v>
                </c:pt>
                <c:pt idx="142">
                  <c:v>10</c:v>
                </c:pt>
                <c:pt idx="143">
                  <c:v>15</c:v>
                </c:pt>
                <c:pt idx="144">
                  <c:v>9</c:v>
                </c:pt>
                <c:pt idx="145">
                  <c:v>6</c:v>
                </c:pt>
                <c:pt idx="146">
                  <c:v>12</c:v>
                </c:pt>
                <c:pt idx="147">
                  <c:v>9</c:v>
                </c:pt>
                <c:pt idx="148">
                  <c:v>5</c:v>
                </c:pt>
                <c:pt idx="149">
                  <c:v>6</c:v>
                </c:pt>
                <c:pt idx="150">
                  <c:v>15</c:v>
                </c:pt>
                <c:pt idx="151">
                  <c:v>10</c:v>
                </c:pt>
                <c:pt idx="152">
                  <c:v>9</c:v>
                </c:pt>
                <c:pt idx="153">
                  <c:v>7</c:v>
                </c:pt>
                <c:pt idx="154">
                  <c:v>10</c:v>
                </c:pt>
                <c:pt idx="155">
                  <c:v>6</c:v>
                </c:pt>
                <c:pt idx="156">
                  <c:v>6</c:v>
                </c:pt>
                <c:pt idx="157">
                  <c:v>10</c:v>
                </c:pt>
                <c:pt idx="158">
                  <c:v>9</c:v>
                </c:pt>
                <c:pt idx="159">
                  <c:v>6</c:v>
                </c:pt>
                <c:pt idx="160">
                  <c:v>18</c:v>
                </c:pt>
                <c:pt idx="161">
                  <c:v>13</c:v>
                </c:pt>
                <c:pt idx="162">
                  <c:v>9</c:v>
                </c:pt>
                <c:pt idx="163">
                  <c:v>15</c:v>
                </c:pt>
                <c:pt idx="164">
                  <c:v>13</c:v>
                </c:pt>
                <c:pt idx="165">
                  <c:v>7</c:v>
                </c:pt>
                <c:pt idx="166">
                  <c:v>15</c:v>
                </c:pt>
                <c:pt idx="167">
                  <c:v>13</c:v>
                </c:pt>
                <c:pt idx="168">
                  <c:v>7</c:v>
                </c:pt>
                <c:pt idx="169">
                  <c:v>10</c:v>
                </c:pt>
                <c:pt idx="170">
                  <c:v>8</c:v>
                </c:pt>
                <c:pt idx="171">
                  <c:v>0</c:v>
                </c:pt>
                <c:pt idx="172">
                  <c:v>0</c:v>
                </c:pt>
                <c:pt idx="173">
                  <c:v>12</c:v>
                </c:pt>
                <c:pt idx="174">
                  <c:v>11</c:v>
                </c:pt>
                <c:pt idx="175">
                  <c:v>7</c:v>
                </c:pt>
                <c:pt idx="176">
                  <c:v>11</c:v>
                </c:pt>
                <c:pt idx="177">
                  <c:v>8</c:v>
                </c:pt>
                <c:pt idx="178">
                  <c:v>12</c:v>
                </c:pt>
                <c:pt idx="179">
                  <c:v>9</c:v>
                </c:pt>
                <c:pt idx="180">
                  <c:v>8</c:v>
                </c:pt>
                <c:pt idx="181">
                  <c:v>10</c:v>
                </c:pt>
                <c:pt idx="182">
                  <c:v>15</c:v>
                </c:pt>
                <c:pt idx="183">
                  <c:v>7</c:v>
                </c:pt>
                <c:pt idx="184">
                  <c:v>14</c:v>
                </c:pt>
                <c:pt idx="185">
                  <c:v>15</c:v>
                </c:pt>
                <c:pt idx="186">
                  <c:v>11</c:v>
                </c:pt>
                <c:pt idx="187">
                  <c:v>7</c:v>
                </c:pt>
                <c:pt idx="188">
                  <c:v>11</c:v>
                </c:pt>
                <c:pt idx="189">
                  <c:v>9</c:v>
                </c:pt>
                <c:pt idx="190">
                  <c:v>13</c:v>
                </c:pt>
                <c:pt idx="191">
                  <c:v>5</c:v>
                </c:pt>
                <c:pt idx="192">
                  <c:v>10</c:v>
                </c:pt>
                <c:pt idx="193">
                  <c:v>8</c:v>
                </c:pt>
                <c:pt idx="194">
                  <c:v>13</c:v>
                </c:pt>
                <c:pt idx="195">
                  <c:v>17</c:v>
                </c:pt>
                <c:pt idx="196">
                  <c:v>9</c:v>
                </c:pt>
                <c:pt idx="197">
                  <c:v>13</c:v>
                </c:pt>
                <c:pt idx="198">
                  <c:v>12</c:v>
                </c:pt>
                <c:pt idx="199">
                  <c:v>15</c:v>
                </c:pt>
                <c:pt idx="200">
                  <c:v>7</c:v>
                </c:pt>
                <c:pt idx="201">
                  <c:v>9</c:v>
                </c:pt>
                <c:pt idx="202">
                  <c:v>12</c:v>
                </c:pt>
                <c:pt idx="203">
                  <c:v>8</c:v>
                </c:pt>
                <c:pt idx="204">
                  <c:v>8</c:v>
                </c:pt>
                <c:pt idx="205">
                  <c:v>15</c:v>
                </c:pt>
                <c:pt idx="206">
                  <c:v>9</c:v>
                </c:pt>
                <c:pt idx="207">
                  <c:v>16</c:v>
                </c:pt>
                <c:pt idx="208">
                  <c:v>10</c:v>
                </c:pt>
                <c:pt idx="209">
                  <c:v>9</c:v>
                </c:pt>
                <c:pt idx="210">
                  <c:v>7</c:v>
                </c:pt>
                <c:pt idx="211">
                  <c:v>12</c:v>
                </c:pt>
                <c:pt idx="212">
                  <c:v>12</c:v>
                </c:pt>
                <c:pt idx="213">
                  <c:v>13</c:v>
                </c:pt>
                <c:pt idx="214">
                  <c:v>7</c:v>
                </c:pt>
                <c:pt idx="215">
                  <c:v>15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16</c:v>
                </c:pt>
                <c:pt idx="220">
                  <c:v>13</c:v>
                </c:pt>
                <c:pt idx="221">
                  <c:v>8</c:v>
                </c:pt>
                <c:pt idx="222">
                  <c:v>15</c:v>
                </c:pt>
                <c:pt idx="223">
                  <c:v>11</c:v>
                </c:pt>
                <c:pt idx="224">
                  <c:v>8</c:v>
                </c:pt>
                <c:pt idx="225">
                  <c:v>13</c:v>
                </c:pt>
                <c:pt idx="226">
                  <c:v>11</c:v>
                </c:pt>
                <c:pt idx="227">
                  <c:v>9</c:v>
                </c:pt>
                <c:pt idx="228">
                  <c:v>13</c:v>
                </c:pt>
                <c:pt idx="229">
                  <c:v>7</c:v>
                </c:pt>
                <c:pt idx="230">
                  <c:v>13</c:v>
                </c:pt>
                <c:pt idx="231">
                  <c:v>11</c:v>
                </c:pt>
                <c:pt idx="232">
                  <c:v>7</c:v>
                </c:pt>
                <c:pt idx="233">
                  <c:v>12</c:v>
                </c:pt>
                <c:pt idx="234">
                  <c:v>11</c:v>
                </c:pt>
                <c:pt idx="235">
                  <c:v>5</c:v>
                </c:pt>
                <c:pt idx="236">
                  <c:v>10</c:v>
                </c:pt>
                <c:pt idx="237">
                  <c:v>11</c:v>
                </c:pt>
                <c:pt idx="238">
                  <c:v>14</c:v>
                </c:pt>
                <c:pt idx="239">
                  <c:v>18</c:v>
                </c:pt>
                <c:pt idx="240">
                  <c:v>8</c:v>
                </c:pt>
                <c:pt idx="241">
                  <c:v>17</c:v>
                </c:pt>
                <c:pt idx="242">
                  <c:v>9</c:v>
                </c:pt>
                <c:pt idx="243">
                  <c:v>10</c:v>
                </c:pt>
                <c:pt idx="244">
                  <c:v>9</c:v>
                </c:pt>
                <c:pt idx="245">
                  <c:v>0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10</c:v>
                </c:pt>
                <c:pt idx="250">
                  <c:v>12</c:v>
                </c:pt>
                <c:pt idx="251">
                  <c:v>9</c:v>
                </c:pt>
                <c:pt idx="252">
                  <c:v>8</c:v>
                </c:pt>
                <c:pt idx="253">
                  <c:v>9</c:v>
                </c:pt>
                <c:pt idx="254">
                  <c:v>9</c:v>
                </c:pt>
                <c:pt idx="255">
                  <c:v>10</c:v>
                </c:pt>
                <c:pt idx="256">
                  <c:v>13</c:v>
                </c:pt>
                <c:pt idx="257">
                  <c:v>11</c:v>
                </c:pt>
                <c:pt idx="258">
                  <c:v>12</c:v>
                </c:pt>
                <c:pt idx="259">
                  <c:v>9</c:v>
                </c:pt>
                <c:pt idx="260">
                  <c:v>8</c:v>
                </c:pt>
                <c:pt idx="261">
                  <c:v>10</c:v>
                </c:pt>
                <c:pt idx="262">
                  <c:v>14</c:v>
                </c:pt>
                <c:pt idx="263">
                  <c:v>12</c:v>
                </c:pt>
                <c:pt idx="264">
                  <c:v>12</c:v>
                </c:pt>
                <c:pt idx="265">
                  <c:v>10</c:v>
                </c:pt>
                <c:pt idx="266">
                  <c:v>9</c:v>
                </c:pt>
                <c:pt idx="267">
                  <c:v>12</c:v>
                </c:pt>
                <c:pt idx="268">
                  <c:v>11</c:v>
                </c:pt>
                <c:pt idx="269">
                  <c:v>10</c:v>
                </c:pt>
                <c:pt idx="270">
                  <c:v>8</c:v>
                </c:pt>
                <c:pt idx="271">
                  <c:v>11</c:v>
                </c:pt>
                <c:pt idx="272">
                  <c:v>13</c:v>
                </c:pt>
                <c:pt idx="273">
                  <c:v>9</c:v>
                </c:pt>
                <c:pt idx="274">
                  <c:v>0</c:v>
                </c:pt>
                <c:pt idx="275">
                  <c:v>8</c:v>
                </c:pt>
                <c:pt idx="276">
                  <c:v>8</c:v>
                </c:pt>
                <c:pt idx="277">
                  <c:v>10</c:v>
                </c:pt>
                <c:pt idx="278">
                  <c:v>10</c:v>
                </c:pt>
                <c:pt idx="279">
                  <c:v>15</c:v>
                </c:pt>
                <c:pt idx="280">
                  <c:v>8</c:v>
                </c:pt>
                <c:pt idx="281">
                  <c:v>7</c:v>
                </c:pt>
                <c:pt idx="282">
                  <c:v>13</c:v>
                </c:pt>
                <c:pt idx="283">
                  <c:v>11</c:v>
                </c:pt>
                <c:pt idx="284">
                  <c:v>9</c:v>
                </c:pt>
                <c:pt idx="285">
                  <c:v>13</c:v>
                </c:pt>
                <c:pt idx="286">
                  <c:v>12</c:v>
                </c:pt>
                <c:pt idx="287">
                  <c:v>13</c:v>
                </c:pt>
                <c:pt idx="288">
                  <c:v>12</c:v>
                </c:pt>
                <c:pt idx="289">
                  <c:v>11</c:v>
                </c:pt>
                <c:pt idx="290">
                  <c:v>15</c:v>
                </c:pt>
                <c:pt idx="291">
                  <c:v>11</c:v>
                </c:pt>
                <c:pt idx="292">
                  <c:v>10</c:v>
                </c:pt>
                <c:pt idx="293">
                  <c:v>12</c:v>
                </c:pt>
                <c:pt idx="294">
                  <c:v>7</c:v>
                </c:pt>
                <c:pt idx="295">
                  <c:v>9</c:v>
                </c:pt>
                <c:pt idx="296">
                  <c:v>15</c:v>
                </c:pt>
                <c:pt idx="297">
                  <c:v>10</c:v>
                </c:pt>
                <c:pt idx="298">
                  <c:v>14</c:v>
                </c:pt>
                <c:pt idx="299">
                  <c:v>11</c:v>
                </c:pt>
                <c:pt idx="300">
                  <c:v>9</c:v>
                </c:pt>
                <c:pt idx="301">
                  <c:v>5</c:v>
                </c:pt>
                <c:pt idx="302">
                  <c:v>9</c:v>
                </c:pt>
                <c:pt idx="303">
                  <c:v>14</c:v>
                </c:pt>
                <c:pt idx="304">
                  <c:v>12</c:v>
                </c:pt>
                <c:pt idx="305">
                  <c:v>16</c:v>
                </c:pt>
                <c:pt idx="306">
                  <c:v>14</c:v>
                </c:pt>
                <c:pt idx="307">
                  <c:v>9</c:v>
                </c:pt>
                <c:pt idx="308">
                  <c:v>16</c:v>
                </c:pt>
                <c:pt idx="309">
                  <c:v>16</c:v>
                </c:pt>
                <c:pt idx="310">
                  <c:v>12</c:v>
                </c:pt>
                <c:pt idx="311">
                  <c:v>9</c:v>
                </c:pt>
                <c:pt idx="312">
                  <c:v>10</c:v>
                </c:pt>
                <c:pt idx="313">
                  <c:v>14</c:v>
                </c:pt>
                <c:pt idx="314">
                  <c:v>7</c:v>
                </c:pt>
                <c:pt idx="315">
                  <c:v>9</c:v>
                </c:pt>
                <c:pt idx="316">
                  <c:v>17</c:v>
                </c:pt>
                <c:pt idx="317">
                  <c:v>18</c:v>
                </c:pt>
                <c:pt idx="318">
                  <c:v>15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11</c:v>
                </c:pt>
                <c:pt idx="323">
                  <c:v>10</c:v>
                </c:pt>
                <c:pt idx="324">
                  <c:v>9</c:v>
                </c:pt>
                <c:pt idx="325">
                  <c:v>7</c:v>
                </c:pt>
                <c:pt idx="326">
                  <c:v>10</c:v>
                </c:pt>
                <c:pt idx="327">
                  <c:v>5</c:v>
                </c:pt>
                <c:pt idx="328">
                  <c:v>13</c:v>
                </c:pt>
                <c:pt idx="329">
                  <c:v>10</c:v>
                </c:pt>
                <c:pt idx="330">
                  <c:v>9</c:v>
                </c:pt>
                <c:pt idx="331">
                  <c:v>0</c:v>
                </c:pt>
                <c:pt idx="332">
                  <c:v>12</c:v>
                </c:pt>
                <c:pt idx="333">
                  <c:v>9</c:v>
                </c:pt>
                <c:pt idx="334">
                  <c:v>10</c:v>
                </c:pt>
                <c:pt idx="335">
                  <c:v>18</c:v>
                </c:pt>
                <c:pt idx="336">
                  <c:v>12</c:v>
                </c:pt>
                <c:pt idx="337">
                  <c:v>14</c:v>
                </c:pt>
                <c:pt idx="338">
                  <c:v>15</c:v>
                </c:pt>
                <c:pt idx="339">
                  <c:v>13</c:v>
                </c:pt>
                <c:pt idx="340">
                  <c:v>12</c:v>
                </c:pt>
                <c:pt idx="341">
                  <c:v>13</c:v>
                </c:pt>
                <c:pt idx="342">
                  <c:v>11</c:v>
                </c:pt>
                <c:pt idx="343">
                  <c:v>10</c:v>
                </c:pt>
                <c:pt idx="344">
                  <c:v>11</c:v>
                </c:pt>
                <c:pt idx="345">
                  <c:v>11</c:v>
                </c:pt>
                <c:pt idx="346">
                  <c:v>14</c:v>
                </c:pt>
                <c:pt idx="347">
                  <c:v>15</c:v>
                </c:pt>
                <c:pt idx="348">
                  <c:v>12</c:v>
                </c:pt>
                <c:pt idx="349">
                  <c:v>9</c:v>
                </c:pt>
                <c:pt idx="350">
                  <c:v>14</c:v>
                </c:pt>
                <c:pt idx="351">
                  <c:v>14</c:v>
                </c:pt>
                <c:pt idx="352">
                  <c:v>15</c:v>
                </c:pt>
                <c:pt idx="353">
                  <c:v>13</c:v>
                </c:pt>
                <c:pt idx="354">
                  <c:v>12</c:v>
                </c:pt>
                <c:pt idx="355">
                  <c:v>10</c:v>
                </c:pt>
                <c:pt idx="356">
                  <c:v>13</c:v>
                </c:pt>
                <c:pt idx="357">
                  <c:v>15</c:v>
                </c:pt>
                <c:pt idx="358">
                  <c:v>10</c:v>
                </c:pt>
                <c:pt idx="359">
                  <c:v>15</c:v>
                </c:pt>
                <c:pt idx="360">
                  <c:v>16</c:v>
                </c:pt>
                <c:pt idx="361">
                  <c:v>13</c:v>
                </c:pt>
                <c:pt idx="362">
                  <c:v>11</c:v>
                </c:pt>
                <c:pt idx="363">
                  <c:v>18</c:v>
                </c:pt>
                <c:pt idx="364">
                  <c:v>8</c:v>
                </c:pt>
                <c:pt idx="365">
                  <c:v>14</c:v>
                </c:pt>
                <c:pt idx="366">
                  <c:v>9</c:v>
                </c:pt>
                <c:pt idx="367">
                  <c:v>5</c:v>
                </c:pt>
                <c:pt idx="368">
                  <c:v>19</c:v>
                </c:pt>
                <c:pt idx="369">
                  <c:v>13</c:v>
                </c:pt>
                <c:pt idx="370">
                  <c:v>7</c:v>
                </c:pt>
                <c:pt idx="371">
                  <c:v>16</c:v>
                </c:pt>
                <c:pt idx="372">
                  <c:v>15</c:v>
                </c:pt>
                <c:pt idx="373">
                  <c:v>10</c:v>
                </c:pt>
                <c:pt idx="374">
                  <c:v>11</c:v>
                </c:pt>
                <c:pt idx="375">
                  <c:v>11</c:v>
                </c:pt>
                <c:pt idx="376">
                  <c:v>13</c:v>
                </c:pt>
                <c:pt idx="377">
                  <c:v>10</c:v>
                </c:pt>
                <c:pt idx="378">
                  <c:v>11</c:v>
                </c:pt>
                <c:pt idx="379">
                  <c:v>8</c:v>
                </c:pt>
                <c:pt idx="380">
                  <c:v>13</c:v>
                </c:pt>
                <c:pt idx="381">
                  <c:v>14</c:v>
                </c:pt>
                <c:pt idx="382">
                  <c:v>9</c:v>
                </c:pt>
                <c:pt idx="383">
                  <c:v>10</c:v>
                </c:pt>
                <c:pt idx="384">
                  <c:v>8</c:v>
                </c:pt>
                <c:pt idx="385">
                  <c:v>12</c:v>
                </c:pt>
                <c:pt idx="386">
                  <c:v>9</c:v>
                </c:pt>
                <c:pt idx="387">
                  <c:v>14</c:v>
                </c:pt>
                <c:pt idx="388">
                  <c:v>12</c:v>
                </c:pt>
                <c:pt idx="389">
                  <c:v>18</c:v>
                </c:pt>
                <c:pt idx="390">
                  <c:v>13</c:v>
                </c:pt>
                <c:pt idx="391">
                  <c:v>17</c:v>
                </c:pt>
                <c:pt idx="392">
                  <c:v>8</c:v>
                </c:pt>
                <c:pt idx="393">
                  <c:v>9</c:v>
                </c:pt>
                <c:pt idx="394">
                  <c:v>15</c:v>
                </c:pt>
              </c:numCache>
            </c:numRef>
          </c:xVal>
          <c:yVal>
            <c:numRef>
              <c:f>'clean-data'!$AG$2:$AG$396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11</c:v>
                </c:pt>
                <c:pt idx="7">
                  <c:v>15</c:v>
                </c:pt>
                <c:pt idx="8">
                  <c:v>15</c:v>
                </c:pt>
                <c:pt idx="9">
                  <c:v>6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10</c:v>
                </c:pt>
                <c:pt idx="14">
                  <c:v>11</c:v>
                </c:pt>
                <c:pt idx="15">
                  <c:v>13</c:v>
                </c:pt>
                <c:pt idx="16">
                  <c:v>11</c:v>
                </c:pt>
                <c:pt idx="17">
                  <c:v>14</c:v>
                </c:pt>
                <c:pt idx="18">
                  <c:v>10</c:v>
                </c:pt>
                <c:pt idx="19">
                  <c:v>12</c:v>
                </c:pt>
                <c:pt idx="20">
                  <c:v>18</c:v>
                </c:pt>
                <c:pt idx="21">
                  <c:v>15</c:v>
                </c:pt>
                <c:pt idx="22">
                  <c:v>14</c:v>
                </c:pt>
                <c:pt idx="23">
                  <c:v>5</c:v>
                </c:pt>
                <c:pt idx="24">
                  <c:v>14</c:v>
                </c:pt>
                <c:pt idx="25">
                  <c:v>19</c:v>
                </c:pt>
                <c:pt idx="26">
                  <c:v>19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12</c:v>
                </c:pt>
                <c:pt idx="31">
                  <c:v>0</c:v>
                </c:pt>
                <c:pt idx="32">
                  <c:v>18</c:v>
                </c:pt>
                <c:pt idx="33">
                  <c:v>0</c:v>
                </c:pt>
                <c:pt idx="34">
                  <c:v>12</c:v>
                </c:pt>
                <c:pt idx="35">
                  <c:v>11</c:v>
                </c:pt>
                <c:pt idx="36">
                  <c:v>0</c:v>
                </c:pt>
                <c:pt idx="37">
                  <c:v>15</c:v>
                </c:pt>
                <c:pt idx="38">
                  <c:v>9</c:v>
                </c:pt>
                <c:pt idx="39">
                  <c:v>13</c:v>
                </c:pt>
                <c:pt idx="40">
                  <c:v>0</c:v>
                </c:pt>
                <c:pt idx="41">
                  <c:v>0</c:v>
                </c:pt>
                <c:pt idx="42">
                  <c:v>10</c:v>
                </c:pt>
                <c:pt idx="43">
                  <c:v>0</c:v>
                </c:pt>
                <c:pt idx="44">
                  <c:v>14</c:v>
                </c:pt>
                <c:pt idx="45">
                  <c:v>0</c:v>
                </c:pt>
                <c:pt idx="46">
                  <c:v>12</c:v>
                </c:pt>
                <c:pt idx="47">
                  <c:v>13</c:v>
                </c:pt>
                <c:pt idx="48">
                  <c:v>10</c:v>
                </c:pt>
                <c:pt idx="49">
                  <c:v>15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12</c:v>
                </c:pt>
                <c:pt idx="54">
                  <c:v>0</c:v>
                </c:pt>
                <c:pt idx="55">
                  <c:v>9</c:v>
                </c:pt>
                <c:pt idx="56">
                  <c:v>11</c:v>
                </c:pt>
                <c:pt idx="57">
                  <c:v>10</c:v>
                </c:pt>
                <c:pt idx="58">
                  <c:v>14</c:v>
                </c:pt>
                <c:pt idx="59">
                  <c:v>16</c:v>
                </c:pt>
                <c:pt idx="60">
                  <c:v>10</c:v>
                </c:pt>
                <c:pt idx="61">
                  <c:v>18</c:v>
                </c:pt>
                <c:pt idx="62">
                  <c:v>6</c:v>
                </c:pt>
                <c:pt idx="63">
                  <c:v>10</c:v>
                </c:pt>
                <c:pt idx="64">
                  <c:v>10</c:v>
                </c:pt>
                <c:pt idx="65">
                  <c:v>8</c:v>
                </c:pt>
                <c:pt idx="66">
                  <c:v>12</c:v>
                </c:pt>
                <c:pt idx="67">
                  <c:v>0</c:v>
                </c:pt>
                <c:pt idx="68">
                  <c:v>12</c:v>
                </c:pt>
                <c:pt idx="69">
                  <c:v>18</c:v>
                </c:pt>
                <c:pt idx="70">
                  <c:v>13</c:v>
                </c:pt>
                <c:pt idx="71">
                  <c:v>8</c:v>
                </c:pt>
                <c:pt idx="72">
                  <c:v>15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12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8</c:v>
                </c:pt>
                <c:pt idx="81">
                  <c:v>10</c:v>
                </c:pt>
                <c:pt idx="82">
                  <c:v>11</c:v>
                </c:pt>
                <c:pt idx="83">
                  <c:v>16</c:v>
                </c:pt>
                <c:pt idx="84">
                  <c:v>10</c:v>
                </c:pt>
                <c:pt idx="85">
                  <c:v>18</c:v>
                </c:pt>
                <c:pt idx="86">
                  <c:v>8</c:v>
                </c:pt>
                <c:pt idx="87">
                  <c:v>16</c:v>
                </c:pt>
                <c:pt idx="88">
                  <c:v>10</c:v>
                </c:pt>
                <c:pt idx="89">
                  <c:v>13</c:v>
                </c:pt>
                <c:pt idx="90">
                  <c:v>8</c:v>
                </c:pt>
                <c:pt idx="91">
                  <c:v>8</c:v>
                </c:pt>
                <c:pt idx="92">
                  <c:v>10</c:v>
                </c:pt>
                <c:pt idx="93">
                  <c:v>0</c:v>
                </c:pt>
                <c:pt idx="94">
                  <c:v>10</c:v>
                </c:pt>
                <c:pt idx="95">
                  <c:v>12</c:v>
                </c:pt>
                <c:pt idx="96">
                  <c:v>5</c:v>
                </c:pt>
                <c:pt idx="97">
                  <c:v>7</c:v>
                </c:pt>
                <c:pt idx="98">
                  <c:v>0</c:v>
                </c:pt>
                <c:pt idx="99">
                  <c:v>5</c:v>
                </c:pt>
                <c:pt idx="100">
                  <c:v>6</c:v>
                </c:pt>
                <c:pt idx="101">
                  <c:v>16</c:v>
                </c:pt>
                <c:pt idx="102">
                  <c:v>7</c:v>
                </c:pt>
                <c:pt idx="103">
                  <c:v>10</c:v>
                </c:pt>
                <c:pt idx="104">
                  <c:v>9</c:v>
                </c:pt>
                <c:pt idx="105">
                  <c:v>6</c:v>
                </c:pt>
                <c:pt idx="106">
                  <c:v>6</c:v>
                </c:pt>
                <c:pt idx="107">
                  <c:v>10</c:v>
                </c:pt>
                <c:pt idx="108">
                  <c:v>10</c:v>
                </c:pt>
                <c:pt idx="109">
                  <c:v>15</c:v>
                </c:pt>
                <c:pt idx="110">
                  <c:v>11</c:v>
                </c:pt>
                <c:pt idx="111">
                  <c:v>6</c:v>
                </c:pt>
                <c:pt idx="112">
                  <c:v>19</c:v>
                </c:pt>
                <c:pt idx="113">
                  <c:v>15</c:v>
                </c:pt>
                <c:pt idx="114">
                  <c:v>9</c:v>
                </c:pt>
                <c:pt idx="115">
                  <c:v>11</c:v>
                </c:pt>
                <c:pt idx="116">
                  <c:v>10</c:v>
                </c:pt>
                <c:pt idx="117">
                  <c:v>15</c:v>
                </c:pt>
                <c:pt idx="118">
                  <c:v>16</c:v>
                </c:pt>
                <c:pt idx="119">
                  <c:v>12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17</c:v>
                </c:pt>
                <c:pt idx="124">
                  <c:v>16</c:v>
                </c:pt>
                <c:pt idx="125">
                  <c:v>12</c:v>
                </c:pt>
                <c:pt idx="126">
                  <c:v>11</c:v>
                </c:pt>
                <c:pt idx="127">
                  <c:v>18</c:v>
                </c:pt>
                <c:pt idx="128">
                  <c:v>9</c:v>
                </c:pt>
                <c:pt idx="129">
                  <c:v>6</c:v>
                </c:pt>
                <c:pt idx="130">
                  <c:v>11</c:v>
                </c:pt>
                <c:pt idx="131">
                  <c:v>14</c:v>
                </c:pt>
                <c:pt idx="132">
                  <c:v>7</c:v>
                </c:pt>
                <c:pt idx="133">
                  <c:v>13</c:v>
                </c:pt>
                <c:pt idx="134">
                  <c:v>13</c:v>
                </c:pt>
                <c:pt idx="135">
                  <c:v>10</c:v>
                </c:pt>
                <c:pt idx="136">
                  <c:v>15</c:v>
                </c:pt>
                <c:pt idx="137">
                  <c:v>15</c:v>
                </c:pt>
                <c:pt idx="138">
                  <c:v>9</c:v>
                </c:pt>
                <c:pt idx="139">
                  <c:v>16</c:v>
                </c:pt>
                <c:pt idx="140">
                  <c:v>11</c:v>
                </c:pt>
                <c:pt idx="141">
                  <c:v>9</c:v>
                </c:pt>
                <c:pt idx="142">
                  <c:v>10</c:v>
                </c:pt>
                <c:pt idx="143">
                  <c:v>15</c:v>
                </c:pt>
                <c:pt idx="144">
                  <c:v>8</c:v>
                </c:pt>
                <c:pt idx="145">
                  <c:v>5</c:v>
                </c:pt>
                <c:pt idx="146">
                  <c:v>11</c:v>
                </c:pt>
                <c:pt idx="147">
                  <c:v>10</c:v>
                </c:pt>
                <c:pt idx="148">
                  <c:v>5</c:v>
                </c:pt>
                <c:pt idx="149">
                  <c:v>6</c:v>
                </c:pt>
                <c:pt idx="150">
                  <c:v>15</c:v>
                </c:pt>
                <c:pt idx="151">
                  <c:v>10</c:v>
                </c:pt>
                <c:pt idx="152">
                  <c:v>8</c:v>
                </c:pt>
                <c:pt idx="153">
                  <c:v>6</c:v>
                </c:pt>
                <c:pt idx="154">
                  <c:v>10</c:v>
                </c:pt>
                <c:pt idx="155">
                  <c:v>7</c:v>
                </c:pt>
                <c:pt idx="156">
                  <c:v>6</c:v>
                </c:pt>
                <c:pt idx="157">
                  <c:v>10</c:v>
                </c:pt>
                <c:pt idx="158">
                  <c:v>10</c:v>
                </c:pt>
                <c:pt idx="159">
                  <c:v>6</c:v>
                </c:pt>
                <c:pt idx="160">
                  <c:v>18</c:v>
                </c:pt>
                <c:pt idx="161">
                  <c:v>13</c:v>
                </c:pt>
                <c:pt idx="162">
                  <c:v>9</c:v>
                </c:pt>
                <c:pt idx="163">
                  <c:v>16</c:v>
                </c:pt>
                <c:pt idx="164">
                  <c:v>14</c:v>
                </c:pt>
                <c:pt idx="165">
                  <c:v>8</c:v>
                </c:pt>
                <c:pt idx="166">
                  <c:v>15</c:v>
                </c:pt>
                <c:pt idx="167">
                  <c:v>13</c:v>
                </c:pt>
                <c:pt idx="168">
                  <c:v>8</c:v>
                </c:pt>
                <c:pt idx="169">
                  <c:v>11</c:v>
                </c:pt>
                <c:pt idx="170">
                  <c:v>9</c:v>
                </c:pt>
                <c:pt idx="171">
                  <c:v>0</c:v>
                </c:pt>
                <c:pt idx="172">
                  <c:v>0</c:v>
                </c:pt>
                <c:pt idx="173">
                  <c:v>12</c:v>
                </c:pt>
                <c:pt idx="174">
                  <c:v>11</c:v>
                </c:pt>
                <c:pt idx="175">
                  <c:v>0</c:v>
                </c:pt>
                <c:pt idx="176">
                  <c:v>11</c:v>
                </c:pt>
                <c:pt idx="177">
                  <c:v>8</c:v>
                </c:pt>
                <c:pt idx="178">
                  <c:v>12</c:v>
                </c:pt>
                <c:pt idx="179">
                  <c:v>7</c:v>
                </c:pt>
                <c:pt idx="180">
                  <c:v>7</c:v>
                </c:pt>
                <c:pt idx="181">
                  <c:v>10</c:v>
                </c:pt>
                <c:pt idx="182">
                  <c:v>16</c:v>
                </c:pt>
                <c:pt idx="183">
                  <c:v>0</c:v>
                </c:pt>
                <c:pt idx="184">
                  <c:v>14</c:v>
                </c:pt>
                <c:pt idx="185">
                  <c:v>16</c:v>
                </c:pt>
                <c:pt idx="186">
                  <c:v>10</c:v>
                </c:pt>
                <c:pt idx="187">
                  <c:v>0</c:v>
                </c:pt>
                <c:pt idx="188">
                  <c:v>9</c:v>
                </c:pt>
                <c:pt idx="189">
                  <c:v>9</c:v>
                </c:pt>
                <c:pt idx="190">
                  <c:v>11</c:v>
                </c:pt>
                <c:pt idx="191">
                  <c:v>6</c:v>
                </c:pt>
                <c:pt idx="192">
                  <c:v>11</c:v>
                </c:pt>
                <c:pt idx="193">
                  <c:v>8</c:v>
                </c:pt>
                <c:pt idx="194">
                  <c:v>12</c:v>
                </c:pt>
                <c:pt idx="195">
                  <c:v>17</c:v>
                </c:pt>
                <c:pt idx="196">
                  <c:v>8</c:v>
                </c:pt>
                <c:pt idx="197">
                  <c:v>12</c:v>
                </c:pt>
                <c:pt idx="198">
                  <c:v>11</c:v>
                </c:pt>
                <c:pt idx="199">
                  <c:v>15</c:v>
                </c:pt>
                <c:pt idx="200">
                  <c:v>9</c:v>
                </c:pt>
                <c:pt idx="201">
                  <c:v>10</c:v>
                </c:pt>
                <c:pt idx="202">
                  <c:v>13</c:v>
                </c:pt>
                <c:pt idx="203">
                  <c:v>9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16</c:v>
                </c:pt>
                <c:pt idx="208">
                  <c:v>10</c:v>
                </c:pt>
                <c:pt idx="209">
                  <c:v>10</c:v>
                </c:pt>
                <c:pt idx="210">
                  <c:v>7</c:v>
                </c:pt>
                <c:pt idx="211">
                  <c:v>13</c:v>
                </c:pt>
                <c:pt idx="212">
                  <c:v>13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4</c:v>
                </c:pt>
                <c:pt idx="217">
                  <c:v>8</c:v>
                </c:pt>
                <c:pt idx="218">
                  <c:v>6</c:v>
                </c:pt>
                <c:pt idx="219">
                  <c:v>17</c:v>
                </c:pt>
                <c:pt idx="220">
                  <c:v>13</c:v>
                </c:pt>
                <c:pt idx="221">
                  <c:v>7</c:v>
                </c:pt>
                <c:pt idx="222">
                  <c:v>15</c:v>
                </c:pt>
                <c:pt idx="223">
                  <c:v>12</c:v>
                </c:pt>
                <c:pt idx="224">
                  <c:v>9</c:v>
                </c:pt>
                <c:pt idx="225">
                  <c:v>14</c:v>
                </c:pt>
                <c:pt idx="226">
                  <c:v>11</c:v>
                </c:pt>
                <c:pt idx="227">
                  <c:v>9</c:v>
                </c:pt>
                <c:pt idx="228">
                  <c:v>13</c:v>
                </c:pt>
                <c:pt idx="229">
                  <c:v>6</c:v>
                </c:pt>
                <c:pt idx="230">
                  <c:v>13</c:v>
                </c:pt>
                <c:pt idx="231">
                  <c:v>11</c:v>
                </c:pt>
                <c:pt idx="232">
                  <c:v>0</c:v>
                </c:pt>
                <c:pt idx="233">
                  <c:v>12</c:v>
                </c:pt>
                <c:pt idx="234">
                  <c:v>12</c:v>
                </c:pt>
                <c:pt idx="235">
                  <c:v>5</c:v>
                </c:pt>
                <c:pt idx="236">
                  <c:v>10</c:v>
                </c:pt>
                <c:pt idx="237">
                  <c:v>11</c:v>
                </c:pt>
                <c:pt idx="238">
                  <c:v>14</c:v>
                </c:pt>
                <c:pt idx="239">
                  <c:v>18</c:v>
                </c:pt>
                <c:pt idx="240">
                  <c:v>8</c:v>
                </c:pt>
                <c:pt idx="241">
                  <c:v>17</c:v>
                </c:pt>
                <c:pt idx="242">
                  <c:v>10</c:v>
                </c:pt>
                <c:pt idx="243">
                  <c:v>11</c:v>
                </c:pt>
                <c:pt idx="244">
                  <c:v>10</c:v>
                </c:pt>
                <c:pt idx="245">
                  <c:v>0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10</c:v>
                </c:pt>
                <c:pt idx="250">
                  <c:v>12</c:v>
                </c:pt>
                <c:pt idx="251">
                  <c:v>9</c:v>
                </c:pt>
                <c:pt idx="252">
                  <c:v>8</c:v>
                </c:pt>
                <c:pt idx="253">
                  <c:v>10</c:v>
                </c:pt>
                <c:pt idx="254">
                  <c:v>11</c:v>
                </c:pt>
                <c:pt idx="255">
                  <c:v>11</c:v>
                </c:pt>
                <c:pt idx="256">
                  <c:v>15</c:v>
                </c:pt>
                <c:pt idx="257">
                  <c:v>11</c:v>
                </c:pt>
                <c:pt idx="258">
                  <c:v>13</c:v>
                </c:pt>
                <c:pt idx="259">
                  <c:v>0</c:v>
                </c:pt>
                <c:pt idx="260">
                  <c:v>8</c:v>
                </c:pt>
                <c:pt idx="261">
                  <c:v>11</c:v>
                </c:pt>
                <c:pt idx="262">
                  <c:v>13</c:v>
                </c:pt>
                <c:pt idx="263">
                  <c:v>12</c:v>
                </c:pt>
                <c:pt idx="264">
                  <c:v>12</c:v>
                </c:pt>
                <c:pt idx="265">
                  <c:v>10</c:v>
                </c:pt>
                <c:pt idx="266">
                  <c:v>0</c:v>
                </c:pt>
                <c:pt idx="267">
                  <c:v>13</c:v>
                </c:pt>
                <c:pt idx="268">
                  <c:v>11</c:v>
                </c:pt>
                <c:pt idx="269">
                  <c:v>11</c:v>
                </c:pt>
                <c:pt idx="270">
                  <c:v>0</c:v>
                </c:pt>
                <c:pt idx="271">
                  <c:v>11</c:v>
                </c:pt>
                <c:pt idx="272">
                  <c:v>13</c:v>
                </c:pt>
                <c:pt idx="273">
                  <c:v>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10</c:v>
                </c:pt>
                <c:pt idx="278">
                  <c:v>0</c:v>
                </c:pt>
                <c:pt idx="279">
                  <c:v>15</c:v>
                </c:pt>
                <c:pt idx="280">
                  <c:v>0</c:v>
                </c:pt>
                <c:pt idx="281">
                  <c:v>8</c:v>
                </c:pt>
                <c:pt idx="282">
                  <c:v>13</c:v>
                </c:pt>
                <c:pt idx="283">
                  <c:v>11</c:v>
                </c:pt>
                <c:pt idx="284">
                  <c:v>9</c:v>
                </c:pt>
                <c:pt idx="285">
                  <c:v>13</c:v>
                </c:pt>
                <c:pt idx="286">
                  <c:v>11</c:v>
                </c:pt>
                <c:pt idx="287">
                  <c:v>13</c:v>
                </c:pt>
                <c:pt idx="288">
                  <c:v>12</c:v>
                </c:pt>
                <c:pt idx="289">
                  <c:v>10</c:v>
                </c:pt>
                <c:pt idx="290">
                  <c:v>15</c:v>
                </c:pt>
                <c:pt idx="291">
                  <c:v>12</c:v>
                </c:pt>
                <c:pt idx="292">
                  <c:v>10</c:v>
                </c:pt>
                <c:pt idx="293">
                  <c:v>11</c:v>
                </c:pt>
                <c:pt idx="294">
                  <c:v>9</c:v>
                </c:pt>
                <c:pt idx="295">
                  <c:v>10</c:v>
                </c:pt>
                <c:pt idx="296">
                  <c:v>15</c:v>
                </c:pt>
                <c:pt idx="297">
                  <c:v>10</c:v>
                </c:pt>
                <c:pt idx="298">
                  <c:v>14</c:v>
                </c:pt>
                <c:pt idx="299">
                  <c:v>10</c:v>
                </c:pt>
                <c:pt idx="300">
                  <c:v>8</c:v>
                </c:pt>
                <c:pt idx="301">
                  <c:v>0</c:v>
                </c:pt>
                <c:pt idx="302">
                  <c:v>9</c:v>
                </c:pt>
                <c:pt idx="303">
                  <c:v>15</c:v>
                </c:pt>
                <c:pt idx="304">
                  <c:v>12</c:v>
                </c:pt>
                <c:pt idx="305">
                  <c:v>16</c:v>
                </c:pt>
                <c:pt idx="306">
                  <c:v>14</c:v>
                </c:pt>
                <c:pt idx="307">
                  <c:v>8</c:v>
                </c:pt>
                <c:pt idx="308">
                  <c:v>18</c:v>
                </c:pt>
                <c:pt idx="309">
                  <c:v>15</c:v>
                </c:pt>
                <c:pt idx="310">
                  <c:v>11</c:v>
                </c:pt>
                <c:pt idx="311">
                  <c:v>9</c:v>
                </c:pt>
                <c:pt idx="312">
                  <c:v>11</c:v>
                </c:pt>
                <c:pt idx="313">
                  <c:v>14</c:v>
                </c:pt>
                <c:pt idx="314">
                  <c:v>8</c:v>
                </c:pt>
                <c:pt idx="315">
                  <c:v>8</c:v>
                </c:pt>
                <c:pt idx="316">
                  <c:v>17</c:v>
                </c:pt>
                <c:pt idx="317">
                  <c:v>18</c:v>
                </c:pt>
                <c:pt idx="318">
                  <c:v>16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11</c:v>
                </c:pt>
                <c:pt idx="323">
                  <c:v>10</c:v>
                </c:pt>
                <c:pt idx="324">
                  <c:v>9</c:v>
                </c:pt>
                <c:pt idx="325">
                  <c:v>7</c:v>
                </c:pt>
                <c:pt idx="326">
                  <c:v>10</c:v>
                </c:pt>
                <c:pt idx="327">
                  <c:v>0</c:v>
                </c:pt>
                <c:pt idx="328">
                  <c:v>14</c:v>
                </c:pt>
                <c:pt idx="329">
                  <c:v>12</c:v>
                </c:pt>
                <c:pt idx="330">
                  <c:v>10</c:v>
                </c:pt>
                <c:pt idx="331">
                  <c:v>0</c:v>
                </c:pt>
                <c:pt idx="332">
                  <c:v>12</c:v>
                </c:pt>
                <c:pt idx="333">
                  <c:v>9</c:v>
                </c:pt>
                <c:pt idx="334">
                  <c:v>0</c:v>
                </c:pt>
                <c:pt idx="335">
                  <c:v>19</c:v>
                </c:pt>
                <c:pt idx="336">
                  <c:v>12</c:v>
                </c:pt>
                <c:pt idx="337">
                  <c:v>14</c:v>
                </c:pt>
                <c:pt idx="338">
                  <c:v>15</c:v>
                </c:pt>
                <c:pt idx="339">
                  <c:v>14</c:v>
                </c:pt>
                <c:pt idx="340">
                  <c:v>14</c:v>
                </c:pt>
                <c:pt idx="341">
                  <c:v>13</c:v>
                </c:pt>
                <c:pt idx="342">
                  <c:v>11</c:v>
                </c:pt>
                <c:pt idx="343">
                  <c:v>9</c:v>
                </c:pt>
                <c:pt idx="344">
                  <c:v>10</c:v>
                </c:pt>
                <c:pt idx="345">
                  <c:v>11</c:v>
                </c:pt>
                <c:pt idx="346">
                  <c:v>15</c:v>
                </c:pt>
                <c:pt idx="347">
                  <c:v>15</c:v>
                </c:pt>
                <c:pt idx="348">
                  <c:v>11</c:v>
                </c:pt>
                <c:pt idx="349">
                  <c:v>9</c:v>
                </c:pt>
                <c:pt idx="350">
                  <c:v>14</c:v>
                </c:pt>
                <c:pt idx="351">
                  <c:v>14</c:v>
                </c:pt>
                <c:pt idx="352">
                  <c:v>15</c:v>
                </c:pt>
                <c:pt idx="353">
                  <c:v>13</c:v>
                </c:pt>
                <c:pt idx="354">
                  <c:v>11</c:v>
                </c:pt>
                <c:pt idx="355">
                  <c:v>10</c:v>
                </c:pt>
                <c:pt idx="356">
                  <c:v>14</c:v>
                </c:pt>
                <c:pt idx="357">
                  <c:v>16</c:v>
                </c:pt>
                <c:pt idx="358">
                  <c:v>9</c:v>
                </c:pt>
                <c:pt idx="359">
                  <c:v>15</c:v>
                </c:pt>
                <c:pt idx="360">
                  <c:v>16</c:v>
                </c:pt>
                <c:pt idx="361">
                  <c:v>13</c:v>
                </c:pt>
                <c:pt idx="362">
                  <c:v>11</c:v>
                </c:pt>
                <c:pt idx="363">
                  <c:v>19</c:v>
                </c:pt>
                <c:pt idx="364">
                  <c:v>10</c:v>
                </c:pt>
                <c:pt idx="365">
                  <c:v>15</c:v>
                </c:pt>
                <c:pt idx="366">
                  <c:v>10</c:v>
                </c:pt>
                <c:pt idx="367">
                  <c:v>0</c:v>
                </c:pt>
                <c:pt idx="368">
                  <c:v>20</c:v>
                </c:pt>
                <c:pt idx="369">
                  <c:v>12</c:v>
                </c:pt>
                <c:pt idx="370">
                  <c:v>6</c:v>
                </c:pt>
                <c:pt idx="371">
                  <c:v>16</c:v>
                </c:pt>
                <c:pt idx="372">
                  <c:v>15</c:v>
                </c:pt>
                <c:pt idx="373">
                  <c:v>10</c:v>
                </c:pt>
                <c:pt idx="374">
                  <c:v>10</c:v>
                </c:pt>
                <c:pt idx="375">
                  <c:v>11</c:v>
                </c:pt>
                <c:pt idx="376">
                  <c:v>14</c:v>
                </c:pt>
                <c:pt idx="377">
                  <c:v>10</c:v>
                </c:pt>
                <c:pt idx="378">
                  <c:v>11</c:v>
                </c:pt>
                <c:pt idx="379">
                  <c:v>8</c:v>
                </c:pt>
                <c:pt idx="380">
                  <c:v>13</c:v>
                </c:pt>
                <c:pt idx="381">
                  <c:v>15</c:v>
                </c:pt>
                <c:pt idx="382">
                  <c:v>0</c:v>
                </c:pt>
                <c:pt idx="383">
                  <c:v>11</c:v>
                </c:pt>
                <c:pt idx="384">
                  <c:v>8</c:v>
                </c:pt>
                <c:pt idx="385">
                  <c:v>13</c:v>
                </c:pt>
                <c:pt idx="386">
                  <c:v>0</c:v>
                </c:pt>
                <c:pt idx="387">
                  <c:v>14</c:v>
                </c:pt>
                <c:pt idx="388">
                  <c:v>12</c:v>
                </c:pt>
                <c:pt idx="389">
                  <c:v>18</c:v>
                </c:pt>
                <c:pt idx="390">
                  <c:v>14</c:v>
                </c:pt>
                <c:pt idx="391">
                  <c:v>18</c:v>
                </c:pt>
                <c:pt idx="392">
                  <c:v>8</c:v>
                </c:pt>
                <c:pt idx="393">
                  <c:v>0</c:v>
                </c:pt>
                <c:pt idx="394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A8-4358-894E-142F54EDD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5478480"/>
        <c:axId val="885479920"/>
      </c:scatterChart>
      <c:valAx>
        <c:axId val="88547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9920"/>
        <c:crosses val="autoZero"/>
        <c:crossBetween val="midCat"/>
      </c:valAx>
      <c:valAx>
        <c:axId val="8854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478480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rgbClr val="FFFF00"/>
    </a:solidFill>
    <a:ln w="9525" cap="flat" cmpd="sng" algn="ctr">
      <a:solidFill>
        <a:schemeClr val="tx1"/>
      </a:solidFill>
      <a:round/>
    </a:ln>
    <a:effectLst>
      <a:glow rad="127000">
        <a:srgbClr val="000000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ID">
                <a:solidFill>
                  <a:schemeClr val="tx1"/>
                </a:solidFill>
              </a:rPr>
              <a:t>Correlation G1 x G3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rgbClr val="FFFF00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'clean-data'!$AE$2:$AE$396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6</c:v>
                </c:pt>
                <c:pt idx="3">
                  <c:v>8</c:v>
                </c:pt>
                <c:pt idx="4">
                  <c:v>12</c:v>
                </c:pt>
                <c:pt idx="5">
                  <c:v>6</c:v>
                </c:pt>
                <c:pt idx="6">
                  <c:v>12</c:v>
                </c:pt>
                <c:pt idx="7">
                  <c:v>15</c:v>
                </c:pt>
                <c:pt idx="8">
                  <c:v>12</c:v>
                </c:pt>
                <c:pt idx="9">
                  <c:v>8</c:v>
                </c:pt>
                <c:pt idx="10">
                  <c:v>14</c:v>
                </c:pt>
                <c:pt idx="11">
                  <c:v>12</c:v>
                </c:pt>
                <c:pt idx="12">
                  <c:v>8</c:v>
                </c:pt>
                <c:pt idx="13">
                  <c:v>11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8</c:v>
                </c:pt>
                <c:pt idx="19">
                  <c:v>10</c:v>
                </c:pt>
                <c:pt idx="20">
                  <c:v>16</c:v>
                </c:pt>
                <c:pt idx="21">
                  <c:v>11</c:v>
                </c:pt>
                <c:pt idx="22">
                  <c:v>11</c:v>
                </c:pt>
                <c:pt idx="23">
                  <c:v>7</c:v>
                </c:pt>
                <c:pt idx="24">
                  <c:v>10</c:v>
                </c:pt>
                <c:pt idx="25">
                  <c:v>18</c:v>
                </c:pt>
                <c:pt idx="26">
                  <c:v>18</c:v>
                </c:pt>
                <c:pt idx="27">
                  <c:v>13</c:v>
                </c:pt>
                <c:pt idx="28">
                  <c:v>14</c:v>
                </c:pt>
                <c:pt idx="29">
                  <c:v>14</c:v>
                </c:pt>
                <c:pt idx="30">
                  <c:v>13</c:v>
                </c:pt>
                <c:pt idx="31">
                  <c:v>7</c:v>
                </c:pt>
                <c:pt idx="32">
                  <c:v>18</c:v>
                </c:pt>
                <c:pt idx="33">
                  <c:v>8</c:v>
                </c:pt>
                <c:pt idx="34">
                  <c:v>10</c:v>
                </c:pt>
                <c:pt idx="35">
                  <c:v>12</c:v>
                </c:pt>
                <c:pt idx="36">
                  <c:v>4</c:v>
                </c:pt>
                <c:pt idx="37">
                  <c:v>16</c:v>
                </c:pt>
                <c:pt idx="38">
                  <c:v>9</c:v>
                </c:pt>
                <c:pt idx="39">
                  <c:v>14</c:v>
                </c:pt>
                <c:pt idx="40">
                  <c:v>5</c:v>
                </c:pt>
                <c:pt idx="41">
                  <c:v>7</c:v>
                </c:pt>
                <c:pt idx="42">
                  <c:v>8</c:v>
                </c:pt>
                <c:pt idx="43">
                  <c:v>6</c:v>
                </c:pt>
                <c:pt idx="44">
                  <c:v>12</c:v>
                </c:pt>
                <c:pt idx="45">
                  <c:v>5</c:v>
                </c:pt>
                <c:pt idx="46">
                  <c:v>11</c:v>
                </c:pt>
                <c:pt idx="47">
                  <c:v>16</c:v>
                </c:pt>
                <c:pt idx="48">
                  <c:v>9</c:v>
                </c:pt>
                <c:pt idx="49">
                  <c:v>17</c:v>
                </c:pt>
                <c:pt idx="50">
                  <c:v>7</c:v>
                </c:pt>
                <c:pt idx="51">
                  <c:v>7</c:v>
                </c:pt>
                <c:pt idx="52">
                  <c:v>10</c:v>
                </c:pt>
                <c:pt idx="53">
                  <c:v>12</c:v>
                </c:pt>
                <c:pt idx="54">
                  <c:v>6</c:v>
                </c:pt>
                <c:pt idx="55">
                  <c:v>10</c:v>
                </c:pt>
                <c:pt idx="56">
                  <c:v>11</c:v>
                </c:pt>
                <c:pt idx="57">
                  <c:v>8</c:v>
                </c:pt>
                <c:pt idx="58">
                  <c:v>13</c:v>
                </c:pt>
                <c:pt idx="59">
                  <c:v>17</c:v>
                </c:pt>
                <c:pt idx="60">
                  <c:v>9</c:v>
                </c:pt>
                <c:pt idx="61">
                  <c:v>18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7</c:v>
                </c:pt>
                <c:pt idx="66">
                  <c:v>13</c:v>
                </c:pt>
                <c:pt idx="67">
                  <c:v>6</c:v>
                </c:pt>
                <c:pt idx="68">
                  <c:v>13</c:v>
                </c:pt>
                <c:pt idx="69">
                  <c:v>18</c:v>
                </c:pt>
                <c:pt idx="70">
                  <c:v>12</c:v>
                </c:pt>
                <c:pt idx="71">
                  <c:v>6</c:v>
                </c:pt>
                <c:pt idx="72">
                  <c:v>13</c:v>
                </c:pt>
                <c:pt idx="73">
                  <c:v>6</c:v>
                </c:pt>
                <c:pt idx="74">
                  <c:v>6</c:v>
                </c:pt>
                <c:pt idx="75">
                  <c:v>8</c:v>
                </c:pt>
                <c:pt idx="76">
                  <c:v>8</c:v>
                </c:pt>
                <c:pt idx="77">
                  <c:v>7</c:v>
                </c:pt>
                <c:pt idx="78">
                  <c:v>9</c:v>
                </c:pt>
                <c:pt idx="79">
                  <c:v>10</c:v>
                </c:pt>
                <c:pt idx="80">
                  <c:v>8</c:v>
                </c:pt>
                <c:pt idx="81">
                  <c:v>11</c:v>
                </c:pt>
                <c:pt idx="82">
                  <c:v>14</c:v>
                </c:pt>
                <c:pt idx="83">
                  <c:v>16</c:v>
                </c:pt>
                <c:pt idx="84">
                  <c:v>11</c:v>
                </c:pt>
                <c:pt idx="85">
                  <c:v>17</c:v>
                </c:pt>
                <c:pt idx="86">
                  <c:v>8</c:v>
                </c:pt>
                <c:pt idx="87">
                  <c:v>14</c:v>
                </c:pt>
                <c:pt idx="88">
                  <c:v>11</c:v>
                </c:pt>
                <c:pt idx="89">
                  <c:v>11</c:v>
                </c:pt>
                <c:pt idx="90">
                  <c:v>8</c:v>
                </c:pt>
                <c:pt idx="91">
                  <c:v>8</c:v>
                </c:pt>
                <c:pt idx="92">
                  <c:v>10</c:v>
                </c:pt>
                <c:pt idx="93">
                  <c:v>7</c:v>
                </c:pt>
                <c:pt idx="94">
                  <c:v>11</c:v>
                </c:pt>
                <c:pt idx="95">
                  <c:v>14</c:v>
                </c:pt>
                <c:pt idx="96">
                  <c:v>6</c:v>
                </c:pt>
                <c:pt idx="97">
                  <c:v>7</c:v>
                </c:pt>
                <c:pt idx="98">
                  <c:v>6</c:v>
                </c:pt>
                <c:pt idx="99">
                  <c:v>6</c:v>
                </c:pt>
                <c:pt idx="100">
                  <c:v>6</c:v>
                </c:pt>
                <c:pt idx="101">
                  <c:v>14</c:v>
                </c:pt>
                <c:pt idx="102">
                  <c:v>10</c:v>
                </c:pt>
                <c:pt idx="103">
                  <c:v>11</c:v>
                </c:pt>
                <c:pt idx="104">
                  <c:v>8</c:v>
                </c:pt>
                <c:pt idx="105">
                  <c:v>5</c:v>
                </c:pt>
                <c:pt idx="106">
                  <c:v>5</c:v>
                </c:pt>
                <c:pt idx="107">
                  <c:v>7</c:v>
                </c:pt>
                <c:pt idx="108">
                  <c:v>6</c:v>
                </c:pt>
                <c:pt idx="109">
                  <c:v>15</c:v>
                </c:pt>
                <c:pt idx="110">
                  <c:v>12</c:v>
                </c:pt>
                <c:pt idx="111">
                  <c:v>6</c:v>
                </c:pt>
                <c:pt idx="112">
                  <c:v>16</c:v>
                </c:pt>
                <c:pt idx="113">
                  <c:v>14</c:v>
                </c:pt>
                <c:pt idx="114">
                  <c:v>10</c:v>
                </c:pt>
                <c:pt idx="115">
                  <c:v>10</c:v>
                </c:pt>
                <c:pt idx="116">
                  <c:v>8</c:v>
                </c:pt>
                <c:pt idx="117">
                  <c:v>13</c:v>
                </c:pt>
                <c:pt idx="118">
                  <c:v>15</c:v>
                </c:pt>
                <c:pt idx="119">
                  <c:v>13</c:v>
                </c:pt>
                <c:pt idx="120">
                  <c:v>11</c:v>
                </c:pt>
                <c:pt idx="121">
                  <c:v>10</c:v>
                </c:pt>
                <c:pt idx="122">
                  <c:v>9</c:v>
                </c:pt>
                <c:pt idx="123">
                  <c:v>17</c:v>
                </c:pt>
                <c:pt idx="124">
                  <c:v>17</c:v>
                </c:pt>
                <c:pt idx="125">
                  <c:v>8</c:v>
                </c:pt>
                <c:pt idx="126">
                  <c:v>7</c:v>
                </c:pt>
                <c:pt idx="127">
                  <c:v>19</c:v>
                </c:pt>
                <c:pt idx="128">
                  <c:v>10</c:v>
                </c:pt>
                <c:pt idx="129">
                  <c:v>8</c:v>
                </c:pt>
                <c:pt idx="130">
                  <c:v>11</c:v>
                </c:pt>
                <c:pt idx="131">
                  <c:v>15</c:v>
                </c:pt>
                <c:pt idx="132">
                  <c:v>7</c:v>
                </c:pt>
                <c:pt idx="133">
                  <c:v>12</c:v>
                </c:pt>
                <c:pt idx="134">
                  <c:v>11</c:v>
                </c:pt>
                <c:pt idx="135">
                  <c:v>8</c:v>
                </c:pt>
                <c:pt idx="136">
                  <c:v>14</c:v>
                </c:pt>
                <c:pt idx="137">
                  <c:v>14</c:v>
                </c:pt>
                <c:pt idx="138">
                  <c:v>9</c:v>
                </c:pt>
                <c:pt idx="139">
                  <c:v>15</c:v>
                </c:pt>
                <c:pt idx="140">
                  <c:v>10</c:v>
                </c:pt>
                <c:pt idx="141">
                  <c:v>8</c:v>
                </c:pt>
                <c:pt idx="142">
                  <c:v>10</c:v>
                </c:pt>
                <c:pt idx="143">
                  <c:v>16</c:v>
                </c:pt>
                <c:pt idx="144">
                  <c:v>8</c:v>
                </c:pt>
                <c:pt idx="145">
                  <c:v>8</c:v>
                </c:pt>
                <c:pt idx="146">
                  <c:v>11</c:v>
                </c:pt>
                <c:pt idx="147">
                  <c:v>9</c:v>
                </c:pt>
                <c:pt idx="148">
                  <c:v>5</c:v>
                </c:pt>
                <c:pt idx="149">
                  <c:v>7</c:v>
                </c:pt>
                <c:pt idx="150">
                  <c:v>15</c:v>
                </c:pt>
                <c:pt idx="151">
                  <c:v>9</c:v>
                </c:pt>
                <c:pt idx="152">
                  <c:v>7</c:v>
                </c:pt>
                <c:pt idx="153">
                  <c:v>8</c:v>
                </c:pt>
                <c:pt idx="154">
                  <c:v>11</c:v>
                </c:pt>
                <c:pt idx="155">
                  <c:v>8</c:v>
                </c:pt>
                <c:pt idx="156">
                  <c:v>7</c:v>
                </c:pt>
                <c:pt idx="157">
                  <c:v>11</c:v>
                </c:pt>
                <c:pt idx="158">
                  <c:v>8</c:v>
                </c:pt>
                <c:pt idx="159">
                  <c:v>7</c:v>
                </c:pt>
                <c:pt idx="160">
                  <c:v>16</c:v>
                </c:pt>
                <c:pt idx="161">
                  <c:v>10</c:v>
                </c:pt>
                <c:pt idx="162">
                  <c:v>9</c:v>
                </c:pt>
                <c:pt idx="163">
                  <c:v>15</c:v>
                </c:pt>
                <c:pt idx="164">
                  <c:v>11</c:v>
                </c:pt>
                <c:pt idx="165">
                  <c:v>9</c:v>
                </c:pt>
                <c:pt idx="166">
                  <c:v>16</c:v>
                </c:pt>
                <c:pt idx="167">
                  <c:v>13</c:v>
                </c:pt>
                <c:pt idx="168">
                  <c:v>8</c:v>
                </c:pt>
                <c:pt idx="169">
                  <c:v>7</c:v>
                </c:pt>
                <c:pt idx="170">
                  <c:v>7</c:v>
                </c:pt>
                <c:pt idx="171">
                  <c:v>9</c:v>
                </c:pt>
                <c:pt idx="172">
                  <c:v>10</c:v>
                </c:pt>
                <c:pt idx="173">
                  <c:v>14</c:v>
                </c:pt>
                <c:pt idx="174">
                  <c:v>8</c:v>
                </c:pt>
                <c:pt idx="175">
                  <c:v>6</c:v>
                </c:pt>
                <c:pt idx="176">
                  <c:v>10</c:v>
                </c:pt>
                <c:pt idx="177">
                  <c:v>11</c:v>
                </c:pt>
                <c:pt idx="178">
                  <c:v>10</c:v>
                </c:pt>
                <c:pt idx="179">
                  <c:v>5</c:v>
                </c:pt>
                <c:pt idx="180">
                  <c:v>5</c:v>
                </c:pt>
                <c:pt idx="181">
                  <c:v>10</c:v>
                </c:pt>
                <c:pt idx="182">
                  <c:v>14</c:v>
                </c:pt>
                <c:pt idx="183">
                  <c:v>6</c:v>
                </c:pt>
                <c:pt idx="184">
                  <c:v>14</c:v>
                </c:pt>
                <c:pt idx="185">
                  <c:v>13</c:v>
                </c:pt>
                <c:pt idx="186">
                  <c:v>13</c:v>
                </c:pt>
                <c:pt idx="187">
                  <c:v>8</c:v>
                </c:pt>
                <c:pt idx="188">
                  <c:v>10</c:v>
                </c:pt>
                <c:pt idx="189">
                  <c:v>10</c:v>
                </c:pt>
                <c:pt idx="190">
                  <c:v>13</c:v>
                </c:pt>
                <c:pt idx="191">
                  <c:v>6</c:v>
                </c:pt>
                <c:pt idx="192">
                  <c:v>10</c:v>
                </c:pt>
                <c:pt idx="193">
                  <c:v>9</c:v>
                </c:pt>
                <c:pt idx="194">
                  <c:v>12</c:v>
                </c:pt>
                <c:pt idx="195">
                  <c:v>16</c:v>
                </c:pt>
                <c:pt idx="196">
                  <c:v>9</c:v>
                </c:pt>
                <c:pt idx="197">
                  <c:v>12</c:v>
                </c:pt>
                <c:pt idx="198">
                  <c:v>12</c:v>
                </c:pt>
                <c:pt idx="199">
                  <c:v>15</c:v>
                </c:pt>
                <c:pt idx="200">
                  <c:v>8</c:v>
                </c:pt>
                <c:pt idx="201">
                  <c:v>8</c:v>
                </c:pt>
                <c:pt idx="202">
                  <c:v>11</c:v>
                </c:pt>
                <c:pt idx="203">
                  <c:v>8</c:v>
                </c:pt>
                <c:pt idx="204">
                  <c:v>7</c:v>
                </c:pt>
                <c:pt idx="205">
                  <c:v>14</c:v>
                </c:pt>
                <c:pt idx="206">
                  <c:v>9</c:v>
                </c:pt>
                <c:pt idx="207">
                  <c:v>16</c:v>
                </c:pt>
                <c:pt idx="208">
                  <c:v>8</c:v>
                </c:pt>
                <c:pt idx="209">
                  <c:v>9</c:v>
                </c:pt>
                <c:pt idx="210">
                  <c:v>7</c:v>
                </c:pt>
                <c:pt idx="211">
                  <c:v>11</c:v>
                </c:pt>
                <c:pt idx="212">
                  <c:v>12</c:v>
                </c:pt>
                <c:pt idx="213">
                  <c:v>12</c:v>
                </c:pt>
                <c:pt idx="214">
                  <c:v>6</c:v>
                </c:pt>
                <c:pt idx="215">
                  <c:v>14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16</c:v>
                </c:pt>
                <c:pt idx="220">
                  <c:v>12</c:v>
                </c:pt>
                <c:pt idx="221">
                  <c:v>9</c:v>
                </c:pt>
                <c:pt idx="222">
                  <c:v>16</c:v>
                </c:pt>
                <c:pt idx="223">
                  <c:v>12</c:v>
                </c:pt>
                <c:pt idx="224">
                  <c:v>10</c:v>
                </c:pt>
                <c:pt idx="225">
                  <c:v>13</c:v>
                </c:pt>
                <c:pt idx="226">
                  <c:v>11</c:v>
                </c:pt>
                <c:pt idx="227">
                  <c:v>11</c:v>
                </c:pt>
                <c:pt idx="228">
                  <c:v>14</c:v>
                </c:pt>
                <c:pt idx="229">
                  <c:v>9</c:v>
                </c:pt>
                <c:pt idx="230">
                  <c:v>14</c:v>
                </c:pt>
                <c:pt idx="231">
                  <c:v>13</c:v>
                </c:pt>
                <c:pt idx="232">
                  <c:v>7</c:v>
                </c:pt>
                <c:pt idx="233">
                  <c:v>12</c:v>
                </c:pt>
                <c:pt idx="234">
                  <c:v>10</c:v>
                </c:pt>
                <c:pt idx="235">
                  <c:v>3</c:v>
                </c:pt>
                <c:pt idx="236">
                  <c:v>7</c:v>
                </c:pt>
                <c:pt idx="237">
                  <c:v>11</c:v>
                </c:pt>
                <c:pt idx="238">
                  <c:v>15</c:v>
                </c:pt>
                <c:pt idx="239">
                  <c:v>17</c:v>
                </c:pt>
                <c:pt idx="240">
                  <c:v>8</c:v>
                </c:pt>
                <c:pt idx="241">
                  <c:v>17</c:v>
                </c:pt>
                <c:pt idx="242">
                  <c:v>9</c:v>
                </c:pt>
                <c:pt idx="243">
                  <c:v>12</c:v>
                </c:pt>
                <c:pt idx="244">
                  <c:v>10</c:v>
                </c:pt>
                <c:pt idx="245">
                  <c:v>6</c:v>
                </c:pt>
                <c:pt idx="246">
                  <c:v>9</c:v>
                </c:pt>
                <c:pt idx="247">
                  <c:v>11</c:v>
                </c:pt>
                <c:pt idx="248">
                  <c:v>15</c:v>
                </c:pt>
                <c:pt idx="249">
                  <c:v>10</c:v>
                </c:pt>
                <c:pt idx="250">
                  <c:v>12</c:v>
                </c:pt>
                <c:pt idx="251">
                  <c:v>10</c:v>
                </c:pt>
                <c:pt idx="252">
                  <c:v>9</c:v>
                </c:pt>
                <c:pt idx="253">
                  <c:v>8</c:v>
                </c:pt>
                <c:pt idx="254">
                  <c:v>10</c:v>
                </c:pt>
                <c:pt idx="255">
                  <c:v>12</c:v>
                </c:pt>
                <c:pt idx="256">
                  <c:v>15</c:v>
                </c:pt>
                <c:pt idx="257">
                  <c:v>12</c:v>
                </c:pt>
                <c:pt idx="258">
                  <c:v>12</c:v>
                </c:pt>
                <c:pt idx="259">
                  <c:v>10</c:v>
                </c:pt>
                <c:pt idx="260">
                  <c:v>10</c:v>
                </c:pt>
                <c:pt idx="261">
                  <c:v>12</c:v>
                </c:pt>
                <c:pt idx="262">
                  <c:v>15</c:v>
                </c:pt>
                <c:pt idx="263">
                  <c:v>14</c:v>
                </c:pt>
                <c:pt idx="264">
                  <c:v>15</c:v>
                </c:pt>
                <c:pt idx="265">
                  <c:v>12</c:v>
                </c:pt>
                <c:pt idx="266">
                  <c:v>9</c:v>
                </c:pt>
                <c:pt idx="267">
                  <c:v>14</c:v>
                </c:pt>
                <c:pt idx="268">
                  <c:v>13</c:v>
                </c:pt>
                <c:pt idx="269">
                  <c:v>13</c:v>
                </c:pt>
                <c:pt idx="270">
                  <c:v>8</c:v>
                </c:pt>
                <c:pt idx="271">
                  <c:v>11</c:v>
                </c:pt>
                <c:pt idx="272">
                  <c:v>13</c:v>
                </c:pt>
                <c:pt idx="273">
                  <c:v>11</c:v>
                </c:pt>
                <c:pt idx="274">
                  <c:v>7</c:v>
                </c:pt>
                <c:pt idx="275">
                  <c:v>8</c:v>
                </c:pt>
                <c:pt idx="276">
                  <c:v>7</c:v>
                </c:pt>
                <c:pt idx="277">
                  <c:v>9</c:v>
                </c:pt>
                <c:pt idx="278">
                  <c:v>10</c:v>
                </c:pt>
                <c:pt idx="279">
                  <c:v>16</c:v>
                </c:pt>
                <c:pt idx="280">
                  <c:v>9</c:v>
                </c:pt>
                <c:pt idx="281">
                  <c:v>8</c:v>
                </c:pt>
                <c:pt idx="282">
                  <c:v>13</c:v>
                </c:pt>
                <c:pt idx="283">
                  <c:v>13</c:v>
                </c:pt>
                <c:pt idx="284">
                  <c:v>10</c:v>
                </c:pt>
                <c:pt idx="285">
                  <c:v>12</c:v>
                </c:pt>
                <c:pt idx="286">
                  <c:v>12</c:v>
                </c:pt>
                <c:pt idx="287">
                  <c:v>13</c:v>
                </c:pt>
                <c:pt idx="288">
                  <c:v>13</c:v>
                </c:pt>
                <c:pt idx="289">
                  <c:v>11</c:v>
                </c:pt>
                <c:pt idx="290">
                  <c:v>16</c:v>
                </c:pt>
                <c:pt idx="291">
                  <c:v>12</c:v>
                </c:pt>
                <c:pt idx="292">
                  <c:v>10</c:v>
                </c:pt>
                <c:pt idx="293">
                  <c:v>14</c:v>
                </c:pt>
                <c:pt idx="294">
                  <c:v>7</c:v>
                </c:pt>
                <c:pt idx="295">
                  <c:v>8</c:v>
                </c:pt>
                <c:pt idx="296">
                  <c:v>15</c:v>
                </c:pt>
                <c:pt idx="297">
                  <c:v>10</c:v>
                </c:pt>
                <c:pt idx="298">
                  <c:v>15</c:v>
                </c:pt>
                <c:pt idx="299">
                  <c:v>11</c:v>
                </c:pt>
                <c:pt idx="300">
                  <c:v>7</c:v>
                </c:pt>
                <c:pt idx="301">
                  <c:v>6</c:v>
                </c:pt>
                <c:pt idx="302">
                  <c:v>9</c:v>
                </c:pt>
                <c:pt idx="303">
                  <c:v>15</c:v>
                </c:pt>
                <c:pt idx="304">
                  <c:v>10</c:v>
                </c:pt>
                <c:pt idx="305">
                  <c:v>14</c:v>
                </c:pt>
                <c:pt idx="306">
                  <c:v>13</c:v>
                </c:pt>
                <c:pt idx="307">
                  <c:v>10</c:v>
                </c:pt>
                <c:pt idx="308">
                  <c:v>15</c:v>
                </c:pt>
                <c:pt idx="309">
                  <c:v>15</c:v>
                </c:pt>
                <c:pt idx="310">
                  <c:v>12</c:v>
                </c:pt>
                <c:pt idx="311">
                  <c:v>10</c:v>
                </c:pt>
                <c:pt idx="312">
                  <c:v>11</c:v>
                </c:pt>
                <c:pt idx="313">
                  <c:v>13</c:v>
                </c:pt>
                <c:pt idx="314">
                  <c:v>7</c:v>
                </c:pt>
                <c:pt idx="315">
                  <c:v>7</c:v>
                </c:pt>
                <c:pt idx="316">
                  <c:v>16</c:v>
                </c:pt>
                <c:pt idx="317">
                  <c:v>16</c:v>
                </c:pt>
                <c:pt idx="318">
                  <c:v>14</c:v>
                </c:pt>
                <c:pt idx="319">
                  <c:v>7</c:v>
                </c:pt>
                <c:pt idx="320">
                  <c:v>12</c:v>
                </c:pt>
                <c:pt idx="321">
                  <c:v>11</c:v>
                </c:pt>
                <c:pt idx="322">
                  <c:v>9</c:v>
                </c:pt>
                <c:pt idx="323">
                  <c:v>10</c:v>
                </c:pt>
                <c:pt idx="324">
                  <c:v>10</c:v>
                </c:pt>
                <c:pt idx="325">
                  <c:v>7</c:v>
                </c:pt>
                <c:pt idx="326">
                  <c:v>9</c:v>
                </c:pt>
                <c:pt idx="327">
                  <c:v>6</c:v>
                </c:pt>
                <c:pt idx="328">
                  <c:v>13</c:v>
                </c:pt>
                <c:pt idx="329">
                  <c:v>12</c:v>
                </c:pt>
                <c:pt idx="330">
                  <c:v>11</c:v>
                </c:pt>
                <c:pt idx="331">
                  <c:v>7</c:v>
                </c:pt>
                <c:pt idx="332">
                  <c:v>13</c:v>
                </c:pt>
                <c:pt idx="333">
                  <c:v>10</c:v>
                </c:pt>
                <c:pt idx="334">
                  <c:v>9</c:v>
                </c:pt>
                <c:pt idx="335">
                  <c:v>18</c:v>
                </c:pt>
                <c:pt idx="336">
                  <c:v>13</c:v>
                </c:pt>
                <c:pt idx="337">
                  <c:v>15</c:v>
                </c:pt>
                <c:pt idx="338">
                  <c:v>15</c:v>
                </c:pt>
                <c:pt idx="339">
                  <c:v>14</c:v>
                </c:pt>
                <c:pt idx="340">
                  <c:v>15</c:v>
                </c:pt>
                <c:pt idx="341">
                  <c:v>15</c:v>
                </c:pt>
                <c:pt idx="342">
                  <c:v>13</c:v>
                </c:pt>
                <c:pt idx="343">
                  <c:v>9</c:v>
                </c:pt>
                <c:pt idx="344">
                  <c:v>11</c:v>
                </c:pt>
                <c:pt idx="345">
                  <c:v>11</c:v>
                </c:pt>
                <c:pt idx="346">
                  <c:v>12</c:v>
                </c:pt>
                <c:pt idx="347">
                  <c:v>16</c:v>
                </c:pt>
                <c:pt idx="348">
                  <c:v>9</c:v>
                </c:pt>
                <c:pt idx="349">
                  <c:v>10</c:v>
                </c:pt>
                <c:pt idx="350">
                  <c:v>14</c:v>
                </c:pt>
                <c:pt idx="351">
                  <c:v>12</c:v>
                </c:pt>
                <c:pt idx="352">
                  <c:v>16</c:v>
                </c:pt>
                <c:pt idx="353">
                  <c:v>14</c:v>
                </c:pt>
                <c:pt idx="354">
                  <c:v>11</c:v>
                </c:pt>
                <c:pt idx="355">
                  <c:v>11</c:v>
                </c:pt>
                <c:pt idx="356">
                  <c:v>13</c:v>
                </c:pt>
                <c:pt idx="357">
                  <c:v>16</c:v>
                </c:pt>
                <c:pt idx="358">
                  <c:v>10</c:v>
                </c:pt>
                <c:pt idx="359">
                  <c:v>13</c:v>
                </c:pt>
                <c:pt idx="360">
                  <c:v>18</c:v>
                </c:pt>
                <c:pt idx="361">
                  <c:v>13</c:v>
                </c:pt>
                <c:pt idx="362">
                  <c:v>13</c:v>
                </c:pt>
                <c:pt idx="363">
                  <c:v>19</c:v>
                </c:pt>
                <c:pt idx="364">
                  <c:v>8</c:v>
                </c:pt>
                <c:pt idx="365">
                  <c:v>15</c:v>
                </c:pt>
                <c:pt idx="366">
                  <c:v>10</c:v>
                </c:pt>
                <c:pt idx="367">
                  <c:v>7</c:v>
                </c:pt>
                <c:pt idx="368">
                  <c:v>19</c:v>
                </c:pt>
                <c:pt idx="369">
                  <c:v>13</c:v>
                </c:pt>
                <c:pt idx="370">
                  <c:v>7</c:v>
                </c:pt>
                <c:pt idx="371">
                  <c:v>16</c:v>
                </c:pt>
                <c:pt idx="372">
                  <c:v>13</c:v>
                </c:pt>
                <c:pt idx="373">
                  <c:v>10</c:v>
                </c:pt>
                <c:pt idx="374">
                  <c:v>11</c:v>
                </c:pt>
                <c:pt idx="375">
                  <c:v>11</c:v>
                </c:pt>
                <c:pt idx="376">
                  <c:v>11</c:v>
                </c:pt>
                <c:pt idx="377">
                  <c:v>7</c:v>
                </c:pt>
                <c:pt idx="378">
                  <c:v>10</c:v>
                </c:pt>
                <c:pt idx="379">
                  <c:v>7</c:v>
                </c:pt>
                <c:pt idx="380">
                  <c:v>10</c:v>
                </c:pt>
                <c:pt idx="381">
                  <c:v>16</c:v>
                </c:pt>
                <c:pt idx="382">
                  <c:v>7</c:v>
                </c:pt>
                <c:pt idx="383">
                  <c:v>10</c:v>
                </c:pt>
                <c:pt idx="384">
                  <c:v>8</c:v>
                </c:pt>
                <c:pt idx="385">
                  <c:v>14</c:v>
                </c:pt>
                <c:pt idx="386">
                  <c:v>10</c:v>
                </c:pt>
                <c:pt idx="387">
                  <c:v>15</c:v>
                </c:pt>
                <c:pt idx="388">
                  <c:v>12</c:v>
                </c:pt>
                <c:pt idx="389">
                  <c:v>18</c:v>
                </c:pt>
                <c:pt idx="390">
                  <c:v>14</c:v>
                </c:pt>
                <c:pt idx="391">
                  <c:v>17</c:v>
                </c:pt>
                <c:pt idx="392">
                  <c:v>9</c:v>
                </c:pt>
                <c:pt idx="393">
                  <c:v>10</c:v>
                </c:pt>
                <c:pt idx="394">
                  <c:v>16</c:v>
                </c:pt>
              </c:numCache>
            </c:numRef>
          </c:xVal>
          <c:yVal>
            <c:numRef>
              <c:f>'clean-data'!$AG$2:$AG$396</c:f>
              <c:numCache>
                <c:formatCode>0</c:formatCode>
                <c:ptCount val="395"/>
                <c:pt idx="0">
                  <c:v>14</c:v>
                </c:pt>
                <c:pt idx="1">
                  <c:v>14</c:v>
                </c:pt>
                <c:pt idx="2">
                  <c:v>5</c:v>
                </c:pt>
                <c:pt idx="3">
                  <c:v>10</c:v>
                </c:pt>
                <c:pt idx="4">
                  <c:v>15</c:v>
                </c:pt>
                <c:pt idx="5">
                  <c:v>8</c:v>
                </c:pt>
                <c:pt idx="6">
                  <c:v>11</c:v>
                </c:pt>
                <c:pt idx="7">
                  <c:v>15</c:v>
                </c:pt>
                <c:pt idx="8">
                  <c:v>15</c:v>
                </c:pt>
                <c:pt idx="9">
                  <c:v>6</c:v>
                </c:pt>
                <c:pt idx="10">
                  <c:v>13</c:v>
                </c:pt>
                <c:pt idx="11">
                  <c:v>12</c:v>
                </c:pt>
                <c:pt idx="12">
                  <c:v>11</c:v>
                </c:pt>
                <c:pt idx="13">
                  <c:v>10</c:v>
                </c:pt>
                <c:pt idx="14">
                  <c:v>11</c:v>
                </c:pt>
                <c:pt idx="15">
                  <c:v>13</c:v>
                </c:pt>
                <c:pt idx="16">
                  <c:v>11</c:v>
                </c:pt>
                <c:pt idx="17">
                  <c:v>14</c:v>
                </c:pt>
                <c:pt idx="18">
                  <c:v>10</c:v>
                </c:pt>
                <c:pt idx="19">
                  <c:v>12</c:v>
                </c:pt>
                <c:pt idx="20">
                  <c:v>18</c:v>
                </c:pt>
                <c:pt idx="21">
                  <c:v>15</c:v>
                </c:pt>
                <c:pt idx="22">
                  <c:v>14</c:v>
                </c:pt>
                <c:pt idx="23">
                  <c:v>5</c:v>
                </c:pt>
                <c:pt idx="24">
                  <c:v>14</c:v>
                </c:pt>
                <c:pt idx="25">
                  <c:v>19</c:v>
                </c:pt>
                <c:pt idx="26">
                  <c:v>19</c:v>
                </c:pt>
                <c:pt idx="27">
                  <c:v>13</c:v>
                </c:pt>
                <c:pt idx="28">
                  <c:v>13</c:v>
                </c:pt>
                <c:pt idx="29">
                  <c:v>13</c:v>
                </c:pt>
                <c:pt idx="30">
                  <c:v>12</c:v>
                </c:pt>
                <c:pt idx="31">
                  <c:v>0</c:v>
                </c:pt>
                <c:pt idx="32">
                  <c:v>18</c:v>
                </c:pt>
                <c:pt idx="33">
                  <c:v>0</c:v>
                </c:pt>
                <c:pt idx="34">
                  <c:v>12</c:v>
                </c:pt>
                <c:pt idx="35">
                  <c:v>11</c:v>
                </c:pt>
                <c:pt idx="36">
                  <c:v>0</c:v>
                </c:pt>
                <c:pt idx="37">
                  <c:v>15</c:v>
                </c:pt>
                <c:pt idx="38">
                  <c:v>9</c:v>
                </c:pt>
                <c:pt idx="39">
                  <c:v>13</c:v>
                </c:pt>
                <c:pt idx="40">
                  <c:v>0</c:v>
                </c:pt>
                <c:pt idx="41">
                  <c:v>0</c:v>
                </c:pt>
                <c:pt idx="42">
                  <c:v>10</c:v>
                </c:pt>
                <c:pt idx="43">
                  <c:v>0</c:v>
                </c:pt>
                <c:pt idx="44">
                  <c:v>14</c:v>
                </c:pt>
                <c:pt idx="45">
                  <c:v>0</c:v>
                </c:pt>
                <c:pt idx="46">
                  <c:v>12</c:v>
                </c:pt>
                <c:pt idx="47">
                  <c:v>13</c:v>
                </c:pt>
                <c:pt idx="48">
                  <c:v>10</c:v>
                </c:pt>
                <c:pt idx="49">
                  <c:v>15</c:v>
                </c:pt>
                <c:pt idx="50">
                  <c:v>0</c:v>
                </c:pt>
                <c:pt idx="51">
                  <c:v>0</c:v>
                </c:pt>
                <c:pt idx="52">
                  <c:v>10</c:v>
                </c:pt>
                <c:pt idx="53">
                  <c:v>12</c:v>
                </c:pt>
                <c:pt idx="54">
                  <c:v>0</c:v>
                </c:pt>
                <c:pt idx="55">
                  <c:v>9</c:v>
                </c:pt>
                <c:pt idx="56">
                  <c:v>11</c:v>
                </c:pt>
                <c:pt idx="57">
                  <c:v>10</c:v>
                </c:pt>
                <c:pt idx="58">
                  <c:v>14</c:v>
                </c:pt>
                <c:pt idx="59">
                  <c:v>16</c:v>
                </c:pt>
                <c:pt idx="60">
                  <c:v>10</c:v>
                </c:pt>
                <c:pt idx="61">
                  <c:v>18</c:v>
                </c:pt>
                <c:pt idx="62">
                  <c:v>6</c:v>
                </c:pt>
                <c:pt idx="63">
                  <c:v>10</c:v>
                </c:pt>
                <c:pt idx="64">
                  <c:v>10</c:v>
                </c:pt>
                <c:pt idx="65">
                  <c:v>8</c:v>
                </c:pt>
                <c:pt idx="66">
                  <c:v>12</c:v>
                </c:pt>
                <c:pt idx="67">
                  <c:v>0</c:v>
                </c:pt>
                <c:pt idx="68">
                  <c:v>12</c:v>
                </c:pt>
                <c:pt idx="69">
                  <c:v>18</c:v>
                </c:pt>
                <c:pt idx="70">
                  <c:v>13</c:v>
                </c:pt>
                <c:pt idx="71">
                  <c:v>8</c:v>
                </c:pt>
                <c:pt idx="72">
                  <c:v>15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12</c:v>
                </c:pt>
                <c:pt idx="77">
                  <c:v>8</c:v>
                </c:pt>
                <c:pt idx="78">
                  <c:v>9</c:v>
                </c:pt>
                <c:pt idx="79">
                  <c:v>10</c:v>
                </c:pt>
                <c:pt idx="80">
                  <c:v>8</c:v>
                </c:pt>
                <c:pt idx="81">
                  <c:v>10</c:v>
                </c:pt>
                <c:pt idx="82">
                  <c:v>11</c:v>
                </c:pt>
                <c:pt idx="83">
                  <c:v>16</c:v>
                </c:pt>
                <c:pt idx="84">
                  <c:v>10</c:v>
                </c:pt>
                <c:pt idx="85">
                  <c:v>18</c:v>
                </c:pt>
                <c:pt idx="86">
                  <c:v>8</c:v>
                </c:pt>
                <c:pt idx="87">
                  <c:v>16</c:v>
                </c:pt>
                <c:pt idx="88">
                  <c:v>10</c:v>
                </c:pt>
                <c:pt idx="89">
                  <c:v>13</c:v>
                </c:pt>
                <c:pt idx="90">
                  <c:v>8</c:v>
                </c:pt>
                <c:pt idx="91">
                  <c:v>8</c:v>
                </c:pt>
                <c:pt idx="92">
                  <c:v>10</c:v>
                </c:pt>
                <c:pt idx="93">
                  <c:v>0</c:v>
                </c:pt>
                <c:pt idx="94">
                  <c:v>10</c:v>
                </c:pt>
                <c:pt idx="95">
                  <c:v>12</c:v>
                </c:pt>
                <c:pt idx="96">
                  <c:v>5</c:v>
                </c:pt>
                <c:pt idx="97">
                  <c:v>7</c:v>
                </c:pt>
                <c:pt idx="98">
                  <c:v>0</c:v>
                </c:pt>
                <c:pt idx="99">
                  <c:v>5</c:v>
                </c:pt>
                <c:pt idx="100">
                  <c:v>6</c:v>
                </c:pt>
                <c:pt idx="101">
                  <c:v>16</c:v>
                </c:pt>
                <c:pt idx="102">
                  <c:v>7</c:v>
                </c:pt>
                <c:pt idx="103">
                  <c:v>10</c:v>
                </c:pt>
                <c:pt idx="104">
                  <c:v>9</c:v>
                </c:pt>
                <c:pt idx="105">
                  <c:v>6</c:v>
                </c:pt>
                <c:pt idx="106">
                  <c:v>6</c:v>
                </c:pt>
                <c:pt idx="107">
                  <c:v>10</c:v>
                </c:pt>
                <c:pt idx="108">
                  <c:v>10</c:v>
                </c:pt>
                <c:pt idx="109">
                  <c:v>15</c:v>
                </c:pt>
                <c:pt idx="110">
                  <c:v>11</c:v>
                </c:pt>
                <c:pt idx="111">
                  <c:v>6</c:v>
                </c:pt>
                <c:pt idx="112">
                  <c:v>19</c:v>
                </c:pt>
                <c:pt idx="113">
                  <c:v>15</c:v>
                </c:pt>
                <c:pt idx="114">
                  <c:v>9</c:v>
                </c:pt>
                <c:pt idx="115">
                  <c:v>11</c:v>
                </c:pt>
                <c:pt idx="116">
                  <c:v>10</c:v>
                </c:pt>
                <c:pt idx="117">
                  <c:v>15</c:v>
                </c:pt>
                <c:pt idx="118">
                  <c:v>16</c:v>
                </c:pt>
                <c:pt idx="119">
                  <c:v>12</c:v>
                </c:pt>
                <c:pt idx="120">
                  <c:v>11</c:v>
                </c:pt>
                <c:pt idx="121">
                  <c:v>11</c:v>
                </c:pt>
                <c:pt idx="122">
                  <c:v>12</c:v>
                </c:pt>
                <c:pt idx="123">
                  <c:v>17</c:v>
                </c:pt>
                <c:pt idx="124">
                  <c:v>16</c:v>
                </c:pt>
                <c:pt idx="125">
                  <c:v>12</c:v>
                </c:pt>
                <c:pt idx="126">
                  <c:v>11</c:v>
                </c:pt>
                <c:pt idx="127">
                  <c:v>18</c:v>
                </c:pt>
                <c:pt idx="128">
                  <c:v>9</c:v>
                </c:pt>
                <c:pt idx="129">
                  <c:v>6</c:v>
                </c:pt>
                <c:pt idx="130">
                  <c:v>11</c:v>
                </c:pt>
                <c:pt idx="131">
                  <c:v>14</c:v>
                </c:pt>
                <c:pt idx="132">
                  <c:v>7</c:v>
                </c:pt>
                <c:pt idx="133">
                  <c:v>13</c:v>
                </c:pt>
                <c:pt idx="134">
                  <c:v>13</c:v>
                </c:pt>
                <c:pt idx="135">
                  <c:v>10</c:v>
                </c:pt>
                <c:pt idx="136">
                  <c:v>15</c:v>
                </c:pt>
                <c:pt idx="137">
                  <c:v>15</c:v>
                </c:pt>
                <c:pt idx="138">
                  <c:v>9</c:v>
                </c:pt>
                <c:pt idx="139">
                  <c:v>16</c:v>
                </c:pt>
                <c:pt idx="140">
                  <c:v>11</c:v>
                </c:pt>
                <c:pt idx="141">
                  <c:v>9</c:v>
                </c:pt>
                <c:pt idx="142">
                  <c:v>10</c:v>
                </c:pt>
                <c:pt idx="143">
                  <c:v>15</c:v>
                </c:pt>
                <c:pt idx="144">
                  <c:v>8</c:v>
                </c:pt>
                <c:pt idx="145">
                  <c:v>5</c:v>
                </c:pt>
                <c:pt idx="146">
                  <c:v>11</c:v>
                </c:pt>
                <c:pt idx="147">
                  <c:v>10</c:v>
                </c:pt>
                <c:pt idx="148">
                  <c:v>5</c:v>
                </c:pt>
                <c:pt idx="149">
                  <c:v>6</c:v>
                </c:pt>
                <c:pt idx="150">
                  <c:v>15</c:v>
                </c:pt>
                <c:pt idx="151">
                  <c:v>10</c:v>
                </c:pt>
                <c:pt idx="152">
                  <c:v>8</c:v>
                </c:pt>
                <c:pt idx="153">
                  <c:v>6</c:v>
                </c:pt>
                <c:pt idx="154">
                  <c:v>10</c:v>
                </c:pt>
                <c:pt idx="155">
                  <c:v>7</c:v>
                </c:pt>
                <c:pt idx="156">
                  <c:v>6</c:v>
                </c:pt>
                <c:pt idx="157">
                  <c:v>10</c:v>
                </c:pt>
                <c:pt idx="158">
                  <c:v>10</c:v>
                </c:pt>
                <c:pt idx="159">
                  <c:v>6</c:v>
                </c:pt>
                <c:pt idx="160">
                  <c:v>18</c:v>
                </c:pt>
                <c:pt idx="161">
                  <c:v>13</c:v>
                </c:pt>
                <c:pt idx="162">
                  <c:v>9</c:v>
                </c:pt>
                <c:pt idx="163">
                  <c:v>16</c:v>
                </c:pt>
                <c:pt idx="164">
                  <c:v>14</c:v>
                </c:pt>
                <c:pt idx="165">
                  <c:v>8</c:v>
                </c:pt>
                <c:pt idx="166">
                  <c:v>15</c:v>
                </c:pt>
                <c:pt idx="167">
                  <c:v>13</c:v>
                </c:pt>
                <c:pt idx="168">
                  <c:v>8</c:v>
                </c:pt>
                <c:pt idx="169">
                  <c:v>11</c:v>
                </c:pt>
                <c:pt idx="170">
                  <c:v>9</c:v>
                </c:pt>
                <c:pt idx="171">
                  <c:v>0</c:v>
                </c:pt>
                <c:pt idx="172">
                  <c:v>0</c:v>
                </c:pt>
                <c:pt idx="173">
                  <c:v>12</c:v>
                </c:pt>
                <c:pt idx="174">
                  <c:v>11</c:v>
                </c:pt>
                <c:pt idx="175">
                  <c:v>0</c:v>
                </c:pt>
                <c:pt idx="176">
                  <c:v>11</c:v>
                </c:pt>
                <c:pt idx="177">
                  <c:v>8</c:v>
                </c:pt>
                <c:pt idx="178">
                  <c:v>12</c:v>
                </c:pt>
                <c:pt idx="179">
                  <c:v>7</c:v>
                </c:pt>
                <c:pt idx="180">
                  <c:v>7</c:v>
                </c:pt>
                <c:pt idx="181">
                  <c:v>10</c:v>
                </c:pt>
                <c:pt idx="182">
                  <c:v>16</c:v>
                </c:pt>
                <c:pt idx="183">
                  <c:v>0</c:v>
                </c:pt>
                <c:pt idx="184">
                  <c:v>14</c:v>
                </c:pt>
                <c:pt idx="185">
                  <c:v>16</c:v>
                </c:pt>
                <c:pt idx="186">
                  <c:v>10</c:v>
                </c:pt>
                <c:pt idx="187">
                  <c:v>0</c:v>
                </c:pt>
                <c:pt idx="188">
                  <c:v>9</c:v>
                </c:pt>
                <c:pt idx="189">
                  <c:v>9</c:v>
                </c:pt>
                <c:pt idx="190">
                  <c:v>11</c:v>
                </c:pt>
                <c:pt idx="191">
                  <c:v>6</c:v>
                </c:pt>
                <c:pt idx="192">
                  <c:v>11</c:v>
                </c:pt>
                <c:pt idx="193">
                  <c:v>8</c:v>
                </c:pt>
                <c:pt idx="194">
                  <c:v>12</c:v>
                </c:pt>
                <c:pt idx="195">
                  <c:v>17</c:v>
                </c:pt>
                <c:pt idx="196">
                  <c:v>8</c:v>
                </c:pt>
                <c:pt idx="197">
                  <c:v>12</c:v>
                </c:pt>
                <c:pt idx="198">
                  <c:v>11</c:v>
                </c:pt>
                <c:pt idx="199">
                  <c:v>15</c:v>
                </c:pt>
                <c:pt idx="200">
                  <c:v>9</c:v>
                </c:pt>
                <c:pt idx="201">
                  <c:v>10</c:v>
                </c:pt>
                <c:pt idx="202">
                  <c:v>13</c:v>
                </c:pt>
                <c:pt idx="203">
                  <c:v>9</c:v>
                </c:pt>
                <c:pt idx="204">
                  <c:v>8</c:v>
                </c:pt>
                <c:pt idx="205">
                  <c:v>15</c:v>
                </c:pt>
                <c:pt idx="206">
                  <c:v>10</c:v>
                </c:pt>
                <c:pt idx="207">
                  <c:v>16</c:v>
                </c:pt>
                <c:pt idx="208">
                  <c:v>10</c:v>
                </c:pt>
                <c:pt idx="209">
                  <c:v>10</c:v>
                </c:pt>
                <c:pt idx="210">
                  <c:v>7</c:v>
                </c:pt>
                <c:pt idx="211">
                  <c:v>13</c:v>
                </c:pt>
                <c:pt idx="212">
                  <c:v>13</c:v>
                </c:pt>
                <c:pt idx="213">
                  <c:v>14</c:v>
                </c:pt>
                <c:pt idx="214">
                  <c:v>8</c:v>
                </c:pt>
                <c:pt idx="215">
                  <c:v>15</c:v>
                </c:pt>
                <c:pt idx="216">
                  <c:v>4</c:v>
                </c:pt>
                <c:pt idx="217">
                  <c:v>8</c:v>
                </c:pt>
                <c:pt idx="218">
                  <c:v>6</c:v>
                </c:pt>
                <c:pt idx="219">
                  <c:v>17</c:v>
                </c:pt>
                <c:pt idx="220">
                  <c:v>13</c:v>
                </c:pt>
                <c:pt idx="221">
                  <c:v>7</c:v>
                </c:pt>
                <c:pt idx="222">
                  <c:v>15</c:v>
                </c:pt>
                <c:pt idx="223">
                  <c:v>12</c:v>
                </c:pt>
                <c:pt idx="224">
                  <c:v>9</c:v>
                </c:pt>
                <c:pt idx="225">
                  <c:v>14</c:v>
                </c:pt>
                <c:pt idx="226">
                  <c:v>11</c:v>
                </c:pt>
                <c:pt idx="227">
                  <c:v>9</c:v>
                </c:pt>
                <c:pt idx="228">
                  <c:v>13</c:v>
                </c:pt>
                <c:pt idx="229">
                  <c:v>6</c:v>
                </c:pt>
                <c:pt idx="230">
                  <c:v>13</c:v>
                </c:pt>
                <c:pt idx="231">
                  <c:v>11</c:v>
                </c:pt>
                <c:pt idx="232">
                  <c:v>0</c:v>
                </c:pt>
                <c:pt idx="233">
                  <c:v>12</c:v>
                </c:pt>
                <c:pt idx="234">
                  <c:v>12</c:v>
                </c:pt>
                <c:pt idx="235">
                  <c:v>5</c:v>
                </c:pt>
                <c:pt idx="236">
                  <c:v>10</c:v>
                </c:pt>
                <c:pt idx="237">
                  <c:v>11</c:v>
                </c:pt>
                <c:pt idx="238">
                  <c:v>14</c:v>
                </c:pt>
                <c:pt idx="239">
                  <c:v>18</c:v>
                </c:pt>
                <c:pt idx="240">
                  <c:v>8</c:v>
                </c:pt>
                <c:pt idx="241">
                  <c:v>17</c:v>
                </c:pt>
                <c:pt idx="242">
                  <c:v>10</c:v>
                </c:pt>
                <c:pt idx="243">
                  <c:v>11</c:v>
                </c:pt>
                <c:pt idx="244">
                  <c:v>10</c:v>
                </c:pt>
                <c:pt idx="245">
                  <c:v>0</c:v>
                </c:pt>
                <c:pt idx="246">
                  <c:v>9</c:v>
                </c:pt>
                <c:pt idx="247">
                  <c:v>11</c:v>
                </c:pt>
                <c:pt idx="248">
                  <c:v>14</c:v>
                </c:pt>
                <c:pt idx="249">
                  <c:v>10</c:v>
                </c:pt>
                <c:pt idx="250">
                  <c:v>12</c:v>
                </c:pt>
                <c:pt idx="251">
                  <c:v>9</c:v>
                </c:pt>
                <c:pt idx="252">
                  <c:v>8</c:v>
                </c:pt>
                <c:pt idx="253">
                  <c:v>10</c:v>
                </c:pt>
                <c:pt idx="254">
                  <c:v>11</c:v>
                </c:pt>
                <c:pt idx="255">
                  <c:v>11</c:v>
                </c:pt>
                <c:pt idx="256">
                  <c:v>15</c:v>
                </c:pt>
                <c:pt idx="257">
                  <c:v>11</c:v>
                </c:pt>
                <c:pt idx="258">
                  <c:v>13</c:v>
                </c:pt>
                <c:pt idx="259">
                  <c:v>0</c:v>
                </c:pt>
                <c:pt idx="260">
                  <c:v>8</c:v>
                </c:pt>
                <c:pt idx="261">
                  <c:v>11</c:v>
                </c:pt>
                <c:pt idx="262">
                  <c:v>13</c:v>
                </c:pt>
                <c:pt idx="263">
                  <c:v>12</c:v>
                </c:pt>
                <c:pt idx="264">
                  <c:v>12</c:v>
                </c:pt>
                <c:pt idx="265">
                  <c:v>10</c:v>
                </c:pt>
                <c:pt idx="266">
                  <c:v>0</c:v>
                </c:pt>
                <c:pt idx="267">
                  <c:v>13</c:v>
                </c:pt>
                <c:pt idx="268">
                  <c:v>11</c:v>
                </c:pt>
                <c:pt idx="269">
                  <c:v>11</c:v>
                </c:pt>
                <c:pt idx="270">
                  <c:v>0</c:v>
                </c:pt>
                <c:pt idx="271">
                  <c:v>11</c:v>
                </c:pt>
                <c:pt idx="272">
                  <c:v>13</c:v>
                </c:pt>
                <c:pt idx="273">
                  <c:v>9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10</c:v>
                </c:pt>
                <c:pt idx="278">
                  <c:v>0</c:v>
                </c:pt>
                <c:pt idx="279">
                  <c:v>15</c:v>
                </c:pt>
                <c:pt idx="280">
                  <c:v>0</c:v>
                </c:pt>
                <c:pt idx="281">
                  <c:v>8</c:v>
                </c:pt>
                <c:pt idx="282">
                  <c:v>13</c:v>
                </c:pt>
                <c:pt idx="283">
                  <c:v>11</c:v>
                </c:pt>
                <c:pt idx="284">
                  <c:v>9</c:v>
                </c:pt>
                <c:pt idx="285">
                  <c:v>13</c:v>
                </c:pt>
                <c:pt idx="286">
                  <c:v>11</c:v>
                </c:pt>
                <c:pt idx="287">
                  <c:v>13</c:v>
                </c:pt>
                <c:pt idx="288">
                  <c:v>12</c:v>
                </c:pt>
                <c:pt idx="289">
                  <c:v>10</c:v>
                </c:pt>
                <c:pt idx="290">
                  <c:v>15</c:v>
                </c:pt>
                <c:pt idx="291">
                  <c:v>12</c:v>
                </c:pt>
                <c:pt idx="292">
                  <c:v>10</c:v>
                </c:pt>
                <c:pt idx="293">
                  <c:v>11</c:v>
                </c:pt>
                <c:pt idx="294">
                  <c:v>9</c:v>
                </c:pt>
                <c:pt idx="295">
                  <c:v>10</c:v>
                </c:pt>
                <c:pt idx="296">
                  <c:v>15</c:v>
                </c:pt>
                <c:pt idx="297">
                  <c:v>10</c:v>
                </c:pt>
                <c:pt idx="298">
                  <c:v>14</c:v>
                </c:pt>
                <c:pt idx="299">
                  <c:v>10</c:v>
                </c:pt>
                <c:pt idx="300">
                  <c:v>8</c:v>
                </c:pt>
                <c:pt idx="301">
                  <c:v>0</c:v>
                </c:pt>
                <c:pt idx="302">
                  <c:v>9</c:v>
                </c:pt>
                <c:pt idx="303">
                  <c:v>15</c:v>
                </c:pt>
                <c:pt idx="304">
                  <c:v>12</c:v>
                </c:pt>
                <c:pt idx="305">
                  <c:v>16</c:v>
                </c:pt>
                <c:pt idx="306">
                  <c:v>14</c:v>
                </c:pt>
                <c:pt idx="307">
                  <c:v>8</c:v>
                </c:pt>
                <c:pt idx="308">
                  <c:v>18</c:v>
                </c:pt>
                <c:pt idx="309">
                  <c:v>15</c:v>
                </c:pt>
                <c:pt idx="310">
                  <c:v>11</c:v>
                </c:pt>
                <c:pt idx="311">
                  <c:v>9</c:v>
                </c:pt>
                <c:pt idx="312">
                  <c:v>11</c:v>
                </c:pt>
                <c:pt idx="313">
                  <c:v>14</c:v>
                </c:pt>
                <c:pt idx="314">
                  <c:v>8</c:v>
                </c:pt>
                <c:pt idx="315">
                  <c:v>8</c:v>
                </c:pt>
                <c:pt idx="316">
                  <c:v>17</c:v>
                </c:pt>
                <c:pt idx="317">
                  <c:v>18</c:v>
                </c:pt>
                <c:pt idx="318">
                  <c:v>16</c:v>
                </c:pt>
                <c:pt idx="319">
                  <c:v>10</c:v>
                </c:pt>
                <c:pt idx="320">
                  <c:v>0</c:v>
                </c:pt>
                <c:pt idx="321">
                  <c:v>0</c:v>
                </c:pt>
                <c:pt idx="322">
                  <c:v>11</c:v>
                </c:pt>
                <c:pt idx="323">
                  <c:v>10</c:v>
                </c:pt>
                <c:pt idx="324">
                  <c:v>9</c:v>
                </c:pt>
                <c:pt idx="325">
                  <c:v>7</c:v>
                </c:pt>
                <c:pt idx="326">
                  <c:v>10</c:v>
                </c:pt>
                <c:pt idx="327">
                  <c:v>0</c:v>
                </c:pt>
                <c:pt idx="328">
                  <c:v>14</c:v>
                </c:pt>
                <c:pt idx="329">
                  <c:v>12</c:v>
                </c:pt>
                <c:pt idx="330">
                  <c:v>10</c:v>
                </c:pt>
                <c:pt idx="331">
                  <c:v>0</c:v>
                </c:pt>
                <c:pt idx="332">
                  <c:v>12</c:v>
                </c:pt>
                <c:pt idx="333">
                  <c:v>9</c:v>
                </c:pt>
                <c:pt idx="334">
                  <c:v>0</c:v>
                </c:pt>
                <c:pt idx="335">
                  <c:v>19</c:v>
                </c:pt>
                <c:pt idx="336">
                  <c:v>12</c:v>
                </c:pt>
                <c:pt idx="337">
                  <c:v>14</c:v>
                </c:pt>
                <c:pt idx="338">
                  <c:v>15</c:v>
                </c:pt>
                <c:pt idx="339">
                  <c:v>14</c:v>
                </c:pt>
                <c:pt idx="340">
                  <c:v>14</c:v>
                </c:pt>
                <c:pt idx="341">
                  <c:v>13</c:v>
                </c:pt>
                <c:pt idx="342">
                  <c:v>11</c:v>
                </c:pt>
                <c:pt idx="343">
                  <c:v>9</c:v>
                </c:pt>
                <c:pt idx="344">
                  <c:v>10</c:v>
                </c:pt>
                <c:pt idx="345">
                  <c:v>11</c:v>
                </c:pt>
                <c:pt idx="346">
                  <c:v>15</c:v>
                </c:pt>
                <c:pt idx="347">
                  <c:v>15</c:v>
                </c:pt>
                <c:pt idx="348">
                  <c:v>11</c:v>
                </c:pt>
                <c:pt idx="349">
                  <c:v>9</c:v>
                </c:pt>
                <c:pt idx="350">
                  <c:v>14</c:v>
                </c:pt>
                <c:pt idx="351">
                  <c:v>14</c:v>
                </c:pt>
                <c:pt idx="352">
                  <c:v>15</c:v>
                </c:pt>
                <c:pt idx="353">
                  <c:v>13</c:v>
                </c:pt>
                <c:pt idx="354">
                  <c:v>11</c:v>
                </c:pt>
                <c:pt idx="355">
                  <c:v>10</c:v>
                </c:pt>
                <c:pt idx="356">
                  <c:v>14</c:v>
                </c:pt>
                <c:pt idx="357">
                  <c:v>16</c:v>
                </c:pt>
                <c:pt idx="358">
                  <c:v>9</c:v>
                </c:pt>
                <c:pt idx="359">
                  <c:v>15</c:v>
                </c:pt>
                <c:pt idx="360">
                  <c:v>16</c:v>
                </c:pt>
                <c:pt idx="361">
                  <c:v>13</c:v>
                </c:pt>
                <c:pt idx="362">
                  <c:v>11</c:v>
                </c:pt>
                <c:pt idx="363">
                  <c:v>19</c:v>
                </c:pt>
                <c:pt idx="364">
                  <c:v>10</c:v>
                </c:pt>
                <c:pt idx="365">
                  <c:v>15</c:v>
                </c:pt>
                <c:pt idx="366">
                  <c:v>10</c:v>
                </c:pt>
                <c:pt idx="367">
                  <c:v>0</c:v>
                </c:pt>
                <c:pt idx="368">
                  <c:v>20</c:v>
                </c:pt>
                <c:pt idx="369">
                  <c:v>12</c:v>
                </c:pt>
                <c:pt idx="370">
                  <c:v>6</c:v>
                </c:pt>
                <c:pt idx="371">
                  <c:v>16</c:v>
                </c:pt>
                <c:pt idx="372">
                  <c:v>15</c:v>
                </c:pt>
                <c:pt idx="373">
                  <c:v>10</c:v>
                </c:pt>
                <c:pt idx="374">
                  <c:v>10</c:v>
                </c:pt>
                <c:pt idx="375">
                  <c:v>11</c:v>
                </c:pt>
                <c:pt idx="376">
                  <c:v>14</c:v>
                </c:pt>
                <c:pt idx="377">
                  <c:v>10</c:v>
                </c:pt>
                <c:pt idx="378">
                  <c:v>11</c:v>
                </c:pt>
                <c:pt idx="379">
                  <c:v>8</c:v>
                </c:pt>
                <c:pt idx="380">
                  <c:v>13</c:v>
                </c:pt>
                <c:pt idx="381">
                  <c:v>15</c:v>
                </c:pt>
                <c:pt idx="382">
                  <c:v>0</c:v>
                </c:pt>
                <c:pt idx="383">
                  <c:v>11</c:v>
                </c:pt>
                <c:pt idx="384">
                  <c:v>8</c:v>
                </c:pt>
                <c:pt idx="385">
                  <c:v>13</c:v>
                </c:pt>
                <c:pt idx="386">
                  <c:v>0</c:v>
                </c:pt>
                <c:pt idx="387">
                  <c:v>14</c:v>
                </c:pt>
                <c:pt idx="388">
                  <c:v>12</c:v>
                </c:pt>
                <c:pt idx="389">
                  <c:v>18</c:v>
                </c:pt>
                <c:pt idx="390">
                  <c:v>14</c:v>
                </c:pt>
                <c:pt idx="391">
                  <c:v>18</c:v>
                </c:pt>
                <c:pt idx="392">
                  <c:v>8</c:v>
                </c:pt>
                <c:pt idx="393">
                  <c:v>0</c:v>
                </c:pt>
                <c:pt idx="394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A3-4143-A720-F64D8AD03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99880"/>
        <c:axId val="716400240"/>
      </c:scatterChart>
      <c:valAx>
        <c:axId val="71639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400240"/>
        <c:crosses val="autoZero"/>
        <c:crossBetween val="midCat"/>
      </c:valAx>
      <c:valAx>
        <c:axId val="71640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99880"/>
        <c:crosses val="autoZero"/>
        <c:crossBetween val="midCat"/>
      </c:valAx>
      <c:spPr>
        <a:solidFill>
          <a:schemeClr val="bg1"/>
        </a:solidFill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rgbClr val="FFFF00"/>
    </a:solidFill>
    <a:ln w="9525" cap="flat" cmpd="sng" algn="ctr">
      <a:solidFill>
        <a:schemeClr val="tx1"/>
      </a:solidFill>
      <a:round/>
    </a:ln>
    <a:effectLst>
      <a:glow rad="127000">
        <a:srgbClr val="000000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7ce96a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7ce96a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79330F2C-5287-C5C0-A395-6A0FC21A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B62F9ABE-9D4A-5456-4E61-807A57D4C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85E840CF-7206-5D68-74D0-B05F0A4362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3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50"/>
            <a:ext cx="4406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0"/>
            <a:ext cx="440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www.linkedin.com/in/paskahsitohang/" TargetMode="External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www.linkedin.com/in/paskahsitohang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paskahsitohang/data-analyst-portofolio" TargetMode="External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svg"/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5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1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50F08F-D34B-7CC0-059A-91DF04647032}"/>
              </a:ext>
            </a:extLst>
          </p:cNvPr>
          <p:cNvSpPr/>
          <p:nvPr/>
        </p:nvSpPr>
        <p:spPr>
          <a:xfrm>
            <a:off x="-2" y="4436485"/>
            <a:ext cx="9144000" cy="707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727862" y="1712685"/>
            <a:ext cx="7688273" cy="82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Modern No. 20" panose="02070704070505020303" pitchFamily="18" charset="0"/>
              </a:rPr>
              <a:t>Student Performance Analysis</a:t>
            </a:r>
            <a:endParaRPr sz="4800" dirty="0">
              <a:latin typeface="Modern No. 20" panose="02070704070505020303" pitchFamily="18" charset="0"/>
            </a:endParaRPr>
          </a:p>
        </p:txBody>
      </p:sp>
      <p:pic>
        <p:nvPicPr>
          <p:cNvPr id="24" name="Picture 23" descr="A black square with white letters on it">
            <a:extLst>
              <a:ext uri="{FF2B5EF4-FFF2-40B4-BE49-F238E27FC236}">
                <a16:creationId xmlns:a16="http://schemas.microsoft.com/office/drawing/2014/main" id="{9B5DACD0-A7EC-013E-40A9-B033E220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9740" y="4683516"/>
            <a:ext cx="239506" cy="239506"/>
          </a:xfrm>
          <a:prstGeom prst="rect">
            <a:avLst/>
          </a:prstGeom>
        </p:spPr>
      </p:pic>
      <p:sp>
        <p:nvSpPr>
          <p:cNvPr id="25" name="Google Shape;51;p16">
            <a:extLst>
              <a:ext uri="{FF2B5EF4-FFF2-40B4-BE49-F238E27FC236}">
                <a16:creationId xmlns:a16="http://schemas.microsoft.com/office/drawing/2014/main" id="{B8B167D4-78AD-7359-902E-2ABFA15CD345}"/>
              </a:ext>
            </a:extLst>
          </p:cNvPr>
          <p:cNvSpPr txBox="1">
            <a:spLocks/>
          </p:cNvSpPr>
          <p:nvPr/>
        </p:nvSpPr>
        <p:spPr>
          <a:xfrm>
            <a:off x="1008544" y="4643685"/>
            <a:ext cx="1254835" cy="28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 err="1">
                <a:latin typeface="Aptos Display" panose="020B0004020202020204" pitchFamily="34" charset="0"/>
              </a:rPr>
              <a:t>Paskah</a:t>
            </a:r>
            <a:r>
              <a:rPr lang="en-ID" sz="1200" dirty="0">
                <a:latin typeface="Aptos Display" panose="020B0004020202020204" pitchFamily="34" charset="0"/>
              </a:rPr>
              <a:t> </a:t>
            </a:r>
            <a:r>
              <a:rPr lang="en-ID" sz="1200" dirty="0" err="1">
                <a:latin typeface="Aptos Display" panose="020B0004020202020204" pitchFamily="34" charset="0"/>
              </a:rPr>
              <a:t>Sitohang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sp>
        <p:nvSpPr>
          <p:cNvPr id="26" name="Google Shape;51;p16">
            <a:hlinkClick r:id="rId5"/>
            <a:extLst>
              <a:ext uri="{FF2B5EF4-FFF2-40B4-BE49-F238E27FC236}">
                <a16:creationId xmlns:a16="http://schemas.microsoft.com/office/drawing/2014/main" id="{28906354-9B51-A2BF-3B54-334E157200B9}"/>
              </a:ext>
            </a:extLst>
          </p:cNvPr>
          <p:cNvSpPr txBox="1">
            <a:spLocks/>
          </p:cNvSpPr>
          <p:nvPr/>
        </p:nvSpPr>
        <p:spPr>
          <a:xfrm>
            <a:off x="2899246" y="4721550"/>
            <a:ext cx="142811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latin typeface="Aptos Display" panose="020B0004020202020204" pitchFamily="34" charset="0"/>
                <a:hlinkClick r:id="rId5" tooltip="My Profile LinkedIn"/>
              </a:rPr>
              <a:t>My Profile LinkedIn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9175F7A8-174F-A954-6655-BDA8A4DFA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764" y="4655300"/>
            <a:ext cx="249780" cy="249780"/>
          </a:xfrm>
          <a:prstGeom prst="rect">
            <a:avLst/>
          </a:prstGeom>
        </p:spPr>
      </p:pic>
      <p:sp>
        <p:nvSpPr>
          <p:cNvPr id="30" name="Google Shape;51;p16">
            <a:extLst>
              <a:ext uri="{FF2B5EF4-FFF2-40B4-BE49-F238E27FC236}">
                <a16:creationId xmlns:a16="http://schemas.microsoft.com/office/drawing/2014/main" id="{9556911A-9100-534B-5B57-A276322947AF}"/>
              </a:ext>
            </a:extLst>
          </p:cNvPr>
          <p:cNvSpPr txBox="1">
            <a:spLocks/>
          </p:cNvSpPr>
          <p:nvPr/>
        </p:nvSpPr>
        <p:spPr>
          <a:xfrm>
            <a:off x="1904254" y="2571750"/>
            <a:ext cx="5335491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 i="1" dirty="0">
                <a:latin typeface="Modern No. 20" panose="02070704070505020303" pitchFamily="18" charset="0"/>
              </a:rPr>
              <a:t>Analysis based on Portuguese Secondary School Data</a:t>
            </a:r>
            <a:endParaRPr lang="en-ID" sz="1800" b="0" i="1" dirty="0">
              <a:latin typeface="Modern No. 20" panose="02070704070505020303" pitchFamily="18" charset="0"/>
            </a:endParaRPr>
          </a:p>
        </p:txBody>
      </p:sp>
      <p:pic>
        <p:nvPicPr>
          <p:cNvPr id="32" name="Graphic 31" descr="Daily calendar with solid fill">
            <a:extLst>
              <a:ext uri="{FF2B5EF4-FFF2-40B4-BE49-F238E27FC236}">
                <a16:creationId xmlns:a16="http://schemas.microsoft.com/office/drawing/2014/main" id="{A94A321B-3F92-610C-628F-03B845D32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7251" y="4676063"/>
            <a:ext cx="249780" cy="249780"/>
          </a:xfrm>
          <a:prstGeom prst="rect">
            <a:avLst/>
          </a:prstGeom>
        </p:spPr>
      </p:pic>
      <p:pic>
        <p:nvPicPr>
          <p:cNvPr id="34" name="Graphic 33" descr="List with solid fill">
            <a:extLst>
              <a:ext uri="{FF2B5EF4-FFF2-40B4-BE49-F238E27FC236}">
                <a16:creationId xmlns:a16="http://schemas.microsoft.com/office/drawing/2014/main" id="{B8E9248C-E653-7ABE-3754-8F51B6D183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7958" y="4676928"/>
            <a:ext cx="249780" cy="249780"/>
          </a:xfrm>
          <a:prstGeom prst="rect">
            <a:avLst/>
          </a:prstGeom>
        </p:spPr>
      </p:pic>
      <p:sp>
        <p:nvSpPr>
          <p:cNvPr id="35" name="Google Shape;51;p16">
            <a:extLst>
              <a:ext uri="{FF2B5EF4-FFF2-40B4-BE49-F238E27FC236}">
                <a16:creationId xmlns:a16="http://schemas.microsoft.com/office/drawing/2014/main" id="{5578F4FD-ACA9-0EB5-59A7-D1B62F5DCAFC}"/>
              </a:ext>
            </a:extLst>
          </p:cNvPr>
          <p:cNvSpPr txBox="1">
            <a:spLocks/>
          </p:cNvSpPr>
          <p:nvPr/>
        </p:nvSpPr>
        <p:spPr>
          <a:xfrm>
            <a:off x="4907738" y="4714097"/>
            <a:ext cx="210891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>
                <a:latin typeface="Aptos Display" panose="020B0004020202020204" pitchFamily="34" charset="0"/>
              </a:rPr>
              <a:t>Data Analyst Portfolio Project</a:t>
            </a:r>
          </a:p>
        </p:txBody>
      </p:sp>
      <p:sp>
        <p:nvSpPr>
          <p:cNvPr id="36" name="Google Shape;51;p16">
            <a:extLst>
              <a:ext uri="{FF2B5EF4-FFF2-40B4-BE49-F238E27FC236}">
                <a16:creationId xmlns:a16="http://schemas.microsoft.com/office/drawing/2014/main" id="{1F7AF1CA-24BD-8D84-0AAD-67C2E6CF08BB}"/>
              </a:ext>
            </a:extLst>
          </p:cNvPr>
          <p:cNvSpPr txBox="1">
            <a:spLocks/>
          </p:cNvSpPr>
          <p:nvPr/>
        </p:nvSpPr>
        <p:spPr>
          <a:xfrm>
            <a:off x="7597031" y="4714097"/>
            <a:ext cx="85186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>
                <a:latin typeface="Aptos Display" panose="020B0004020202020204" pitchFamily="34" charset="0"/>
              </a:rPr>
              <a:t>Aug,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3CED7-C63D-2B9E-7672-DC258B16C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CCDE9A-59FC-7A58-ECCB-261D5898A6C1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338048-850F-7562-6A88-3B45E38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218840" cy="561600"/>
          </a:xfrm>
        </p:spPr>
        <p:txBody>
          <a:bodyPr/>
          <a:lstStyle/>
          <a:p>
            <a:pPr algn="l"/>
            <a:r>
              <a:rPr lang="en-ID" sz="2800" dirty="0">
                <a:latin typeface="Modern No. 20" panose="02070704070505020303" pitchFamily="18" charset="0"/>
              </a:rPr>
              <a:t>Recommendations &amp; Next Steps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D0142BA-AF3F-2096-7BC3-F2CBCEFC608B}"/>
              </a:ext>
            </a:extLst>
          </p:cNvPr>
          <p:cNvSpPr txBox="1">
            <a:spLocks/>
          </p:cNvSpPr>
          <p:nvPr/>
        </p:nvSpPr>
        <p:spPr>
          <a:xfrm>
            <a:off x="308709" y="4213835"/>
            <a:ext cx="821884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“The earlier we detect risk, the greater our opportunity to support student success.”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367298-BD55-CAFB-6587-26BFE7904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84974"/>
              </p:ext>
            </p:extLst>
          </p:nvPr>
        </p:nvGraphicFramePr>
        <p:xfrm>
          <a:off x="452548" y="1318235"/>
          <a:ext cx="8218842" cy="2895600"/>
        </p:xfrm>
        <a:graphic>
          <a:graphicData uri="http://schemas.openxmlformats.org/drawingml/2006/table">
            <a:tbl>
              <a:tblPr/>
              <a:tblGrid>
                <a:gridCol w="4078355">
                  <a:extLst>
                    <a:ext uri="{9D8B030D-6E8A-4147-A177-3AD203B41FA5}">
                      <a16:colId xmlns:a16="http://schemas.microsoft.com/office/drawing/2014/main" val="2831977439"/>
                    </a:ext>
                  </a:extLst>
                </a:gridCol>
                <a:gridCol w="4140487">
                  <a:extLst>
                    <a:ext uri="{9D8B030D-6E8A-4147-A177-3AD203B41FA5}">
                      <a16:colId xmlns:a16="http://schemas.microsoft.com/office/drawing/2014/main" val="410295357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highlight>
                            <a:srgbClr val="FFFF00"/>
                          </a:highlight>
                        </a:rPr>
                        <a:t>Recommendation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highlight>
                            <a:srgbClr val="FFFF00"/>
                          </a:highlight>
                        </a:rPr>
                        <a:t>Next Plan/Action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38341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Provide support or facilities for students without home 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Identify at-risk students using G1/G2 and study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0949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Encourage structured study programs (2–4 hours/week minimum)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Communicate findings with school counseling 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87578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Track G1 and G2 scores to detect early warning signs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Build intervention dashboard for recurring risk profiling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0988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Increase parental involvement and school-family 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 Use this insight to support academic policy making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23982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200" dirty="0"/>
                        <a:t>Launch educational programs about alcohol’s impact on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3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1DAA067-4933-9D49-272D-296677DC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BAF63480-228A-1633-CD46-478A867ADE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0619" y="826739"/>
            <a:ext cx="7688273" cy="82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Modern No. 20" panose="02070704070505020303" pitchFamily="18" charset="0"/>
              </a:rPr>
              <a:t>About the Analyst</a:t>
            </a:r>
            <a:endParaRPr sz="4800" dirty="0">
              <a:latin typeface="Modern No. 20" panose="02070704070505020303" pitchFamily="18" charset="0"/>
            </a:endParaRPr>
          </a:p>
        </p:txBody>
      </p:sp>
      <p:sp>
        <p:nvSpPr>
          <p:cNvPr id="26" name="Google Shape;51;p16">
            <a:hlinkClick r:id="rId3"/>
            <a:extLst>
              <a:ext uri="{FF2B5EF4-FFF2-40B4-BE49-F238E27FC236}">
                <a16:creationId xmlns:a16="http://schemas.microsoft.com/office/drawing/2014/main" id="{BADA7767-ADB1-9E66-8BA1-0E16AD57CBFA}"/>
              </a:ext>
            </a:extLst>
          </p:cNvPr>
          <p:cNvSpPr txBox="1">
            <a:spLocks/>
          </p:cNvSpPr>
          <p:nvPr/>
        </p:nvSpPr>
        <p:spPr>
          <a:xfrm>
            <a:off x="1528363" y="3240881"/>
            <a:ext cx="2732974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  <a:hlinkClick r:id="rId4" tooltip="My Profile LinkedIn"/>
              </a:rPr>
              <a:t>My </a:t>
            </a:r>
            <a:r>
              <a:rPr lang="en-US" sz="2400" b="0" dirty="0" err="1">
                <a:highlight>
                  <a:srgbClr val="FFFF00"/>
                </a:highlight>
                <a:latin typeface="Aptos Display" panose="020B0004020202020204" pitchFamily="34" charset="0"/>
                <a:hlinkClick r:id="rId4" tooltip="My Profile LinkedIn"/>
              </a:rPr>
              <a:t>Github</a:t>
            </a:r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  <a:hlinkClick r:id="rId4" tooltip="My Profile LinkedIn"/>
              </a:rPr>
              <a:t> Portfolio</a:t>
            </a:r>
            <a:endParaRPr lang="en-ID" sz="2400" b="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4AB650D5-2CAC-43E6-234C-54A328652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764" y="2404499"/>
            <a:ext cx="576876" cy="576876"/>
          </a:xfrm>
          <a:prstGeom prst="rect">
            <a:avLst/>
          </a:prstGeom>
        </p:spPr>
      </p:pic>
      <p:sp>
        <p:nvSpPr>
          <p:cNvPr id="30" name="Google Shape;51;p16">
            <a:extLst>
              <a:ext uri="{FF2B5EF4-FFF2-40B4-BE49-F238E27FC236}">
                <a16:creationId xmlns:a16="http://schemas.microsoft.com/office/drawing/2014/main" id="{1D9A6BB6-1B38-F529-CEF0-4A73F4D7D257}"/>
              </a:ext>
            </a:extLst>
          </p:cNvPr>
          <p:cNvSpPr txBox="1">
            <a:spLocks/>
          </p:cNvSpPr>
          <p:nvPr/>
        </p:nvSpPr>
        <p:spPr>
          <a:xfrm>
            <a:off x="1528363" y="2535187"/>
            <a:ext cx="2340070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</a:rPr>
              <a:t>Paskah Sitohang</a:t>
            </a:r>
            <a:endParaRPr lang="en-ID" sz="2400" b="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63B62B-1D9B-69E4-BA62-F683A8CAB55C}"/>
              </a:ext>
            </a:extLst>
          </p:cNvPr>
          <p:cNvCxnSpPr/>
          <p:nvPr/>
        </p:nvCxnSpPr>
        <p:spPr>
          <a:xfrm>
            <a:off x="758764" y="1648634"/>
            <a:ext cx="7690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374A62B-457D-5DAB-E95A-226133ABE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40" y="3138444"/>
            <a:ext cx="444372" cy="444372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15F966F8-47A2-273B-2C64-54B223B86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764" y="3739885"/>
            <a:ext cx="576876" cy="576876"/>
          </a:xfrm>
          <a:prstGeom prst="rect">
            <a:avLst/>
          </a:prstGeom>
        </p:spPr>
      </p:pic>
      <p:sp>
        <p:nvSpPr>
          <p:cNvPr id="8" name="Google Shape;51;p16">
            <a:extLst>
              <a:ext uri="{FF2B5EF4-FFF2-40B4-BE49-F238E27FC236}">
                <a16:creationId xmlns:a16="http://schemas.microsoft.com/office/drawing/2014/main" id="{FEA82F9E-517B-8B4D-ABB8-7E3BCA2B97E1}"/>
              </a:ext>
            </a:extLst>
          </p:cNvPr>
          <p:cNvSpPr txBox="1">
            <a:spLocks/>
          </p:cNvSpPr>
          <p:nvPr/>
        </p:nvSpPr>
        <p:spPr>
          <a:xfrm>
            <a:off x="1528362" y="3826353"/>
            <a:ext cx="4520677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FFFF00"/>
                </a:highlight>
                <a:latin typeface="Aptos Display" panose="020B0004020202020204" pitchFamily="34" charset="0"/>
              </a:rPr>
              <a:t>Excel 365, Power Pivot, Pivot Table</a:t>
            </a:r>
            <a:endParaRPr lang="en-ID" sz="2400" b="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61640C-EEB6-7B9E-7A2B-6E703B93B53A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1904E-0DB8-4608-6DF2-D3B25BD7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6729329" cy="561600"/>
          </a:xfrm>
        </p:spPr>
        <p:txBody>
          <a:bodyPr/>
          <a:lstStyle/>
          <a:p>
            <a:pPr algn="l"/>
            <a:r>
              <a:rPr lang="en-US" sz="2800" dirty="0">
                <a:latin typeface="Modern No. 20" panose="02070704070505020303" pitchFamily="18" charset="0"/>
              </a:rPr>
              <a:t>PROBLEM STATEMENT &amp; OBJECTIVE</a:t>
            </a:r>
            <a:endParaRPr lang="en-ID" sz="2800" dirty="0">
              <a:latin typeface="Modern No. 20" panose="020707040705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CE657-65AF-5B87-FF6E-966EB7990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549" y="1624309"/>
            <a:ext cx="361625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school has observed inconsistencies in student final grades. It is unclear which factors—such as study time, parental background, alcohol consumption, and school support—affect student performance the most.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12B4B5-2E7F-ABE3-2E1C-F59DF226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82" y="1212026"/>
            <a:ext cx="216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Problem Statement: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DB0D94-5B50-5657-F810-4791B8B6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15011"/>
            <a:ext cx="1191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Objective: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2E7FA9-C358-0847-5B4C-FEC55E14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24309"/>
            <a:ext cx="410941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This analysis aims to identify key factors that correlate with student academic performance, with a focus on: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Finding risk indicators for low-performing students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Understanding how support systems (school, family, internet) affect performance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Exploring patterns in alcohol consumption, absences, and grades</a:t>
            </a:r>
          </a:p>
        </p:txBody>
      </p:sp>
    </p:spTree>
    <p:extLst>
      <p:ext uri="{BB962C8B-B14F-4D97-AF65-F5344CB8AC3E}">
        <p14:creationId xmlns:p14="http://schemas.microsoft.com/office/powerpoint/2010/main" val="185842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2376202" y="968103"/>
            <a:ext cx="3094901" cy="2942462"/>
          </a:xfrm>
          <a:prstGeom prst="arc">
            <a:avLst>
              <a:gd name="adj1" fmla="val 16200000"/>
              <a:gd name="adj2" fmla="val 54929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568389" y="13378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en-US" sz="2800" dirty="0">
                <a:latin typeface="Modern No. 20" panose="02070704070505020303" pitchFamily="18" charset="0"/>
              </a:rPr>
              <a:t>D</a:t>
            </a:r>
            <a:r>
              <a:rPr lang="en-ID" sz="2800" dirty="0">
                <a:latin typeface="Modern No. 20" panose="02070704070505020303" pitchFamily="18" charset="0"/>
              </a:rPr>
              <a:t>ATASET OVERVIEW</a:t>
            </a:r>
            <a:endParaRPr sz="2800" dirty="0">
              <a:latin typeface="Modern No. 20" panose="02070704070505020303" pitchFamily="18" charset="0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 flipH="1">
            <a:off x="568388" y="1200160"/>
            <a:ext cx="3399425" cy="40957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ptos Display" panose="020B0004020202020204" pitchFamily="34" charset="0"/>
                <a:ea typeface="Montserrat SemiBold"/>
                <a:cs typeface="Montserrat SemiBold"/>
                <a:sym typeface="Montserrat SemiBold"/>
              </a:rPr>
              <a:t>395 Students Record</a:t>
            </a:r>
            <a:endParaRPr sz="2000" dirty="0">
              <a:solidFill>
                <a:schemeClr val="dk1"/>
              </a:solidFill>
              <a:latin typeface="Aptos Display" panose="020B0004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786815" y="1167389"/>
            <a:ext cx="2463400" cy="2542276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flipH="1">
            <a:off x="5939563" y="798089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School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 flipH="1">
            <a:off x="5939563" y="1162004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Sex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flipH="1">
            <a:off x="5939563" y="1524768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Age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flipH="1">
            <a:off x="5939563" y="1881198"/>
            <a:ext cx="272677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Study Time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flipH="1">
            <a:off x="5946539" y="2542009"/>
            <a:ext cx="271980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Internet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flipH="1">
            <a:off x="5946539" y="2908041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Family Relationship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flipH="1">
            <a:off x="5946539" y="3314175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Walc / Dalc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 flipH="1">
            <a:off x="5946539" y="3676940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G1, G2, </a:t>
            </a:r>
            <a:r>
              <a:rPr lang="en" b="1" dirty="0">
                <a:solidFill>
                  <a:schemeClr val="dk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G3</a:t>
            </a:r>
            <a:endParaRPr b="1" dirty="0">
              <a:solidFill>
                <a:schemeClr val="dk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6" name="Google Shape;246;p21"/>
          <p:cNvCxnSpPr>
            <a:cxnSpLocks/>
            <a:stCxn id="230" idx="3"/>
          </p:cNvCxnSpPr>
          <p:nvPr/>
        </p:nvCxnSpPr>
        <p:spPr>
          <a:xfrm flipH="1">
            <a:off x="4438436" y="982739"/>
            <a:ext cx="150112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1"/>
          <p:cNvCxnSpPr>
            <a:cxnSpLocks/>
            <a:stCxn id="231" idx="3"/>
          </p:cNvCxnSpPr>
          <p:nvPr/>
        </p:nvCxnSpPr>
        <p:spPr>
          <a:xfrm flipH="1">
            <a:off x="5065160" y="1346654"/>
            <a:ext cx="8744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1"/>
          <p:cNvCxnSpPr>
            <a:cxnSpLocks/>
            <a:stCxn id="232" idx="3"/>
          </p:cNvCxnSpPr>
          <p:nvPr/>
        </p:nvCxnSpPr>
        <p:spPr>
          <a:xfrm flipH="1">
            <a:off x="5393933" y="1709418"/>
            <a:ext cx="5456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1"/>
          <p:cNvCxnSpPr>
            <a:cxnSpLocks/>
            <a:stCxn id="233" idx="3"/>
          </p:cNvCxnSpPr>
          <p:nvPr/>
        </p:nvCxnSpPr>
        <p:spPr>
          <a:xfrm flipH="1">
            <a:off x="5537771" y="2065848"/>
            <a:ext cx="4017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1"/>
          <p:cNvCxnSpPr>
            <a:cxnSpLocks/>
            <a:stCxn id="234" idx="3"/>
          </p:cNvCxnSpPr>
          <p:nvPr/>
        </p:nvCxnSpPr>
        <p:spPr>
          <a:xfrm flipH="1">
            <a:off x="5519306" y="2726659"/>
            <a:ext cx="427233" cy="32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1"/>
          <p:cNvCxnSpPr>
            <a:cxnSpLocks/>
            <a:stCxn id="235" idx="3"/>
          </p:cNvCxnSpPr>
          <p:nvPr/>
        </p:nvCxnSpPr>
        <p:spPr>
          <a:xfrm flipH="1">
            <a:off x="5393933" y="3092691"/>
            <a:ext cx="55260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1"/>
          <p:cNvCxnSpPr>
            <a:cxnSpLocks/>
            <a:stCxn id="236" idx="3"/>
          </p:cNvCxnSpPr>
          <p:nvPr/>
        </p:nvCxnSpPr>
        <p:spPr>
          <a:xfrm flipH="1">
            <a:off x="5065160" y="3498825"/>
            <a:ext cx="8813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1"/>
          <p:cNvCxnSpPr>
            <a:cxnSpLocks/>
            <a:stCxn id="237" idx="3"/>
          </p:cNvCxnSpPr>
          <p:nvPr/>
        </p:nvCxnSpPr>
        <p:spPr>
          <a:xfrm flipH="1">
            <a:off x="4438436" y="3861590"/>
            <a:ext cx="15081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22;p21">
            <a:extLst>
              <a:ext uri="{FF2B5EF4-FFF2-40B4-BE49-F238E27FC236}">
                <a16:creationId xmlns:a16="http://schemas.microsoft.com/office/drawing/2014/main" id="{09DA725A-2FD0-7441-B375-AD0C8E0FE4F5}"/>
              </a:ext>
            </a:extLst>
          </p:cNvPr>
          <p:cNvSpPr txBox="1">
            <a:spLocks/>
          </p:cNvSpPr>
          <p:nvPr/>
        </p:nvSpPr>
        <p:spPr>
          <a:xfrm>
            <a:off x="2883221" y="2138270"/>
            <a:ext cx="2270588" cy="60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SzPts val="1100"/>
            </a:pPr>
            <a:r>
              <a:rPr lang="en-ID" sz="2800" b="0" dirty="0">
                <a:latin typeface="Aptos Display" panose="020B0004020202020204" pitchFamily="34" charset="0"/>
                <a:cs typeface="MoolBoran" panose="020F0502020204030204" pitchFamily="34" charset="0"/>
              </a:rPr>
              <a:t>Key Features</a:t>
            </a:r>
          </a:p>
        </p:txBody>
      </p:sp>
      <p:sp>
        <p:nvSpPr>
          <p:cNvPr id="217" name="Google Shape;222;p21">
            <a:extLst>
              <a:ext uri="{FF2B5EF4-FFF2-40B4-BE49-F238E27FC236}">
                <a16:creationId xmlns:a16="http://schemas.microsoft.com/office/drawing/2014/main" id="{28BE7647-310C-9C6F-BC13-33C4034D64EA}"/>
              </a:ext>
            </a:extLst>
          </p:cNvPr>
          <p:cNvSpPr txBox="1">
            <a:spLocks/>
          </p:cNvSpPr>
          <p:nvPr/>
        </p:nvSpPr>
        <p:spPr>
          <a:xfrm>
            <a:off x="141164" y="4846623"/>
            <a:ext cx="4003612" cy="24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SzPts val="1100"/>
            </a:pPr>
            <a:r>
              <a:rPr lang="en-US" sz="1200" dirty="0">
                <a:latin typeface="Aptos Display" panose="020B0004020202020204" pitchFamily="34" charset="0"/>
              </a:rPr>
              <a:t>Source: </a:t>
            </a:r>
            <a:r>
              <a:rPr lang="en-US" sz="1200" b="0" dirty="0">
                <a:latin typeface="Aptos Display" panose="020B0004020202020204" pitchFamily="34" charset="0"/>
              </a:rPr>
              <a:t>Kaggle [</a:t>
            </a:r>
            <a:r>
              <a:rPr lang="en-US" sz="1200" b="0" i="1" dirty="0">
                <a:latin typeface="Aptos Display" panose="020B0004020202020204" pitchFamily="34" charset="0"/>
                <a:hlinkClick r:id="rId3"/>
              </a:rPr>
              <a:t>Students Performance in Mathematics</a:t>
            </a:r>
            <a:r>
              <a:rPr lang="en-US" sz="1200" b="0" dirty="0">
                <a:latin typeface="Aptos Display" panose="020B0004020202020204" pitchFamily="34" charset="0"/>
              </a:rPr>
              <a:t>]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pic>
        <p:nvPicPr>
          <p:cNvPr id="4" name="Graphic 3" descr="Arrow Down outline">
            <a:extLst>
              <a:ext uri="{FF2B5EF4-FFF2-40B4-BE49-F238E27FC236}">
                <a16:creationId xmlns:a16="http://schemas.microsoft.com/office/drawing/2014/main" id="{144A7A36-29DD-1AC5-A8C4-F6169605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1146" y="3981496"/>
            <a:ext cx="227256" cy="363915"/>
          </a:xfrm>
          <a:prstGeom prst="rect">
            <a:avLst/>
          </a:prstGeom>
        </p:spPr>
      </p:pic>
      <p:sp>
        <p:nvSpPr>
          <p:cNvPr id="5" name="Google Shape;234;p21">
            <a:extLst>
              <a:ext uri="{FF2B5EF4-FFF2-40B4-BE49-F238E27FC236}">
                <a16:creationId xmlns:a16="http://schemas.microsoft.com/office/drawing/2014/main" id="{6E7DE051-0004-A016-E4B2-9AFCC68A255E}"/>
              </a:ext>
            </a:extLst>
          </p:cNvPr>
          <p:cNvSpPr txBox="1"/>
          <p:nvPr/>
        </p:nvSpPr>
        <p:spPr>
          <a:xfrm flipH="1">
            <a:off x="6195676" y="4344261"/>
            <a:ext cx="103819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Final Grade</a:t>
            </a:r>
            <a:endParaRPr sz="1200" b="1" dirty="0">
              <a:solidFill>
                <a:schemeClr val="dk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EE28-34CD-9852-92A5-4FF1FC64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44B2F5-30E4-E7D4-7328-DF30ECAF855F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4E5DB-5E9E-0DC5-22D7-07F487D4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023631" cy="561600"/>
          </a:xfrm>
        </p:spPr>
        <p:txBody>
          <a:bodyPr/>
          <a:lstStyle/>
          <a:p>
            <a:pPr algn="l"/>
            <a:r>
              <a:rPr lang="en-ID" sz="2800" dirty="0">
                <a:latin typeface="Modern No. 20" panose="02070704070505020303" pitchFamily="18" charset="0"/>
              </a:rPr>
              <a:t>Methodology: Data Analysis Lifecycle</a:t>
            </a:r>
          </a:p>
        </p:txBody>
      </p:sp>
      <p:grpSp>
        <p:nvGrpSpPr>
          <p:cNvPr id="2" name="Google Shape;75;p17">
            <a:extLst>
              <a:ext uri="{FF2B5EF4-FFF2-40B4-BE49-F238E27FC236}">
                <a16:creationId xmlns:a16="http://schemas.microsoft.com/office/drawing/2014/main" id="{605287F6-BB42-9380-3F5A-873D841B51C0}"/>
              </a:ext>
            </a:extLst>
          </p:cNvPr>
          <p:cNvGrpSpPr/>
          <p:nvPr/>
        </p:nvGrpSpPr>
        <p:grpSpPr>
          <a:xfrm>
            <a:off x="754784" y="1114242"/>
            <a:ext cx="2249554" cy="2406869"/>
            <a:chOff x="452550" y="1084177"/>
            <a:chExt cx="3289001" cy="3541291"/>
          </a:xfrm>
        </p:grpSpPr>
        <p:sp>
          <p:nvSpPr>
            <p:cNvPr id="4" name="Google Shape;76;p17">
              <a:extLst>
                <a:ext uri="{FF2B5EF4-FFF2-40B4-BE49-F238E27FC236}">
                  <a16:creationId xmlns:a16="http://schemas.microsoft.com/office/drawing/2014/main" id="{EF2C6A56-E472-0F09-DEED-12DF9D321D79}"/>
                </a:ext>
              </a:extLst>
            </p:cNvPr>
            <p:cNvSpPr/>
            <p:nvPr/>
          </p:nvSpPr>
          <p:spPr>
            <a:xfrm>
              <a:off x="611647" y="3269297"/>
              <a:ext cx="1487603" cy="1223617"/>
            </a:xfrm>
            <a:custGeom>
              <a:avLst/>
              <a:gdLst/>
              <a:ahLst/>
              <a:cxnLst/>
              <a:rect l="l" t="t" r="r" b="b"/>
              <a:pathLst>
                <a:path w="1231969" h="1013347" extrusionOk="0">
                  <a:moveTo>
                    <a:pt x="610257" y="123710"/>
                  </a:moveTo>
                  <a:lnTo>
                    <a:pt x="680361" y="78847"/>
                  </a:lnTo>
                  <a:cubicBezTo>
                    <a:pt x="697315" y="67989"/>
                    <a:pt x="690934" y="41795"/>
                    <a:pt x="670836" y="39985"/>
                  </a:cubicBezTo>
                  <a:lnTo>
                    <a:pt x="218589" y="76"/>
                  </a:lnTo>
                  <a:cubicBezTo>
                    <a:pt x="209540" y="-686"/>
                    <a:pt x="200968" y="4362"/>
                    <a:pt x="197348" y="12744"/>
                  </a:cubicBezTo>
                  <a:lnTo>
                    <a:pt x="1800" y="467277"/>
                  </a:lnTo>
                  <a:cubicBezTo>
                    <a:pt x="-6392" y="486422"/>
                    <a:pt x="15040" y="504615"/>
                    <a:pt x="32566" y="493375"/>
                  </a:cubicBezTo>
                  <a:lnTo>
                    <a:pt x="118767" y="438130"/>
                  </a:lnTo>
                  <a:cubicBezTo>
                    <a:pt x="377561" y="804652"/>
                    <a:pt x="788374" y="1006773"/>
                    <a:pt x="1209951" y="1013345"/>
                  </a:cubicBezTo>
                  <a:cubicBezTo>
                    <a:pt x="1222333" y="1013536"/>
                    <a:pt x="1232430" y="1003154"/>
                    <a:pt x="1231954" y="990676"/>
                  </a:cubicBezTo>
                  <a:cubicBezTo>
                    <a:pt x="1231477" y="977246"/>
                    <a:pt x="1230906" y="963815"/>
                    <a:pt x="1230335" y="950290"/>
                  </a:cubicBezTo>
                  <a:cubicBezTo>
                    <a:pt x="1222905" y="784079"/>
                    <a:pt x="1215476" y="617867"/>
                    <a:pt x="1207951" y="451656"/>
                  </a:cubicBezTo>
                  <a:cubicBezTo>
                    <a:pt x="1207474" y="440607"/>
                    <a:pt x="1198711" y="431463"/>
                    <a:pt x="1187567" y="430891"/>
                  </a:cubicBezTo>
                  <a:cubicBezTo>
                    <a:pt x="965539" y="418890"/>
                    <a:pt x="751703" y="311734"/>
                    <a:pt x="610162" y="123520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7;p17">
              <a:extLst>
                <a:ext uri="{FF2B5EF4-FFF2-40B4-BE49-F238E27FC236}">
                  <a16:creationId xmlns:a16="http://schemas.microsoft.com/office/drawing/2014/main" id="{DC2CAACA-DA21-B80A-07A4-C8A6A6DC5C36}"/>
                </a:ext>
              </a:extLst>
            </p:cNvPr>
            <p:cNvSpPr/>
            <p:nvPr/>
          </p:nvSpPr>
          <p:spPr>
            <a:xfrm>
              <a:off x="1824702" y="3336007"/>
              <a:ext cx="1694820" cy="1289461"/>
            </a:xfrm>
            <a:custGeom>
              <a:avLst/>
              <a:gdLst/>
              <a:ahLst/>
              <a:cxnLst/>
              <a:rect l="l" t="t" r="r" b="b"/>
              <a:pathLst>
                <a:path w="1403578" h="1067877" extrusionOk="0">
                  <a:moveTo>
                    <a:pt x="1392179" y="253096"/>
                  </a:moveTo>
                  <a:cubicBezTo>
                    <a:pt x="1376368" y="244714"/>
                    <a:pt x="1360556" y="236333"/>
                    <a:pt x="1344745" y="228141"/>
                  </a:cubicBezTo>
                  <a:cubicBezTo>
                    <a:pt x="1200250" y="152893"/>
                    <a:pt x="1055661" y="77741"/>
                    <a:pt x="911167" y="2494"/>
                  </a:cubicBezTo>
                  <a:cubicBezTo>
                    <a:pt x="901165" y="-2745"/>
                    <a:pt x="888688" y="493"/>
                    <a:pt x="882687" y="10114"/>
                  </a:cubicBezTo>
                  <a:cubicBezTo>
                    <a:pt x="823632" y="105554"/>
                    <a:pt x="742955" y="189565"/>
                    <a:pt x="642181" y="254144"/>
                  </a:cubicBezTo>
                  <a:cubicBezTo>
                    <a:pt x="536834" y="321676"/>
                    <a:pt x="421296" y="360348"/>
                    <a:pt x="304805" y="372445"/>
                  </a:cubicBezTo>
                  <a:lnTo>
                    <a:pt x="304138" y="360824"/>
                  </a:lnTo>
                  <a:lnTo>
                    <a:pt x="299566" y="277671"/>
                  </a:lnTo>
                  <a:cubicBezTo>
                    <a:pt x="298423" y="257573"/>
                    <a:pt x="272515" y="250239"/>
                    <a:pt x="261085" y="266813"/>
                  </a:cubicBezTo>
                  <a:lnTo>
                    <a:pt x="3720" y="640764"/>
                  </a:lnTo>
                  <a:cubicBezTo>
                    <a:pt x="-1424" y="648289"/>
                    <a:pt x="-1233" y="658290"/>
                    <a:pt x="4291" y="665529"/>
                  </a:cubicBezTo>
                  <a:lnTo>
                    <a:pt x="303662" y="1059483"/>
                  </a:lnTo>
                  <a:cubicBezTo>
                    <a:pt x="316235" y="1076056"/>
                    <a:pt x="342715" y="1066341"/>
                    <a:pt x="341572" y="1045577"/>
                  </a:cubicBezTo>
                  <a:lnTo>
                    <a:pt x="336523" y="953374"/>
                  </a:lnTo>
                  <a:cubicBezTo>
                    <a:pt x="551503" y="935944"/>
                    <a:pt x="765434" y="867173"/>
                    <a:pt x="959649" y="742681"/>
                  </a:cubicBezTo>
                  <a:cubicBezTo>
                    <a:pt x="1147387" y="622286"/>
                    <a:pt x="1295596" y="463504"/>
                    <a:pt x="1400656" y="283196"/>
                  </a:cubicBezTo>
                  <a:cubicBezTo>
                    <a:pt x="1406848" y="272527"/>
                    <a:pt x="1402847" y="258907"/>
                    <a:pt x="1391989" y="253096"/>
                  </a:cubicBezTo>
                  <a:close/>
                </a:path>
              </a:pathLst>
            </a:custGeom>
            <a:solidFill>
              <a:srgbClr val="FFFF99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" name="Google Shape;78;p17">
              <a:extLst>
                <a:ext uri="{FF2B5EF4-FFF2-40B4-BE49-F238E27FC236}">
                  <a16:creationId xmlns:a16="http://schemas.microsoft.com/office/drawing/2014/main" id="{5A80D056-50DE-4EE9-7227-B4956E74025C}"/>
                </a:ext>
              </a:extLst>
            </p:cNvPr>
            <p:cNvGrpSpPr/>
            <p:nvPr/>
          </p:nvGrpSpPr>
          <p:grpSpPr>
            <a:xfrm>
              <a:off x="2849908" y="2004901"/>
              <a:ext cx="891643" cy="1735009"/>
              <a:chOff x="2693647" y="1890094"/>
              <a:chExt cx="737932" cy="1435909"/>
            </a:xfrm>
          </p:grpSpPr>
          <p:sp>
            <p:nvSpPr>
              <p:cNvPr id="20" name="Google Shape;79;p17">
                <a:extLst>
                  <a:ext uri="{FF2B5EF4-FFF2-40B4-BE49-F238E27FC236}">
                    <a16:creationId xmlns:a16="http://schemas.microsoft.com/office/drawing/2014/main" id="{2D165B8B-8C13-64A5-0852-BA66251FB2C8}"/>
                  </a:ext>
                </a:extLst>
              </p:cNvPr>
              <p:cNvSpPr/>
              <p:nvPr/>
            </p:nvSpPr>
            <p:spPr>
              <a:xfrm>
                <a:off x="2742437" y="1890094"/>
                <a:ext cx="689142" cy="1291738"/>
              </a:xfrm>
              <a:custGeom>
                <a:avLst/>
                <a:gdLst/>
                <a:ahLst/>
                <a:cxnLst/>
                <a:rect l="l" t="t" r="r" b="b"/>
                <a:pathLst>
                  <a:path w="689142" h="1291738" extrusionOk="0">
                    <a:moveTo>
                      <a:pt x="260385" y="136059"/>
                    </a:moveTo>
                    <a:lnTo>
                      <a:pt x="10068" y="296555"/>
                    </a:lnTo>
                    <a:cubicBezTo>
                      <a:pt x="448" y="302746"/>
                      <a:pt x="-2886" y="315319"/>
                      <a:pt x="2734" y="325321"/>
                    </a:cubicBezTo>
                    <a:cubicBezTo>
                      <a:pt x="124464" y="542205"/>
                      <a:pt x="130750" y="795760"/>
                      <a:pt x="38072" y="1011025"/>
                    </a:cubicBezTo>
                    <a:cubicBezTo>
                      <a:pt x="33595" y="1021408"/>
                      <a:pt x="38072" y="1033504"/>
                      <a:pt x="48073" y="1038743"/>
                    </a:cubicBezTo>
                    <a:cubicBezTo>
                      <a:pt x="208474" y="1122277"/>
                      <a:pt x="368971" y="1205716"/>
                      <a:pt x="529372" y="1289251"/>
                    </a:cubicBezTo>
                    <a:cubicBezTo>
                      <a:pt x="540325" y="1294966"/>
                      <a:pt x="553851" y="1290489"/>
                      <a:pt x="559090" y="1279345"/>
                    </a:cubicBezTo>
                    <a:cubicBezTo>
                      <a:pt x="744541" y="885200"/>
                      <a:pt x="736921" y="410474"/>
                      <a:pt x="502225" y="10615"/>
                    </a:cubicBezTo>
                    <a:cubicBezTo>
                      <a:pt x="496034" y="42"/>
                      <a:pt x="482128" y="-3197"/>
                      <a:pt x="471745" y="3471"/>
                    </a:cubicBezTo>
                    <a:cubicBezTo>
                      <a:pt x="401641" y="48334"/>
                      <a:pt x="330109" y="91387"/>
                      <a:pt x="260385" y="136154"/>
                    </a:cubicBez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80;p17">
                <a:extLst>
                  <a:ext uri="{FF2B5EF4-FFF2-40B4-BE49-F238E27FC236}">
                    <a16:creationId xmlns:a16="http://schemas.microsoft.com/office/drawing/2014/main" id="{2FFA2C8E-5460-7769-5BA8-0CF900DBFE89}"/>
                  </a:ext>
                </a:extLst>
              </p:cNvPr>
              <p:cNvSpPr/>
              <p:nvPr/>
            </p:nvSpPr>
            <p:spPr>
              <a:xfrm>
                <a:off x="2693647" y="2872483"/>
                <a:ext cx="725919" cy="453520"/>
              </a:xfrm>
              <a:custGeom>
                <a:avLst/>
                <a:gdLst/>
                <a:ahLst/>
                <a:cxnLst/>
                <a:rect l="l" t="t" r="r" b="b"/>
                <a:pathLst>
                  <a:path w="725919" h="453520" extrusionOk="0">
                    <a:moveTo>
                      <a:pt x="104864" y="40637"/>
                    </a:moveTo>
                    <a:lnTo>
                      <a:pt x="30855" y="2442"/>
                    </a:lnTo>
                    <a:cubicBezTo>
                      <a:pt x="12948" y="-6797"/>
                      <a:pt x="-6483" y="11872"/>
                      <a:pt x="2089" y="30160"/>
                    </a:cubicBezTo>
                    <a:lnTo>
                      <a:pt x="194399" y="441354"/>
                    </a:lnTo>
                    <a:cubicBezTo>
                      <a:pt x="198304" y="449641"/>
                      <a:pt x="206972" y="454498"/>
                      <a:pt x="216021" y="453355"/>
                    </a:cubicBezTo>
                    <a:lnTo>
                      <a:pt x="707320" y="394586"/>
                    </a:lnTo>
                    <a:cubicBezTo>
                      <a:pt x="727990" y="392110"/>
                      <a:pt x="732943" y="364392"/>
                      <a:pt x="714464" y="354867"/>
                    </a:cubicBezTo>
                    <a:lnTo>
                      <a:pt x="104864" y="40637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" name="Google Shape;81;p17">
              <a:extLst>
                <a:ext uri="{FF2B5EF4-FFF2-40B4-BE49-F238E27FC236}">
                  <a16:creationId xmlns:a16="http://schemas.microsoft.com/office/drawing/2014/main" id="{5D0D7B69-6367-9141-F1A2-A66387632F4F}"/>
                </a:ext>
              </a:extLst>
            </p:cNvPr>
            <p:cNvGrpSpPr/>
            <p:nvPr/>
          </p:nvGrpSpPr>
          <p:grpSpPr>
            <a:xfrm>
              <a:off x="2043333" y="1204636"/>
              <a:ext cx="1512573" cy="1239728"/>
              <a:chOff x="2026118" y="1227788"/>
              <a:chExt cx="1251819" cy="1026010"/>
            </a:xfrm>
          </p:grpSpPr>
          <p:sp>
            <p:nvSpPr>
              <p:cNvPr id="18" name="Google Shape;82;p17">
                <a:extLst>
                  <a:ext uri="{FF2B5EF4-FFF2-40B4-BE49-F238E27FC236}">
                    <a16:creationId xmlns:a16="http://schemas.microsoft.com/office/drawing/2014/main" id="{8958E751-2E10-2806-E9A2-30171250F4FB}"/>
                  </a:ext>
                </a:extLst>
              </p:cNvPr>
              <p:cNvSpPr/>
              <p:nvPr/>
            </p:nvSpPr>
            <p:spPr>
              <a:xfrm>
                <a:off x="2026118" y="1227788"/>
                <a:ext cx="1156388" cy="901053"/>
              </a:xfrm>
              <a:custGeom>
                <a:avLst/>
                <a:gdLst/>
                <a:ahLst/>
                <a:cxnLst/>
                <a:rect l="l" t="t" r="r" b="b"/>
                <a:pathLst>
                  <a:path w="1156388" h="901053" extrusionOk="0">
                    <a:moveTo>
                      <a:pt x="46112" y="591481"/>
                    </a:moveTo>
                    <a:cubicBezTo>
                      <a:pt x="278808" y="592529"/>
                      <a:pt x="506550" y="698352"/>
                      <a:pt x="656283" y="892757"/>
                    </a:cubicBezTo>
                    <a:cubicBezTo>
                      <a:pt x="663141" y="901615"/>
                      <a:pt x="675714" y="903616"/>
                      <a:pt x="685144" y="897615"/>
                    </a:cubicBezTo>
                    <a:lnTo>
                      <a:pt x="997945" y="697114"/>
                    </a:lnTo>
                    <a:lnTo>
                      <a:pt x="1146345" y="601959"/>
                    </a:lnTo>
                    <a:cubicBezTo>
                      <a:pt x="1156727" y="595291"/>
                      <a:pt x="1159584" y="581194"/>
                      <a:pt x="1152441" y="571098"/>
                    </a:cubicBezTo>
                    <a:cubicBezTo>
                      <a:pt x="884693" y="194860"/>
                      <a:pt x="456163" y="-6689"/>
                      <a:pt x="21347" y="169"/>
                    </a:cubicBezTo>
                    <a:cubicBezTo>
                      <a:pt x="9250" y="360"/>
                      <a:pt x="-370" y="10647"/>
                      <a:pt x="11" y="22744"/>
                    </a:cubicBezTo>
                    <a:cubicBezTo>
                      <a:pt x="868" y="45794"/>
                      <a:pt x="1725" y="68749"/>
                      <a:pt x="2773" y="91705"/>
                    </a:cubicBezTo>
                    <a:cubicBezTo>
                      <a:pt x="10012" y="251344"/>
                      <a:pt x="17251" y="410983"/>
                      <a:pt x="24490" y="570622"/>
                    </a:cubicBezTo>
                    <a:cubicBezTo>
                      <a:pt x="24966" y="582147"/>
                      <a:pt x="34396" y="591386"/>
                      <a:pt x="45922" y="59148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83;p17">
                <a:extLst>
                  <a:ext uri="{FF2B5EF4-FFF2-40B4-BE49-F238E27FC236}">
                    <a16:creationId xmlns:a16="http://schemas.microsoft.com/office/drawing/2014/main" id="{35772966-2F3F-B2C9-A962-14FD013EDEB7}"/>
                  </a:ext>
                </a:extLst>
              </p:cNvPr>
              <p:cNvSpPr/>
              <p:nvPr/>
            </p:nvSpPr>
            <p:spPr>
              <a:xfrm>
                <a:off x="2585978" y="1757785"/>
                <a:ext cx="691959" cy="496013"/>
              </a:xfrm>
              <a:custGeom>
                <a:avLst/>
                <a:gdLst/>
                <a:ahLst/>
                <a:cxnLst/>
                <a:rect l="l" t="t" r="r" b="b"/>
                <a:pathLst>
                  <a:path w="691959" h="496013" extrusionOk="0">
                    <a:moveTo>
                      <a:pt x="80136" y="370666"/>
                    </a:moveTo>
                    <a:lnTo>
                      <a:pt x="9841" y="415243"/>
                    </a:lnTo>
                    <a:cubicBezTo>
                      <a:pt x="-7209" y="426006"/>
                      <a:pt x="-827" y="452200"/>
                      <a:pt x="19175" y="454105"/>
                    </a:cubicBezTo>
                    <a:lnTo>
                      <a:pt x="471232" y="495919"/>
                    </a:lnTo>
                    <a:cubicBezTo>
                      <a:pt x="480281" y="496777"/>
                      <a:pt x="488853" y="491728"/>
                      <a:pt x="492568" y="483346"/>
                    </a:cubicBezTo>
                    <a:lnTo>
                      <a:pt x="690117" y="29671"/>
                    </a:lnTo>
                    <a:cubicBezTo>
                      <a:pt x="698403" y="10621"/>
                      <a:pt x="677067" y="-7763"/>
                      <a:pt x="659446" y="3382"/>
                    </a:cubicBezTo>
                    <a:lnTo>
                      <a:pt x="80231" y="37066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84;p17">
              <a:extLst>
                <a:ext uri="{FF2B5EF4-FFF2-40B4-BE49-F238E27FC236}">
                  <a16:creationId xmlns:a16="http://schemas.microsoft.com/office/drawing/2014/main" id="{B8B9D559-739C-0D2B-ADD0-7339ED8DAA4E}"/>
                </a:ext>
              </a:extLst>
            </p:cNvPr>
            <p:cNvGrpSpPr/>
            <p:nvPr/>
          </p:nvGrpSpPr>
          <p:grpSpPr>
            <a:xfrm>
              <a:off x="665899" y="1084177"/>
              <a:ext cx="1664089" cy="1292764"/>
              <a:chOff x="886141" y="1128095"/>
              <a:chExt cx="1377215" cy="1069903"/>
            </a:xfrm>
          </p:grpSpPr>
          <p:sp>
            <p:nvSpPr>
              <p:cNvPr id="16" name="Google Shape;85;p17">
                <a:extLst>
                  <a:ext uri="{FF2B5EF4-FFF2-40B4-BE49-F238E27FC236}">
                    <a16:creationId xmlns:a16="http://schemas.microsoft.com/office/drawing/2014/main" id="{965D1BD8-D751-A00A-D985-050A329702E1}"/>
                  </a:ext>
                </a:extLst>
              </p:cNvPr>
              <p:cNvSpPr/>
              <p:nvPr/>
            </p:nvSpPr>
            <p:spPr>
              <a:xfrm>
                <a:off x="886141" y="1232911"/>
                <a:ext cx="1091058" cy="965087"/>
              </a:xfrm>
              <a:custGeom>
                <a:avLst/>
                <a:gdLst/>
                <a:ahLst/>
                <a:cxnLst/>
                <a:rect l="l" t="t" r="r" b="b"/>
                <a:pathLst>
                  <a:path w="1091058" h="965087" extrusionOk="0">
                    <a:moveTo>
                      <a:pt x="495050" y="962597"/>
                    </a:moveTo>
                    <a:cubicBezTo>
                      <a:pt x="505051" y="967835"/>
                      <a:pt x="517624" y="964597"/>
                      <a:pt x="523530" y="954881"/>
                    </a:cubicBezTo>
                    <a:cubicBezTo>
                      <a:pt x="582680" y="858679"/>
                      <a:pt x="663833" y="773906"/>
                      <a:pt x="765274" y="708851"/>
                    </a:cubicBezTo>
                    <a:cubicBezTo>
                      <a:pt x="861572" y="647129"/>
                      <a:pt x="966347" y="609410"/>
                      <a:pt x="1072646" y="594170"/>
                    </a:cubicBezTo>
                    <a:cubicBezTo>
                      <a:pt x="1083695" y="592550"/>
                      <a:pt x="1091601" y="582740"/>
                      <a:pt x="1091029" y="571690"/>
                    </a:cubicBezTo>
                    <a:cubicBezTo>
                      <a:pt x="1082552" y="384334"/>
                      <a:pt x="1073979" y="197072"/>
                      <a:pt x="1065502" y="9716"/>
                    </a:cubicBezTo>
                    <a:cubicBezTo>
                      <a:pt x="1065312" y="6477"/>
                      <a:pt x="1065216" y="3239"/>
                      <a:pt x="1065026" y="0"/>
                    </a:cubicBezTo>
                    <a:cubicBezTo>
                      <a:pt x="852714" y="18478"/>
                      <a:pt x="641640" y="87154"/>
                      <a:pt x="449806" y="210122"/>
                    </a:cubicBezTo>
                    <a:cubicBezTo>
                      <a:pt x="258544" y="332804"/>
                      <a:pt x="108240" y="495300"/>
                      <a:pt x="2798" y="679799"/>
                    </a:cubicBezTo>
                    <a:cubicBezTo>
                      <a:pt x="-3203" y="690372"/>
                      <a:pt x="798" y="703898"/>
                      <a:pt x="11466" y="709708"/>
                    </a:cubicBezTo>
                    <a:cubicBezTo>
                      <a:pt x="49089" y="729996"/>
                      <a:pt x="86618" y="750189"/>
                      <a:pt x="124337" y="769811"/>
                    </a:cubicBezTo>
                    <a:cubicBezTo>
                      <a:pt x="247876" y="834104"/>
                      <a:pt x="371320" y="898303"/>
                      <a:pt x="494859" y="962597"/>
                    </a:cubicBezTo>
                    <a:close/>
                  </a:path>
                </a:pathLst>
              </a:custGeom>
              <a:solidFill>
                <a:srgbClr val="CC99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86;p17">
                <a:extLst>
                  <a:ext uri="{FF2B5EF4-FFF2-40B4-BE49-F238E27FC236}">
                    <a16:creationId xmlns:a16="http://schemas.microsoft.com/office/drawing/2014/main" id="{6774636B-C0C7-9783-81FA-D5CE482478F5}"/>
                  </a:ext>
                </a:extLst>
              </p:cNvPr>
              <p:cNvSpPr/>
              <p:nvPr/>
            </p:nvSpPr>
            <p:spPr>
              <a:xfrm>
                <a:off x="1942308" y="1128095"/>
                <a:ext cx="321048" cy="811496"/>
              </a:xfrm>
              <a:custGeom>
                <a:avLst/>
                <a:gdLst/>
                <a:ahLst/>
                <a:cxnLst/>
                <a:rect l="l" t="t" r="r" b="b"/>
                <a:pathLst>
                  <a:path w="321048" h="811496" extrusionOk="0">
                    <a:moveTo>
                      <a:pt x="2382" y="707176"/>
                    </a:moveTo>
                    <a:lnTo>
                      <a:pt x="2667" y="790425"/>
                    </a:lnTo>
                    <a:cubicBezTo>
                      <a:pt x="2667" y="810523"/>
                      <a:pt x="28290" y="819190"/>
                      <a:pt x="40577" y="803188"/>
                    </a:cubicBezTo>
                    <a:lnTo>
                      <a:pt x="316707" y="442858"/>
                    </a:lnTo>
                    <a:cubicBezTo>
                      <a:pt x="322231" y="435619"/>
                      <a:pt x="322517" y="425617"/>
                      <a:pt x="317373" y="418093"/>
                    </a:cubicBezTo>
                    <a:lnTo>
                      <a:pt x="38577" y="9280"/>
                    </a:lnTo>
                    <a:cubicBezTo>
                      <a:pt x="26861" y="-7961"/>
                      <a:pt x="-95" y="421"/>
                      <a:pt x="0" y="21281"/>
                    </a:cubicBezTo>
                    <a:lnTo>
                      <a:pt x="2382" y="707176"/>
                    </a:lnTo>
                    <a:close/>
                  </a:path>
                </a:pathLst>
              </a:custGeom>
              <a:solidFill>
                <a:srgbClr val="CC99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oogle Shape;87;p17">
              <a:extLst>
                <a:ext uri="{FF2B5EF4-FFF2-40B4-BE49-F238E27FC236}">
                  <a16:creationId xmlns:a16="http://schemas.microsoft.com/office/drawing/2014/main" id="{09DA6E96-428F-ECF2-5447-0BFF2B984192}"/>
                </a:ext>
              </a:extLst>
            </p:cNvPr>
            <p:cNvGrpSpPr/>
            <p:nvPr/>
          </p:nvGrpSpPr>
          <p:grpSpPr>
            <a:xfrm>
              <a:off x="452550" y="1987605"/>
              <a:ext cx="904805" cy="1691130"/>
              <a:chOff x="452550" y="1987605"/>
              <a:chExt cx="904805" cy="1691130"/>
            </a:xfrm>
          </p:grpSpPr>
          <p:sp>
            <p:nvSpPr>
              <p:cNvPr id="14" name="Google Shape;88;p17">
                <a:extLst>
                  <a:ext uri="{FF2B5EF4-FFF2-40B4-BE49-F238E27FC236}">
                    <a16:creationId xmlns:a16="http://schemas.microsoft.com/office/drawing/2014/main" id="{6CDBAF73-8507-8CF2-CF4A-7442A9D65ACA}"/>
                  </a:ext>
                </a:extLst>
              </p:cNvPr>
              <p:cNvSpPr/>
              <p:nvPr/>
            </p:nvSpPr>
            <p:spPr>
              <a:xfrm>
                <a:off x="452550" y="2151686"/>
                <a:ext cx="816429" cy="1527049"/>
              </a:xfrm>
              <a:custGeom>
                <a:avLst/>
                <a:gdLst/>
                <a:ahLst/>
                <a:cxnLst/>
                <a:rect l="l" t="t" r="r" b="b"/>
                <a:pathLst>
                  <a:path w="676132" h="1264637" extrusionOk="0">
                    <a:moveTo>
                      <a:pt x="673821" y="941676"/>
                    </a:moveTo>
                    <a:cubicBezTo>
                      <a:pt x="562474" y="729840"/>
                      <a:pt x="558759" y="485619"/>
                      <a:pt x="647913" y="277117"/>
                    </a:cubicBezTo>
                    <a:cubicBezTo>
                      <a:pt x="652389" y="266734"/>
                      <a:pt x="647913" y="254638"/>
                      <a:pt x="637816" y="249399"/>
                    </a:cubicBezTo>
                    <a:cubicBezTo>
                      <a:pt x="480463" y="167579"/>
                      <a:pt x="323205" y="85664"/>
                      <a:pt x="165852" y="3844"/>
                    </a:cubicBezTo>
                    <a:cubicBezTo>
                      <a:pt x="148517" y="-5204"/>
                      <a:pt x="127181" y="2320"/>
                      <a:pt x="119180" y="20132"/>
                    </a:cubicBezTo>
                    <a:cubicBezTo>
                      <a:pt x="-53318" y="405799"/>
                      <a:pt x="-43317" y="864333"/>
                      <a:pt x="180330" y="1253810"/>
                    </a:cubicBezTo>
                    <a:cubicBezTo>
                      <a:pt x="186426" y="1264478"/>
                      <a:pt x="200333" y="1267812"/>
                      <a:pt x="210715" y="1261335"/>
                    </a:cubicBezTo>
                    <a:cubicBezTo>
                      <a:pt x="231099" y="1248571"/>
                      <a:pt x="251482" y="1235808"/>
                      <a:pt x="271675" y="1222854"/>
                    </a:cubicBezTo>
                    <a:lnTo>
                      <a:pt x="666201" y="969965"/>
                    </a:lnTo>
                    <a:cubicBezTo>
                      <a:pt x="675345" y="964060"/>
                      <a:pt x="678869" y="951296"/>
                      <a:pt x="673821" y="94167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89;p17">
                <a:extLst>
                  <a:ext uri="{FF2B5EF4-FFF2-40B4-BE49-F238E27FC236}">
                    <a16:creationId xmlns:a16="http://schemas.microsoft.com/office/drawing/2014/main" id="{C650309E-34E1-0422-58E1-FCD1BF85440E}"/>
                  </a:ext>
                </a:extLst>
              </p:cNvPr>
              <p:cNvSpPr/>
              <p:nvPr/>
            </p:nvSpPr>
            <p:spPr>
              <a:xfrm>
                <a:off x="477454" y="1987605"/>
                <a:ext cx="879902" cy="545704"/>
              </a:xfrm>
              <a:custGeom>
                <a:avLst/>
                <a:gdLst/>
                <a:ahLst/>
                <a:cxnLst/>
                <a:rect l="l" t="t" r="r" b="b"/>
                <a:pathLst>
                  <a:path w="728697" h="451929" extrusionOk="0">
                    <a:moveTo>
                      <a:pt x="623683" y="412053"/>
                    </a:moveTo>
                    <a:lnTo>
                      <a:pt x="697978" y="449581"/>
                    </a:lnTo>
                    <a:cubicBezTo>
                      <a:pt x="715981" y="458630"/>
                      <a:pt x="735221" y="439866"/>
                      <a:pt x="726553" y="421673"/>
                    </a:cubicBezTo>
                    <a:lnTo>
                      <a:pt x="531005" y="12003"/>
                    </a:lnTo>
                    <a:cubicBezTo>
                      <a:pt x="527100" y="3811"/>
                      <a:pt x="518337" y="-1047"/>
                      <a:pt x="509288" y="192"/>
                    </a:cubicBezTo>
                    <a:lnTo>
                      <a:pt x="18465" y="62866"/>
                    </a:lnTo>
                    <a:cubicBezTo>
                      <a:pt x="-2204" y="65533"/>
                      <a:pt x="-6967" y="93251"/>
                      <a:pt x="11607" y="102681"/>
                    </a:cubicBezTo>
                    <a:lnTo>
                      <a:pt x="623683" y="41205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30;p21">
            <a:extLst>
              <a:ext uri="{FF2B5EF4-FFF2-40B4-BE49-F238E27FC236}">
                <a16:creationId xmlns:a16="http://schemas.microsoft.com/office/drawing/2014/main" id="{D17FCB2A-FBFB-E123-7F38-353ABFF7369B}"/>
              </a:ext>
            </a:extLst>
          </p:cNvPr>
          <p:cNvSpPr txBox="1"/>
          <p:nvPr/>
        </p:nvSpPr>
        <p:spPr>
          <a:xfrm rot="19535971" flipH="1">
            <a:off x="1189410" y="1386678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1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raphic 28" descr="Brain with solid fill">
            <a:extLst>
              <a:ext uri="{FF2B5EF4-FFF2-40B4-BE49-F238E27FC236}">
                <a16:creationId xmlns:a16="http://schemas.microsoft.com/office/drawing/2014/main" id="{4166646A-6BAD-3EFA-2286-C7492CB5B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936" y="3578685"/>
            <a:ext cx="387922" cy="387922"/>
          </a:xfrm>
          <a:prstGeom prst="rect">
            <a:avLst/>
          </a:prstGeom>
        </p:spPr>
      </p:pic>
      <p:sp>
        <p:nvSpPr>
          <p:cNvPr id="30" name="Google Shape;230;p21">
            <a:extLst>
              <a:ext uri="{FF2B5EF4-FFF2-40B4-BE49-F238E27FC236}">
                <a16:creationId xmlns:a16="http://schemas.microsoft.com/office/drawing/2014/main" id="{A104DA23-DA30-9B3D-2648-7A8178CA4D8E}"/>
              </a:ext>
            </a:extLst>
          </p:cNvPr>
          <p:cNvSpPr txBox="1"/>
          <p:nvPr/>
        </p:nvSpPr>
        <p:spPr>
          <a:xfrm flipH="1">
            <a:off x="622858" y="3569111"/>
            <a:ext cx="3516258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1. ASK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" name="Google Shape;230;p21">
            <a:extLst>
              <a:ext uri="{FF2B5EF4-FFF2-40B4-BE49-F238E27FC236}">
                <a16:creationId xmlns:a16="http://schemas.microsoft.com/office/drawing/2014/main" id="{B5F8CD0A-983A-3870-8C07-82646EA456EE}"/>
              </a:ext>
            </a:extLst>
          </p:cNvPr>
          <p:cNvSpPr txBox="1"/>
          <p:nvPr/>
        </p:nvSpPr>
        <p:spPr>
          <a:xfrm flipH="1">
            <a:off x="229677" y="4192397"/>
            <a:ext cx="3630390" cy="502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What factors influence student performance?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Why do some students underperform despite support?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4" name="Graphic 33" descr="Filing Box Archive with solid fill">
            <a:extLst>
              <a:ext uri="{FF2B5EF4-FFF2-40B4-BE49-F238E27FC236}">
                <a16:creationId xmlns:a16="http://schemas.microsoft.com/office/drawing/2014/main" id="{554ED042-3A62-9E46-02A8-737BCCE46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1195" y="1118316"/>
            <a:ext cx="401006" cy="401006"/>
          </a:xfrm>
          <a:prstGeom prst="rect">
            <a:avLst/>
          </a:prstGeom>
        </p:spPr>
      </p:pic>
      <p:sp>
        <p:nvSpPr>
          <p:cNvPr id="35" name="Google Shape;230;p21">
            <a:extLst>
              <a:ext uri="{FF2B5EF4-FFF2-40B4-BE49-F238E27FC236}">
                <a16:creationId xmlns:a16="http://schemas.microsoft.com/office/drawing/2014/main" id="{5A90C659-9092-768A-3FB8-FDB721566974}"/>
              </a:ext>
            </a:extLst>
          </p:cNvPr>
          <p:cNvSpPr txBox="1"/>
          <p:nvPr/>
        </p:nvSpPr>
        <p:spPr>
          <a:xfrm flipH="1">
            <a:off x="4152201" y="1121268"/>
            <a:ext cx="2269864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2. PREPARE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" name="Google Shape;230;p21">
            <a:extLst>
              <a:ext uri="{FF2B5EF4-FFF2-40B4-BE49-F238E27FC236}">
                <a16:creationId xmlns:a16="http://schemas.microsoft.com/office/drawing/2014/main" id="{8D58876E-100B-14DA-BDD4-03ABB3B02119}"/>
              </a:ext>
            </a:extLst>
          </p:cNvPr>
          <p:cNvSpPr txBox="1"/>
          <p:nvPr/>
        </p:nvSpPr>
        <p:spPr>
          <a:xfrm flipH="1">
            <a:off x="3751196" y="1527130"/>
            <a:ext cx="2899493" cy="932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What factors influence student performance?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Why do some students underperform despite support?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" name="Google Shape;230;p21">
            <a:extLst>
              <a:ext uri="{FF2B5EF4-FFF2-40B4-BE49-F238E27FC236}">
                <a16:creationId xmlns:a16="http://schemas.microsoft.com/office/drawing/2014/main" id="{43A05114-F95E-6550-AEBC-12A5F5925000}"/>
              </a:ext>
            </a:extLst>
          </p:cNvPr>
          <p:cNvSpPr txBox="1"/>
          <p:nvPr/>
        </p:nvSpPr>
        <p:spPr>
          <a:xfrm rot="1662880" flipH="1">
            <a:off x="2050567" y="1395272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2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" name="Google Shape;230;p21">
            <a:extLst>
              <a:ext uri="{FF2B5EF4-FFF2-40B4-BE49-F238E27FC236}">
                <a16:creationId xmlns:a16="http://schemas.microsoft.com/office/drawing/2014/main" id="{A5A8CE08-C01F-5F52-8DB6-EA96FAA2C1DF}"/>
              </a:ext>
            </a:extLst>
          </p:cNvPr>
          <p:cNvSpPr txBox="1"/>
          <p:nvPr/>
        </p:nvSpPr>
        <p:spPr>
          <a:xfrm rot="5400000" flipH="1">
            <a:off x="2476038" y="2141469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3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" name="Google Shape;230;p21">
            <a:extLst>
              <a:ext uri="{FF2B5EF4-FFF2-40B4-BE49-F238E27FC236}">
                <a16:creationId xmlns:a16="http://schemas.microsoft.com/office/drawing/2014/main" id="{0D1D44AB-C8AE-BD7D-7B38-BCD0ED53C45D}"/>
              </a:ext>
            </a:extLst>
          </p:cNvPr>
          <p:cNvSpPr txBox="1"/>
          <p:nvPr/>
        </p:nvSpPr>
        <p:spPr>
          <a:xfrm flipH="1">
            <a:off x="1979655" y="2892480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4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" name="Google Shape;230;p21">
            <a:extLst>
              <a:ext uri="{FF2B5EF4-FFF2-40B4-BE49-F238E27FC236}">
                <a16:creationId xmlns:a16="http://schemas.microsoft.com/office/drawing/2014/main" id="{0A047B2C-0113-BCEB-B462-CDA6F8EC07C2}"/>
              </a:ext>
            </a:extLst>
          </p:cNvPr>
          <p:cNvSpPr txBox="1"/>
          <p:nvPr/>
        </p:nvSpPr>
        <p:spPr>
          <a:xfrm rot="1046092" flipH="1">
            <a:off x="1114644" y="2859609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5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" name="Google Shape;230;p21">
            <a:extLst>
              <a:ext uri="{FF2B5EF4-FFF2-40B4-BE49-F238E27FC236}">
                <a16:creationId xmlns:a16="http://schemas.microsoft.com/office/drawing/2014/main" id="{56C09F44-AD12-E93B-4419-721AE3FB4D67}"/>
              </a:ext>
            </a:extLst>
          </p:cNvPr>
          <p:cNvSpPr txBox="1"/>
          <p:nvPr/>
        </p:nvSpPr>
        <p:spPr>
          <a:xfrm rot="17679284" flipH="1">
            <a:off x="723670" y="2141469"/>
            <a:ext cx="572313" cy="3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6</a:t>
            </a:r>
            <a:endParaRPr b="1"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3" name="Graphic 42" descr="Research with solid fill">
            <a:extLst>
              <a:ext uri="{FF2B5EF4-FFF2-40B4-BE49-F238E27FC236}">
                <a16:creationId xmlns:a16="http://schemas.microsoft.com/office/drawing/2014/main" id="{C2B9ECFA-E5FE-9E51-94F4-7BF2CBAF3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195" y="2477363"/>
            <a:ext cx="401006" cy="401006"/>
          </a:xfrm>
          <a:prstGeom prst="rect">
            <a:avLst/>
          </a:prstGeom>
        </p:spPr>
      </p:pic>
      <p:sp>
        <p:nvSpPr>
          <p:cNvPr id="44" name="Google Shape;230;p21">
            <a:extLst>
              <a:ext uri="{FF2B5EF4-FFF2-40B4-BE49-F238E27FC236}">
                <a16:creationId xmlns:a16="http://schemas.microsoft.com/office/drawing/2014/main" id="{0E083CAC-22B3-3301-00A2-CAECD112C21A}"/>
              </a:ext>
            </a:extLst>
          </p:cNvPr>
          <p:cNvSpPr txBox="1"/>
          <p:nvPr/>
        </p:nvSpPr>
        <p:spPr>
          <a:xfrm flipH="1">
            <a:off x="4152201" y="2469639"/>
            <a:ext cx="1426666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3. PROCESS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" name="Google Shape;230;p21">
            <a:extLst>
              <a:ext uri="{FF2B5EF4-FFF2-40B4-BE49-F238E27FC236}">
                <a16:creationId xmlns:a16="http://schemas.microsoft.com/office/drawing/2014/main" id="{819F5F85-A1D3-E012-1691-900A247174F8}"/>
              </a:ext>
            </a:extLst>
          </p:cNvPr>
          <p:cNvSpPr txBox="1"/>
          <p:nvPr/>
        </p:nvSpPr>
        <p:spPr>
          <a:xfrm flipH="1">
            <a:off x="3751195" y="2876859"/>
            <a:ext cx="2899493" cy="114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Removed duplicates &amp; nulls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Converted categorical data to meaningful labels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Created bins (e.g., score ranges, alcohol level)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7" name="Graphic 46" descr="Bar graph with upward trend with solid fill">
            <a:extLst>
              <a:ext uri="{FF2B5EF4-FFF2-40B4-BE49-F238E27FC236}">
                <a16:creationId xmlns:a16="http://schemas.microsoft.com/office/drawing/2014/main" id="{56F9ED67-6389-6489-D973-E951FE028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1194" y="3979212"/>
            <a:ext cx="387922" cy="387922"/>
          </a:xfrm>
          <a:prstGeom prst="rect">
            <a:avLst/>
          </a:prstGeom>
        </p:spPr>
      </p:pic>
      <p:sp>
        <p:nvSpPr>
          <p:cNvPr id="48" name="Google Shape;230;p21">
            <a:extLst>
              <a:ext uri="{FF2B5EF4-FFF2-40B4-BE49-F238E27FC236}">
                <a16:creationId xmlns:a16="http://schemas.microsoft.com/office/drawing/2014/main" id="{1778A35E-0F9D-88B4-3301-D2809897C4D1}"/>
              </a:ext>
            </a:extLst>
          </p:cNvPr>
          <p:cNvSpPr txBox="1"/>
          <p:nvPr/>
        </p:nvSpPr>
        <p:spPr>
          <a:xfrm flipH="1">
            <a:off x="4152201" y="3979212"/>
            <a:ext cx="1848810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4. ANALYZE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" name="Google Shape;230;p21">
            <a:extLst>
              <a:ext uri="{FF2B5EF4-FFF2-40B4-BE49-F238E27FC236}">
                <a16:creationId xmlns:a16="http://schemas.microsoft.com/office/drawing/2014/main" id="{DB286A4C-179D-6AB2-7F44-662AE74784B6}"/>
              </a:ext>
            </a:extLst>
          </p:cNvPr>
          <p:cNvSpPr txBox="1"/>
          <p:nvPr/>
        </p:nvSpPr>
        <p:spPr>
          <a:xfrm flipH="1">
            <a:off x="3751194" y="4333255"/>
            <a:ext cx="5332945" cy="7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Used PivotTables, correlations, and charts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Compared G1, G2, and G3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Explored impact of internet, family support, alcohol, study time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" name="Google Shape;230;p21">
            <a:extLst>
              <a:ext uri="{FF2B5EF4-FFF2-40B4-BE49-F238E27FC236}">
                <a16:creationId xmlns:a16="http://schemas.microsoft.com/office/drawing/2014/main" id="{8F00D411-3684-FBD9-18E1-646648150AD1}"/>
              </a:ext>
            </a:extLst>
          </p:cNvPr>
          <p:cNvSpPr txBox="1"/>
          <p:nvPr/>
        </p:nvSpPr>
        <p:spPr>
          <a:xfrm flipH="1">
            <a:off x="7235329" y="1127000"/>
            <a:ext cx="1848810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5. SHARE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2" name="Graphic 51" descr="Share with solid fill">
            <a:extLst>
              <a:ext uri="{FF2B5EF4-FFF2-40B4-BE49-F238E27FC236}">
                <a16:creationId xmlns:a16="http://schemas.microsoft.com/office/drawing/2014/main" id="{FA8A1E82-A420-69EE-AF2D-F1106218B1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7733" y="1113916"/>
            <a:ext cx="401006" cy="401006"/>
          </a:xfrm>
          <a:prstGeom prst="rect">
            <a:avLst/>
          </a:prstGeom>
        </p:spPr>
      </p:pic>
      <p:sp>
        <p:nvSpPr>
          <p:cNvPr id="53" name="Google Shape;230;p21">
            <a:extLst>
              <a:ext uri="{FF2B5EF4-FFF2-40B4-BE49-F238E27FC236}">
                <a16:creationId xmlns:a16="http://schemas.microsoft.com/office/drawing/2014/main" id="{A8266486-336A-9AB1-249F-8592C2A1A31B}"/>
              </a:ext>
            </a:extLst>
          </p:cNvPr>
          <p:cNvSpPr txBox="1"/>
          <p:nvPr/>
        </p:nvSpPr>
        <p:spPr>
          <a:xfrm flipH="1">
            <a:off x="6807733" y="1619691"/>
            <a:ext cx="2266218" cy="7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Built dashboard in Excel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Summarized KPI &amp; visual insights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5" name="Graphic 54" descr="Checkbox Checked with solid fill">
            <a:extLst>
              <a:ext uri="{FF2B5EF4-FFF2-40B4-BE49-F238E27FC236}">
                <a16:creationId xmlns:a16="http://schemas.microsoft.com/office/drawing/2014/main" id="{6120C78F-5A8E-686D-F80F-253029C4E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26730" y="2426697"/>
            <a:ext cx="482009" cy="482009"/>
          </a:xfrm>
          <a:prstGeom prst="rect">
            <a:avLst/>
          </a:prstGeom>
        </p:spPr>
      </p:pic>
      <p:sp>
        <p:nvSpPr>
          <p:cNvPr id="56" name="Google Shape;230;p21">
            <a:extLst>
              <a:ext uri="{FF2B5EF4-FFF2-40B4-BE49-F238E27FC236}">
                <a16:creationId xmlns:a16="http://schemas.microsoft.com/office/drawing/2014/main" id="{ED65EFAC-CEA8-8A0D-DF05-E82266966112}"/>
              </a:ext>
            </a:extLst>
          </p:cNvPr>
          <p:cNvSpPr txBox="1"/>
          <p:nvPr/>
        </p:nvSpPr>
        <p:spPr>
          <a:xfrm flipH="1">
            <a:off x="7235329" y="2459181"/>
            <a:ext cx="1848810" cy="3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6. ACT</a:t>
            </a:r>
            <a:endParaRPr sz="1800" b="1" dirty="0">
              <a:solidFill>
                <a:schemeClr val="tx1"/>
              </a:solidFill>
              <a:highlight>
                <a:srgbClr val="FFFF00"/>
              </a:highlight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230;p21">
            <a:extLst>
              <a:ext uri="{FF2B5EF4-FFF2-40B4-BE49-F238E27FC236}">
                <a16:creationId xmlns:a16="http://schemas.microsoft.com/office/drawing/2014/main" id="{F7FE7B52-A316-F2A4-61C5-5D090D152C1F}"/>
              </a:ext>
            </a:extLst>
          </p:cNvPr>
          <p:cNvSpPr txBox="1"/>
          <p:nvPr/>
        </p:nvSpPr>
        <p:spPr>
          <a:xfrm flipH="1">
            <a:off x="6807733" y="2919234"/>
            <a:ext cx="2336267" cy="10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Recommendations made for schools to identify at-risk students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Suggested support based on student patterns</a:t>
            </a:r>
            <a:endParaRPr dirty="0">
              <a:solidFill>
                <a:schemeClr val="tx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399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8A8C4-66F2-AC26-383E-C7C7B9B0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506357-FC30-F0E8-5C94-3130DB1BCA37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77107C-DC2D-95F7-060B-E0608555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228869" cy="561600"/>
          </a:xfrm>
        </p:spPr>
        <p:txBody>
          <a:bodyPr/>
          <a:lstStyle/>
          <a:p>
            <a:pPr algn="l"/>
            <a:r>
              <a:rPr lang="en-US" sz="2800" dirty="0">
                <a:latin typeface="Modern No. 20" panose="02070704070505020303" pitchFamily="18" charset="0"/>
              </a:rPr>
              <a:t>Key Performance Indicators (KPI) Summary</a:t>
            </a:r>
            <a:endParaRPr lang="en-ID" sz="2800" dirty="0">
              <a:latin typeface="Modern No. 20" panose="02070704070505020303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DD962C-B561-7D70-F6FD-F7ACC5555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1090266"/>
            <a:ext cx="10360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KPI Title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24C55F-FA38-40C9-A350-879C5CF7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1090266"/>
            <a:ext cx="79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Value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BA0441-5A3E-D248-4C8F-1E0CFE76A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437" y="1090266"/>
            <a:ext cx="13230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Description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7BE65C1-D70D-083E-2827-A599B0C6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4" y="1568395"/>
            <a:ext cx="1527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Total Students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E5D18556-4271-9182-78A9-BBF3B041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202" y="1580640"/>
            <a:ext cx="319315" cy="31931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B76960B-9EA9-9C60-2B5D-4E4A9BD03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1546012"/>
            <a:ext cx="5660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395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A4741C6-1A0C-2222-1B34-2DC02604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1" y="1568395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All Students in the datasets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80C7315-A35F-AF1E-4C66-25A278423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3134940"/>
            <a:ext cx="17614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latin typeface="Aptos Display" panose="020B0004020202020204" pitchFamily="34" charset="0"/>
              </a:rPr>
              <a:t>At Risk Students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AE47F54-7A05-D552-6AC9-85D8DEB75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3530401"/>
            <a:ext cx="21016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latin typeface="Aptos Display" panose="020B0004020202020204" pitchFamily="34" charset="0"/>
              </a:rPr>
              <a:t>Excellent Students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AE90EC2-735D-DECE-9928-54F7C4C0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2724140"/>
            <a:ext cx="12404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</a:t>
            </a:r>
            <a:r>
              <a:rPr lang="en-ID" altLang="en-US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verage</a:t>
            </a:r>
            <a:r>
              <a:rPr lang="en-ID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G3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8DCC689-41F8-CD2D-FEEA-2B5F1499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2328679"/>
            <a:ext cx="20272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</a:t>
            </a:r>
            <a:r>
              <a:rPr lang="en-ID" altLang="en-US" sz="16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verage</a:t>
            </a:r>
            <a:r>
              <a:rPr lang="en-ID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Time Study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D85E162-A7AE-3598-7CD9-770D94430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2" y="1963856"/>
            <a:ext cx="13680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Age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C73DF912-3DA9-F73F-6D38-CEB7A8610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1" y="3919630"/>
            <a:ext cx="21016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600" dirty="0">
                <a:latin typeface="Aptos Display" panose="020B0004020202020204" pitchFamily="34" charset="0"/>
              </a:rPr>
              <a:t>Poor Students</a:t>
            </a:r>
            <a:endParaRPr lang="en-US" alt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BA8FA08E-FA17-36B6-F64D-B6833132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597" y="1963856"/>
            <a:ext cx="11809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16.7 Years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F7E0D1B-E9C5-747A-3F31-4EC175AC6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2328679"/>
            <a:ext cx="1815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2.04 Hours/Week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0F63A1F9-85F4-A137-2C52-D3F9FABC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909" y="2724140"/>
            <a:ext cx="6536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10.4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804519C-7A0A-EC5B-77AF-AA57080D7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3134940"/>
            <a:ext cx="14241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130 Students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613177C0-6454-5E88-56C7-CB8F4F8DB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3530401"/>
            <a:ext cx="79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18.5%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111910D-BD90-7CCC-6360-6C4B3207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027" y="3919630"/>
            <a:ext cx="79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32.9%</a:t>
            </a:r>
          </a:p>
        </p:txBody>
      </p:sp>
      <p:pic>
        <p:nvPicPr>
          <p:cNvPr id="28" name="Graphic 27" descr="Hourglass Finished with solid fill">
            <a:extLst>
              <a:ext uri="{FF2B5EF4-FFF2-40B4-BE49-F238E27FC236}">
                <a16:creationId xmlns:a16="http://schemas.microsoft.com/office/drawing/2014/main" id="{2915622C-62C3-FBB1-5623-A941F948D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202" y="2391905"/>
            <a:ext cx="319314" cy="212102"/>
          </a:xfrm>
          <a:prstGeom prst="rect">
            <a:avLst/>
          </a:prstGeom>
        </p:spPr>
      </p:pic>
      <p:pic>
        <p:nvPicPr>
          <p:cNvPr id="29" name="Graphic 28" descr="Bar graph with upward trend with solid fill">
            <a:extLst>
              <a:ext uri="{FF2B5EF4-FFF2-40B4-BE49-F238E27FC236}">
                <a16:creationId xmlns:a16="http://schemas.microsoft.com/office/drawing/2014/main" id="{2CFAF73B-9EE7-2920-63D2-53C067F94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02" y="2000639"/>
            <a:ext cx="319314" cy="319314"/>
          </a:xfrm>
          <a:prstGeom prst="rect">
            <a:avLst/>
          </a:prstGeom>
        </p:spPr>
      </p:pic>
      <p:pic>
        <p:nvPicPr>
          <p:cNvPr id="30" name="Graphic 29" descr="Brain with solid fill">
            <a:extLst>
              <a:ext uri="{FF2B5EF4-FFF2-40B4-BE49-F238E27FC236}">
                <a16:creationId xmlns:a16="http://schemas.microsoft.com/office/drawing/2014/main" id="{AD7387F7-D72D-C975-5F4A-67DFA18A8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202" y="2731629"/>
            <a:ext cx="319314" cy="319314"/>
          </a:xfrm>
          <a:prstGeom prst="rect">
            <a:avLst/>
          </a:prstGeom>
        </p:spPr>
      </p:pic>
      <p:pic>
        <p:nvPicPr>
          <p:cNvPr id="32" name="Graphic 31" descr="Radioactive with solid fill">
            <a:extLst>
              <a:ext uri="{FF2B5EF4-FFF2-40B4-BE49-F238E27FC236}">
                <a16:creationId xmlns:a16="http://schemas.microsoft.com/office/drawing/2014/main" id="{84D65A79-DBCA-4416-A83F-D254732C26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8202" y="3144560"/>
            <a:ext cx="319314" cy="319314"/>
          </a:xfrm>
          <a:prstGeom prst="rect">
            <a:avLst/>
          </a:prstGeom>
        </p:spPr>
      </p:pic>
      <p:pic>
        <p:nvPicPr>
          <p:cNvPr id="34" name="Graphic 33" descr="Medal with solid fill">
            <a:extLst>
              <a:ext uri="{FF2B5EF4-FFF2-40B4-BE49-F238E27FC236}">
                <a16:creationId xmlns:a16="http://schemas.microsoft.com/office/drawing/2014/main" id="{038D0069-EB05-B5BF-DECD-67E0BD0E2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202" y="3557490"/>
            <a:ext cx="319314" cy="319314"/>
          </a:xfrm>
          <a:prstGeom prst="rect">
            <a:avLst/>
          </a:prstGeom>
        </p:spPr>
      </p:pic>
      <p:pic>
        <p:nvPicPr>
          <p:cNvPr id="36" name="Graphic 35" descr="Bar graph with downward trend with solid fill">
            <a:extLst>
              <a:ext uri="{FF2B5EF4-FFF2-40B4-BE49-F238E27FC236}">
                <a16:creationId xmlns:a16="http://schemas.microsoft.com/office/drawing/2014/main" id="{924F244A-7B50-BB8E-86F1-6CD475A13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8202" y="3929250"/>
            <a:ext cx="319314" cy="319314"/>
          </a:xfrm>
          <a:prstGeom prst="rect">
            <a:avLst/>
          </a:prstGeom>
        </p:spPr>
      </p:pic>
      <p:sp>
        <p:nvSpPr>
          <p:cNvPr id="37" name="Rectangle 1">
            <a:extLst>
              <a:ext uri="{FF2B5EF4-FFF2-40B4-BE49-F238E27FC236}">
                <a16:creationId xmlns:a16="http://schemas.microsoft.com/office/drawing/2014/main" id="{8E9DF85D-4F2B-673F-88D8-31F35881F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1962104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age of students</a:t>
            </a:r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4E0F2707-E037-923D-3380-64867528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2328679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Weekly study duration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44CA3C1D-850F-BE19-960F-7ECD803AF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2725204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final grade (G3)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23397C8B-D70C-19D2-E0D9-26A1224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3134940"/>
            <a:ext cx="35422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Number of students in risk category</a:t>
            </a: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5B44F6C4-0DF5-2B35-DED8-D10C5F8E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3535349"/>
            <a:ext cx="41647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Students with high G3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C1EBD1C8-1BC3-4B25-0F32-6CEB52121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939" y="3919630"/>
            <a:ext cx="2757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Students with low grades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D63D2190-CA7A-B2C3-858E-14D98080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85" y="4402725"/>
            <a:ext cx="568710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Only 18.5% of students achieved excellent performance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Meanwhile, 33% are categorized as poor performers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Aptos Display" panose="020B0004020202020204" pitchFamily="34" charset="0"/>
              </a:rPr>
              <a:t>With an average study time of only 2.04 hours/week, this may affect overall performance</a:t>
            </a: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F9483AB6-74C4-16A8-C486-E5711935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820" y="4387336"/>
            <a:ext cx="11954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600" b="1" dirty="0">
                <a:solidFill>
                  <a:schemeClr val="tx1"/>
                </a:solidFill>
                <a:highlight>
                  <a:srgbClr val="FFFF00"/>
                </a:highlight>
                <a:latin typeface="Aptos Display" panose="020B0004020202020204" pitchFamily="34" charset="0"/>
              </a:rPr>
              <a:t>Insight KPI</a:t>
            </a:r>
          </a:p>
        </p:txBody>
      </p:sp>
      <p:pic>
        <p:nvPicPr>
          <p:cNvPr id="47" name="Graphic 46" descr="Line arrow: Clockwise curve outline">
            <a:extLst>
              <a:ext uri="{FF2B5EF4-FFF2-40B4-BE49-F238E27FC236}">
                <a16:creationId xmlns:a16="http://schemas.microsoft.com/office/drawing/2014/main" id="{4B03EF7A-9AE9-FCEF-CD4C-3EB87251B6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746276">
            <a:off x="6256185" y="4617127"/>
            <a:ext cx="641270" cy="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45E41-45FA-0D48-329B-43F4ABC2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76" y="3594412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52E3D-46BA-744C-C9EC-50B0A0D8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30220"/>
            <a:ext cx="8238900" cy="586914"/>
          </a:xfrm>
        </p:spPr>
        <p:txBody>
          <a:bodyPr/>
          <a:lstStyle/>
          <a:p>
            <a:r>
              <a:rPr lang="en-ID" dirty="0">
                <a:latin typeface="Modern No. 20" panose="02070704070505020303" pitchFamily="18" charset="0"/>
              </a:rPr>
              <a:t>Exploratory Data Analysis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A9FABD3-DEFE-36D6-F784-8B0B09376DA3}"/>
              </a:ext>
            </a:extLst>
          </p:cNvPr>
          <p:cNvSpPr txBox="1">
            <a:spLocks/>
          </p:cNvSpPr>
          <p:nvPr/>
        </p:nvSpPr>
        <p:spPr>
          <a:xfrm>
            <a:off x="380144" y="4053652"/>
            <a:ext cx="4191856" cy="5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Male students dominate in “Poor” category; Female in “Excellent”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06F71383-3684-975F-E3E6-EAAF8387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620" y="3594412"/>
            <a:ext cx="348513" cy="34851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161813-451D-48E7-AC78-8889B775D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962887"/>
              </p:ext>
            </p:extLst>
          </p:nvPr>
        </p:nvGraphicFramePr>
        <p:xfrm>
          <a:off x="545743" y="1374035"/>
          <a:ext cx="4026257" cy="209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D2F1F60-32C7-8213-118E-B47F8613B421}"/>
              </a:ext>
            </a:extLst>
          </p:cNvPr>
          <p:cNvSpPr txBox="1">
            <a:spLocks/>
          </p:cNvSpPr>
          <p:nvPr/>
        </p:nvSpPr>
        <p:spPr>
          <a:xfrm>
            <a:off x="931525" y="821958"/>
            <a:ext cx="3113069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Gender vs Grade Category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C1847A7-FD9B-2C29-C7BB-5CA9917BC2BB}"/>
              </a:ext>
            </a:extLst>
          </p:cNvPr>
          <p:cNvSpPr txBox="1">
            <a:spLocks/>
          </p:cNvSpPr>
          <p:nvPr/>
        </p:nvSpPr>
        <p:spPr>
          <a:xfrm>
            <a:off x="5089133" y="820453"/>
            <a:ext cx="3324915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Internet Access vs Final Grade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C7969FA-C49C-46F8-ACC6-2468A6138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309002"/>
              </p:ext>
            </p:extLst>
          </p:nvPr>
        </p:nvGraphicFramePr>
        <p:xfrm>
          <a:off x="4787757" y="1374035"/>
          <a:ext cx="3903693" cy="209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832CA09-B375-A3BB-BE8A-6F04E7AFF983}"/>
              </a:ext>
            </a:extLst>
          </p:cNvPr>
          <p:cNvSpPr txBox="1">
            <a:spLocks/>
          </p:cNvSpPr>
          <p:nvPr/>
        </p:nvSpPr>
        <p:spPr>
          <a:xfrm>
            <a:off x="7521005" y="3594412"/>
            <a:ext cx="893043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Font typeface="Montserrat Medium"/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0C3E3698-ACBD-8F96-18B4-DF3B8F42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37" y="3594412"/>
            <a:ext cx="348513" cy="348513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BF0E699-BC4A-39E1-6A8B-A199A54B02E7}"/>
              </a:ext>
            </a:extLst>
          </p:cNvPr>
          <p:cNvSpPr txBox="1">
            <a:spLocks/>
          </p:cNvSpPr>
          <p:nvPr/>
        </p:nvSpPr>
        <p:spPr>
          <a:xfrm>
            <a:off x="4572000" y="4046244"/>
            <a:ext cx="4191856" cy="35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r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Students with internet access scored higher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DC2F-D761-F7FD-BC6C-70D781CEA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55A2FF-7C71-8AF3-6BA1-2ADD2C07D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06" y="3886218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8C9F1-77B2-78A2-424F-12029159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26335"/>
            <a:ext cx="8238900" cy="561600"/>
          </a:xfrm>
        </p:spPr>
        <p:txBody>
          <a:bodyPr/>
          <a:lstStyle/>
          <a:p>
            <a:r>
              <a:rPr lang="en-ID" dirty="0">
                <a:latin typeface="Modern No. 20" panose="02070704070505020303" pitchFamily="18" charset="0"/>
              </a:rPr>
              <a:t>Exploratory Data Analysis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FEFF774-975E-9EBC-0A54-8EC77EE894C4}"/>
              </a:ext>
            </a:extLst>
          </p:cNvPr>
          <p:cNvSpPr txBox="1">
            <a:spLocks/>
          </p:cNvSpPr>
          <p:nvPr/>
        </p:nvSpPr>
        <p:spPr>
          <a:xfrm>
            <a:off x="328452" y="4286062"/>
            <a:ext cx="4191856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Higher alcohol intake = lower G3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3A14CB53-AE25-16B5-38BD-28F9E12E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50" y="3886218"/>
            <a:ext cx="348513" cy="348513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AA1BB54-745E-78F2-C370-58E5A136464A}"/>
              </a:ext>
            </a:extLst>
          </p:cNvPr>
          <p:cNvSpPr txBox="1">
            <a:spLocks/>
          </p:cNvSpPr>
          <p:nvPr/>
        </p:nvSpPr>
        <p:spPr>
          <a:xfrm>
            <a:off x="931525" y="862786"/>
            <a:ext cx="3113069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Alcohol Consumption vs G3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D61F702A-B3E7-5552-033E-B63A954934BE}"/>
              </a:ext>
            </a:extLst>
          </p:cNvPr>
          <p:cNvSpPr txBox="1">
            <a:spLocks/>
          </p:cNvSpPr>
          <p:nvPr/>
        </p:nvSpPr>
        <p:spPr>
          <a:xfrm>
            <a:off x="5089133" y="861281"/>
            <a:ext cx="3324915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ctr">
              <a:buFont typeface="Montserrat Medium"/>
              <a:buNone/>
            </a:pPr>
            <a:r>
              <a:rPr lang="en-US" sz="1800" b="1" dirty="0">
                <a:highlight>
                  <a:srgbClr val="FFFF00"/>
                </a:highlight>
                <a:latin typeface="Aptos Display" panose="020B0004020202020204" pitchFamily="34" charset="0"/>
              </a:rPr>
              <a:t>Study Time vs Final Grade</a:t>
            </a:r>
            <a:endParaRPr lang="en-ID" sz="1800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CF7FCC3-6A5C-0C2D-5C53-9FC77AA2BE66}"/>
              </a:ext>
            </a:extLst>
          </p:cNvPr>
          <p:cNvSpPr txBox="1">
            <a:spLocks/>
          </p:cNvSpPr>
          <p:nvPr/>
        </p:nvSpPr>
        <p:spPr>
          <a:xfrm>
            <a:off x="7521004" y="3881780"/>
            <a:ext cx="893043" cy="3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Font typeface="Montserrat Medium"/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12" name="Graphic 11" descr="Lightbulb and gear with solid fill">
            <a:extLst>
              <a:ext uri="{FF2B5EF4-FFF2-40B4-BE49-F238E27FC236}">
                <a16:creationId xmlns:a16="http://schemas.microsoft.com/office/drawing/2014/main" id="{09601E01-07C1-A8A1-322D-8FB4EA4B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936" y="3881780"/>
            <a:ext cx="348513" cy="348513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1F57BC1-9C3C-86AA-B0AA-37C4670507C0}"/>
              </a:ext>
            </a:extLst>
          </p:cNvPr>
          <p:cNvSpPr txBox="1">
            <a:spLocks/>
          </p:cNvSpPr>
          <p:nvPr/>
        </p:nvSpPr>
        <p:spPr>
          <a:xfrm>
            <a:off x="5961532" y="4280714"/>
            <a:ext cx="2729917" cy="349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 algn="r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More study time improves grades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10807D-1A68-4706-8DBF-03F23A935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22484"/>
              </p:ext>
            </p:extLst>
          </p:nvPr>
        </p:nvGraphicFramePr>
        <p:xfrm>
          <a:off x="494051" y="1386111"/>
          <a:ext cx="3903693" cy="232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80843DA-8FEB-4BB0-9201-18AFD48CD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552518"/>
              </p:ext>
            </p:extLst>
          </p:nvPr>
        </p:nvGraphicFramePr>
        <p:xfrm>
          <a:off x="4746258" y="1383140"/>
          <a:ext cx="3903691" cy="2325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2150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5AD24-61D3-2588-8384-40C6B065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C43BF-B014-FF83-DD18-69EEB0C3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804" y="3671780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CF45D-2504-B318-A661-F4EC8E9C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24848"/>
            <a:ext cx="8238900" cy="561600"/>
          </a:xfrm>
        </p:spPr>
        <p:txBody>
          <a:bodyPr/>
          <a:lstStyle/>
          <a:p>
            <a:r>
              <a:rPr lang="en-ID" dirty="0">
                <a:latin typeface="Modern No. 20" panose="02070704070505020303" pitchFamily="18" charset="0"/>
              </a:rPr>
              <a:t>Exploratory Data Analysis</a:t>
            </a: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27315B1D-625A-ACA0-DC59-1EF5DA5A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8" y="3654416"/>
            <a:ext cx="348513" cy="348513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DE015AB-38C2-BA09-1B13-A397E50F3E85}"/>
              </a:ext>
            </a:extLst>
          </p:cNvPr>
          <p:cNvSpPr txBox="1">
            <a:spLocks/>
          </p:cNvSpPr>
          <p:nvPr/>
        </p:nvSpPr>
        <p:spPr>
          <a:xfrm>
            <a:off x="290197" y="4095396"/>
            <a:ext cx="8401253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There is a strong linear relationship between earlier grades (G1 &amp; G2) and final performance (G3). Students who perform well from the beginning are more likely to succeed in the final exam.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D8FA47-0F69-454A-AF71-695A002CF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73"/>
              </p:ext>
            </p:extLst>
          </p:nvPr>
        </p:nvGraphicFramePr>
        <p:xfrm>
          <a:off x="4700695" y="1004018"/>
          <a:ext cx="3990759" cy="242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7298734-367C-4977-9024-69501B69C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243383"/>
              </p:ext>
            </p:extLst>
          </p:nvPr>
        </p:nvGraphicFramePr>
        <p:xfrm>
          <a:off x="452548" y="1004018"/>
          <a:ext cx="3990759" cy="242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421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936B6-C958-4537-043B-5A383768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B44046-CB2F-94A6-8C1C-5B3C6A16B45B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55E99F-AF89-FBCA-DBD9-A672910BB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11003"/>
              </p:ext>
            </p:extLst>
          </p:nvPr>
        </p:nvGraphicFramePr>
        <p:xfrm>
          <a:off x="462580" y="1230630"/>
          <a:ext cx="8218840" cy="2858485"/>
        </p:xfrm>
        <a:graphic>
          <a:graphicData uri="http://schemas.openxmlformats.org/drawingml/2006/table">
            <a:tbl>
              <a:tblPr/>
              <a:tblGrid>
                <a:gridCol w="2814876">
                  <a:extLst>
                    <a:ext uri="{9D8B030D-6E8A-4147-A177-3AD203B41FA5}">
                      <a16:colId xmlns:a16="http://schemas.microsoft.com/office/drawing/2014/main" val="291524012"/>
                    </a:ext>
                  </a:extLst>
                </a:gridCol>
                <a:gridCol w="5403964">
                  <a:extLst>
                    <a:ext uri="{9D8B030D-6E8A-4147-A177-3AD203B41FA5}">
                      <a16:colId xmlns:a16="http://schemas.microsoft.com/office/drawing/2014/main" val="25568985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highlight>
                            <a:srgbClr val="FFFF00"/>
                          </a:highlight>
                          <a:latin typeface="Aptos Display" panose="020B0004020202020204" pitchFamily="34" charset="0"/>
                        </a:rPr>
                        <a:t>Factor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>
                          <a:highlight>
                            <a:srgbClr val="FFFF00"/>
                          </a:highlight>
                          <a:latin typeface="Aptos Display" panose="020B0004020202020204" pitchFamily="34" charset="0"/>
                        </a:rPr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38551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💻 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The majority who do not have internet tend to be at greater risk</a:t>
                      </a:r>
                      <a:endParaRPr lang="en-ID" sz="1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91720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🕐 Study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Most “At Risk” students only study </a:t>
                      </a:r>
                      <a:r>
                        <a:rPr lang="en-US" sz="1400" b="1" dirty="0">
                          <a:latin typeface="Aptos Display" panose="020B0004020202020204" pitchFamily="34" charset="0"/>
                        </a:rPr>
                        <a:t>&lt;2 hours/week</a:t>
                      </a:r>
                      <a:endParaRPr lang="sv-SE" sz="1400" b="1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3803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🍷 Alcohol (</a:t>
                      </a:r>
                      <a:r>
                        <a:rPr lang="en-ID" sz="1400" dirty="0" err="1">
                          <a:latin typeface="Aptos Display" panose="020B0004020202020204" pitchFamily="34" charset="0"/>
                        </a:rPr>
                        <a:t>Walc</a:t>
                      </a:r>
                      <a:r>
                        <a:rPr lang="en-ID" sz="1400" dirty="0">
                          <a:latin typeface="Aptos Display" panose="020B0004020202020204" pitchFamily="34" charset="0"/>
                        </a:rPr>
                        <a:t>/</a:t>
                      </a:r>
                      <a:r>
                        <a:rPr lang="en-ID" sz="1400" dirty="0" err="1">
                          <a:latin typeface="Aptos Display" panose="020B0004020202020204" pitchFamily="34" charset="0"/>
                        </a:rPr>
                        <a:t>Dalc</a:t>
                      </a:r>
                      <a:r>
                        <a:rPr lang="en-ID" sz="1400" dirty="0">
                          <a:latin typeface="Aptos Display" panose="020B0004020202020204" pitchFamily="34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High alcohol consumption is associated with low G3</a:t>
                      </a:r>
                      <a:endParaRPr lang="en-ID" sz="1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4813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🏠 Family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Lack of </a:t>
                      </a:r>
                      <a:r>
                        <a:rPr lang="en-US" sz="1400" b="1" dirty="0">
                          <a:latin typeface="Aptos Display" panose="020B0004020202020204" pitchFamily="34" charset="0"/>
                        </a:rPr>
                        <a:t>family/school support</a:t>
                      </a:r>
                      <a:endParaRPr lang="sv-SE" sz="1400" b="1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5322"/>
                  </a:ext>
                </a:extLst>
              </a:tr>
              <a:tr h="481045">
                <a:tc>
                  <a:txBody>
                    <a:bodyPr/>
                    <a:lstStyle/>
                    <a:p>
                      <a:pPr algn="l"/>
                      <a:r>
                        <a:rPr lang="en-ID" sz="1400" dirty="0">
                          <a:latin typeface="Aptos Display" panose="020B0004020202020204" pitchFamily="34" charset="0"/>
                        </a:rPr>
                        <a:t>📉 Nilai G1 &amp; G2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 Display" panose="020B0004020202020204" pitchFamily="34" charset="0"/>
                        </a:rPr>
                        <a:t>It has been showing a downward trend since the beginning</a:t>
                      </a:r>
                      <a:endParaRPr lang="en-ID" sz="1400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24172"/>
                  </a:ext>
                </a:extLst>
              </a:tr>
            </a:tbl>
          </a:graphicData>
        </a:graphic>
      </p:graphicFrame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BF871D8-72F5-C143-205B-1F9DE8DC8AE3}"/>
              </a:ext>
            </a:extLst>
          </p:cNvPr>
          <p:cNvSpPr txBox="1">
            <a:spLocks/>
          </p:cNvSpPr>
          <p:nvPr/>
        </p:nvSpPr>
        <p:spPr>
          <a:xfrm>
            <a:off x="308709" y="4213835"/>
            <a:ext cx="821884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highlight>
                  <a:srgbClr val="FFFF00"/>
                </a:highlight>
                <a:latin typeface="Aptos Display" panose="020B0004020202020204" pitchFamily="34" charset="0"/>
              </a:rPr>
              <a:t>Students categorized as ‘At Risk’ typically lack consistent internet access, study less than 2 hours per week, and show early signs of poor academic performance. Interventions can be targeted at these risk markers.</a:t>
            </a:r>
            <a:endParaRPr lang="en-ID" dirty="0">
              <a:highlight>
                <a:srgbClr val="FFFF00"/>
              </a:highlight>
              <a:latin typeface="Aptos Display" panose="020B000402020202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1BB7261-F1CA-EC0B-99E0-4717A54DDCB1}"/>
              </a:ext>
            </a:extLst>
          </p:cNvPr>
          <p:cNvSpPr txBox="1">
            <a:spLocks/>
          </p:cNvSpPr>
          <p:nvPr/>
        </p:nvSpPr>
        <p:spPr>
          <a:xfrm>
            <a:off x="452549" y="205737"/>
            <a:ext cx="821884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ID" sz="2800">
                <a:latin typeface="Modern No. 20" panose="02070704070505020303" pitchFamily="18" charset="0"/>
              </a:rPr>
              <a:t>Profiling: At-Risk Students</a:t>
            </a:r>
            <a:endParaRPr lang="en-ID" sz="28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22712"/>
      </p:ext>
    </p:extLst>
  </p:cSld>
  <p:clrMapOvr>
    <a:masterClrMapping/>
  </p:clrMapOvr>
</p:sld>
</file>

<file path=ppt/theme/theme1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FD6A70"/>
      </a:dk2>
      <a:lt2>
        <a:srgbClr val="F4933C"/>
      </a:lt2>
      <a:accent1>
        <a:srgbClr val="F9CC40"/>
      </a:accent1>
      <a:accent2>
        <a:srgbClr val="57CFB9"/>
      </a:accent2>
      <a:accent3>
        <a:srgbClr val="A88ECC"/>
      </a:accent3>
      <a:accent4>
        <a:srgbClr val="42A5D6"/>
      </a:accent4>
      <a:accent5>
        <a:srgbClr val="F3F3F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4F31ABBC0880A40BF7BDDA55CBAB67D" ma:contentTypeVersion="4" ma:contentTypeDescription="Ein neues Dokument erstellen." ma:contentTypeScope="" ma:versionID="ad0784633928b5b62a6790eef4819928">
  <xsd:schema xmlns:xsd="http://www.w3.org/2001/XMLSchema" xmlns:xs="http://www.w3.org/2001/XMLSchema" xmlns:p="http://schemas.microsoft.com/office/2006/metadata/properties" xmlns:ns3="dcae619f-6b10-428d-a402-17260100d624" targetNamespace="http://schemas.microsoft.com/office/2006/metadata/properties" ma:root="true" ma:fieldsID="97def81760f693bacb683ab496cd192e" ns3:_="">
    <xsd:import namespace="dcae619f-6b10-428d-a402-17260100d62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e619f-6b10-428d-a402-17260100d62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C59C0F-9FF1-4942-808B-B934C882A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ae619f-6b10-428d-a402-17260100d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A4E21D-E9BF-4BAC-A9EF-4114E8C2E0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1996E3-FCAB-4C2E-94B6-328CE5C19F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cae619f-6b10-428d-a402-17260100d62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773</Words>
  <Application>Microsoft Office PowerPoint</Application>
  <PresentationFormat>On-screen Show (16:9)</PresentationFormat>
  <Paragraphs>140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Modern No. 20</vt:lpstr>
      <vt:lpstr>Montserrat</vt:lpstr>
      <vt:lpstr>Montserrat Medium</vt:lpstr>
      <vt:lpstr>Aptos Display</vt:lpstr>
      <vt:lpstr>Wingdings</vt:lpstr>
      <vt:lpstr>Arial</vt:lpstr>
      <vt:lpstr>Agile Infographics by Slidesgo</vt:lpstr>
      <vt:lpstr>Student Performance Analysis</vt:lpstr>
      <vt:lpstr>PROBLEM STATEMENT &amp; OBJECTIVE</vt:lpstr>
      <vt:lpstr>DATASET OVERVIEW</vt:lpstr>
      <vt:lpstr>Methodology: Data Analysis Lifecycle</vt:lpstr>
      <vt:lpstr>Key Performance Indicators (KPI) Summary</vt:lpstr>
      <vt:lpstr>Exploratory Data Analysis</vt:lpstr>
      <vt:lpstr>Exploratory Data Analysis</vt:lpstr>
      <vt:lpstr>Exploratory Data Analysis</vt:lpstr>
      <vt:lpstr>PowerPoint Presentation</vt:lpstr>
      <vt:lpstr>Recommendations &amp; Next Steps</vt:lpstr>
      <vt:lpstr>About the Analyst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tb</dc:creator>
  <cp:lastModifiedBy>Paskahsitohang</cp:lastModifiedBy>
  <cp:revision>6</cp:revision>
  <dcterms:modified xsi:type="dcterms:W3CDTF">2025-08-01T19:18:24Z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0x010100D4F31ABBC0880A40BF7BDDA55CBAB67D</vt:lpwstr>
  </property>
</Properties>
</file>