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2" r:id="rId1"/>
    <p:sldMasterId id="2147483693" r:id="rId2"/>
    <p:sldMasterId id="2147483694" r:id="rId3"/>
  </p:sldMasterIdLst>
  <p:notesMasterIdLst>
    <p:notesMasterId r:id="rId28"/>
  </p:notesMasterIdLst>
  <p:sldIdLst>
    <p:sldId id="256" r:id="rId4"/>
    <p:sldId id="257" r:id="rId5"/>
    <p:sldId id="258" r:id="rId6"/>
    <p:sldId id="259" r:id="rId7"/>
    <p:sldId id="260" r:id="rId8"/>
    <p:sldId id="269" r:id="rId9"/>
    <p:sldId id="270" r:id="rId10"/>
    <p:sldId id="271" r:id="rId11"/>
    <p:sldId id="272" r:id="rId12"/>
    <p:sldId id="273" r:id="rId13"/>
    <p:sldId id="261" r:id="rId14"/>
    <p:sldId id="275" r:id="rId15"/>
    <p:sldId id="277" r:id="rId16"/>
    <p:sldId id="262" r:id="rId17"/>
    <p:sldId id="278" r:id="rId18"/>
    <p:sldId id="279" r:id="rId19"/>
    <p:sldId id="280" r:id="rId20"/>
    <p:sldId id="281" r:id="rId21"/>
    <p:sldId id="282" r:id="rId22"/>
    <p:sldId id="283" r:id="rId23"/>
    <p:sldId id="284" r:id="rId24"/>
    <p:sldId id="263" r:id="rId25"/>
    <p:sldId id="264" r:id="rId26"/>
    <p:sldId id="268" r:id="rId27"/>
  </p:sldIdLst>
  <p:sldSz cx="9144000" cy="5143500" type="screen16x9"/>
  <p:notesSz cx="6858000" cy="9144000"/>
  <p:embeddedFontLst>
    <p:embeddedFont>
      <p:font typeface="Century Gothic" panose="020B0502020202020204" pitchFamily="34" charset="0"/>
      <p:regular r:id="rId29"/>
      <p:bold r:id="rId30"/>
      <p:italic r:id="rId31"/>
      <p:boldItalic r:id="rId32"/>
    </p:embeddedFont>
    <p:embeddedFont>
      <p:font typeface="Nunito" pitchFamily="2" charset="0"/>
      <p:regular r:id="rId33"/>
      <p:bold r:id="rId34"/>
      <p:italic r:id="rId35"/>
      <p:boldItalic r:id="rId36"/>
    </p:embeddedFont>
    <p:embeddedFont>
      <p:font typeface="Nunito ExtraBold" pitchFamily="2" charset="0"/>
      <p:bold r:id="rId37"/>
      <p:boldItalic r:id="rId38"/>
    </p:embeddedFont>
    <p:embeddedFont>
      <p:font typeface="Nunito SemiBold" pitchFamily="2"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B9413B6-06D9-4716-A5BC-8756103C35D0}">
  <a:tblStyle styleId="{2B9413B6-06D9-4716-A5BC-8756103C35D0}" styleName="Table_0">
    <a:wholeTbl>
      <a:tcTxStyle b="off" i="off">
        <a:font>
          <a:latin typeface="Arial"/>
          <a:ea typeface="Arial"/>
          <a:cs typeface="Arial"/>
        </a:font>
        <a:srgbClr val="000000"/>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12700" cap="flat" cmpd="sng">
              <a:solidFill>
                <a:srgbClr val="5B9BD5"/>
              </a:solidFill>
              <a:prstDash val="solid"/>
              <a:round/>
              <a:headEnd type="none" w="sm" len="sm"/>
              <a:tailEnd type="none" w="sm" len="sm"/>
            </a:ln>
          </a:top>
          <a:bottom>
            <a:ln w="12700" cap="flat" cmpd="sng">
              <a:solidFill>
                <a:srgbClr val="5B9BD5"/>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fill>
          <a:solidFill>
            <a:srgbClr val="5B9BD5">
              <a:alpha val="20000"/>
            </a:srgbClr>
          </a:solidFill>
        </a:fill>
      </a:tcStyle>
    </a:band1H>
    <a:band2H>
      <a:tcTxStyle/>
      <a:tcStyle>
        <a:tcBdr/>
      </a:tcStyle>
    </a:band2H>
    <a:band1V>
      <a:tcTxStyle/>
      <a:tcStyle>
        <a:tcBdr/>
        <a:fill>
          <a:solidFill>
            <a:srgbClr val="5B9BD5">
              <a:alpha val="20000"/>
            </a:srgbClr>
          </a:solidFill>
        </a:fill>
      </a:tcStyle>
    </a:band1V>
    <a:band2V>
      <a:tcTxStyle/>
      <a:tcStyle>
        <a:tcBdr/>
      </a:tcStyle>
    </a:band2V>
    <a:lastCol>
      <a:tcTxStyle b="on" i="off"/>
      <a:tcStyle>
        <a:tcBdr/>
      </a:tcStyle>
    </a:lastCol>
    <a:firstCol>
      <a:tcTxStyle b="on" i="off"/>
      <a:tcStyle>
        <a:tcBdr/>
      </a:tcStyle>
    </a:firstCol>
    <a:lastRow>
      <a:tcTxStyle b="on" i="off"/>
      <a:tcStyle>
        <a:tcBdr>
          <a:top>
            <a:ln w="12700" cap="flat" cmpd="sng">
              <a:solidFill>
                <a:srgbClr val="5B9BD5"/>
              </a:solidFill>
              <a:prstDash val="solid"/>
              <a:round/>
              <a:headEnd type="none" w="sm" len="sm"/>
              <a:tailEnd type="none" w="sm" len="sm"/>
            </a:ln>
          </a:top>
        </a:tcBdr>
        <a:fill>
          <a:solidFill>
            <a:srgbClr val="FFFFFF">
              <a:alpha val="0"/>
            </a:srgbClr>
          </a:solidFill>
        </a:fill>
      </a:tcStyle>
    </a:lastRow>
    <a:seCell>
      <a:tcTxStyle/>
      <a:tcStyle>
        <a:tcBdr/>
      </a:tcStyle>
    </a:seCell>
    <a:swCell>
      <a:tcTxStyle/>
      <a:tcStyle>
        <a:tcBdr/>
      </a:tcStyle>
    </a:swCell>
    <a:firstRow>
      <a:tcTxStyle b="on" i="off"/>
      <a:tcStyle>
        <a:tcBdr>
          <a:bottom>
            <a:ln w="12700" cap="flat" cmpd="sng">
              <a:solidFill>
                <a:srgbClr val="5B9BD5"/>
              </a:solidFill>
              <a:prstDash val="solid"/>
              <a:round/>
              <a:headEnd type="none" w="sm" len="sm"/>
              <a:tailEnd type="none" w="sm" len="sm"/>
            </a:ln>
          </a:bottom>
        </a:tcBdr>
        <a:fill>
          <a:solidFill>
            <a:srgbClr val="FFFFFF">
              <a:alpha val="0"/>
            </a:srgbClr>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147" d="100"/>
          <a:sy n="147" d="100"/>
        </p:scale>
        <p:origin x="600" y="10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font" Target="fonts/font11.fntdata"/><Relationship Id="rId21" Type="http://schemas.openxmlformats.org/officeDocument/2006/relationships/slide" Target="slides/slide18.xml"/><Relationship Id="rId34" Type="http://schemas.openxmlformats.org/officeDocument/2006/relationships/font" Target="fonts/font6.fntdata"/><Relationship Id="rId42" Type="http://schemas.openxmlformats.org/officeDocument/2006/relationships/font" Target="fonts/font14.fntdata"/><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45"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font" Target="fonts/font3.fntdata"/><Relationship Id="rId44"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presProps" Target="presProps.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font" Target="fonts/font5.fntdata"/><Relationship Id="rId38" Type="http://schemas.openxmlformats.org/officeDocument/2006/relationships/font" Target="fonts/font10.fntdata"/><Relationship Id="rId46" Type="http://schemas.openxmlformats.org/officeDocument/2006/relationships/tableStyles" Target="tableStyles.xml"/><Relationship Id="rId20" Type="http://schemas.openxmlformats.org/officeDocument/2006/relationships/slide" Target="slides/slide17.xml"/><Relationship Id="rId41" Type="http://schemas.openxmlformats.org/officeDocument/2006/relationships/font" Target="fonts/font1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1f5bbe0229a_0_3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1f5bbe0229a_0_3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1f5bbe0229a_0_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1f5bbe0229a_0_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957161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1f5bbe0229a_0_3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1f5bbe0229a_0_3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1f5bbe0229a_0_3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1f5bbe0229a_0_3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247850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1f5bbe0229a_0_3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1f5bbe0229a_0_3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582648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1f5bbe0229a_0_4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1f5bbe0229a_0_4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1f5bbe0229a_0_4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1f5bbe0229a_0_4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040199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1f5bbe0229a_0_4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1f5bbe0229a_0_4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71270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1f5bbe0229a_0_4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1f5bbe0229a_0_4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34460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1f5bbe0229a_0_4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1f5bbe0229a_0_4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317021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1f5bbe0229a_0_4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1f5bbe0229a_0_4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658658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1f5bbe0229a_0_3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1f5bbe0229a_0_3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1f5bbe0229a_0_4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1f5bbe0229a_0_4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486609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1f5bbe0229a_0_4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1f5bbe0229a_0_4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407876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1f5bbe0229a_0_3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1f5bbe0229a_0_3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1f5bbe0229a_0_4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1f5bbe0229a_0_4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1f5bbe0229a_0_50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7" name="Google Shape;287;g1f5bbe0229a_0_50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8" name="Google Shape;288;g1f5bbe0229a_0_50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 sz="1200" b="0" i="0" u="none" strike="noStrike" cap="none">
                <a:solidFill>
                  <a:schemeClr val="dk1"/>
                </a:solidFill>
                <a:latin typeface="Calibri"/>
                <a:ea typeface="Calibri"/>
                <a:cs typeface="Calibri"/>
                <a:sym typeface="Calibri"/>
              </a:rPr>
              <a:t>24</a:t>
            </a:fld>
            <a:endParaRPr sz="1200" b="0" i="0" u="none" strike="noStrike" cap="none">
              <a:solidFill>
                <a:schemeClr val="dk1"/>
              </a:solidFill>
              <a:latin typeface="Calibri"/>
              <a:ea typeface="Calibri"/>
              <a:cs typeface="Calibri"/>
              <a:sym typeface="Calibri"/>
            </a:endParaRPr>
          </a:p>
        </p:txBody>
      </p:sp>
      <p:sp>
        <p:nvSpPr>
          <p:cNvPr id="289" name="Google Shape;289;g1f5bbe0229a_0_509:notes"/>
          <p:cNvSpPr txBox="1">
            <a:spLocks noGrp="1"/>
          </p:cNvSpPr>
          <p:nvPr>
            <p:ph type="ftr" idx="11"/>
          </p:nvPr>
        </p:nvSpPr>
        <p:spPr>
          <a:xfrm>
            <a:off x="0" y="8685213"/>
            <a:ext cx="2971800" cy="4587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000000"/>
              </a:buClr>
              <a:buSzPts val="1400"/>
              <a:buFont typeface="Arial"/>
              <a:buNone/>
            </a:pPr>
            <a:r>
              <a:rPr lang="en"/>
              <a:t>| Proprietary content. ©Great Learning. All Rights Reserved. Unauthorized use or distribution prohibited</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1f5bbe0229a_0_3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1f5bbe0229a_0_3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1f5bbe0229a_0_3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1f5bbe0229a_0_3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1f5bbe0229a_0_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1f5bbe0229a_0_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1f5bbe0229a_0_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1f5bbe0229a_0_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244557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1f5bbe0229a_0_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1f5bbe0229a_0_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401168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1f5bbe0229a_0_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1f5bbe0229a_0_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050802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1f5bbe0229a_0_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1f5bbe0229a_0_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978963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2210208" y="744575"/>
            <a:ext cx="6622200" cy="2052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1pPr>
            <a:lvl2pPr lvl="1" rtl="0">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2pPr>
            <a:lvl3pPr lvl="2" rtl="0">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3pPr>
            <a:lvl4pPr lvl="3" rtl="0">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4pPr>
            <a:lvl5pPr lvl="4" rtl="0">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5pPr>
            <a:lvl6pPr lvl="5" rtl="0">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6pPr>
            <a:lvl7pPr lvl="6" rtl="0">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7pPr>
            <a:lvl8pPr lvl="7" rtl="0">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8pPr>
            <a:lvl9pPr lvl="8" rtl="0">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9pPr>
          </a:lstStyle>
          <a:p>
            <a:endParaRPr/>
          </a:p>
        </p:txBody>
      </p:sp>
      <p:sp>
        <p:nvSpPr>
          <p:cNvPr id="61" name="Google Shape;61;p14"/>
          <p:cNvSpPr txBox="1">
            <a:spLocks noGrp="1"/>
          </p:cNvSpPr>
          <p:nvPr>
            <p:ph type="subTitle" idx="1"/>
          </p:nvPr>
        </p:nvSpPr>
        <p:spPr>
          <a:xfrm>
            <a:off x="2210202" y="2834125"/>
            <a:ext cx="6622200" cy="79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1pPr>
            <a:lvl2pPr lvl="1"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2pPr>
            <a:lvl3pPr lvl="2"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3pPr>
            <a:lvl4pPr lvl="3"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4pPr>
            <a:lvl5pPr lvl="4"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5pPr>
            <a:lvl6pPr lvl="5"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6pPr>
            <a:lvl7pPr lvl="6"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7pPr>
            <a:lvl8pPr lvl="7"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8pPr>
            <a:lvl9pPr lvl="8"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2"/>
        <p:cNvGrpSpPr/>
        <p:nvPr/>
      </p:nvGrpSpPr>
      <p:grpSpPr>
        <a:xfrm>
          <a:off x="0" y="0"/>
          <a:ext cx="0" cy="0"/>
          <a:chOff x="0" y="0"/>
          <a:chExt cx="0" cy="0"/>
        </a:xfrm>
      </p:grpSpPr>
      <p:sp>
        <p:nvSpPr>
          <p:cNvPr id="63" name="Google Shape;63;p15"/>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E39A9"/>
              </a:buClr>
              <a:buSzPts val="3600"/>
              <a:buNone/>
              <a:defRPr sz="3600">
                <a:solidFill>
                  <a:srgbClr val="0E39A9"/>
                </a:solidFill>
              </a:defRPr>
            </a:lvl1pPr>
            <a:lvl2pPr lvl="1" rtl="0">
              <a:spcBef>
                <a:spcPts val="0"/>
              </a:spcBef>
              <a:spcAft>
                <a:spcPts val="0"/>
              </a:spcAft>
              <a:buClr>
                <a:srgbClr val="0E39A9"/>
              </a:buClr>
              <a:buSzPts val="3600"/>
              <a:buNone/>
              <a:defRPr sz="3600">
                <a:solidFill>
                  <a:srgbClr val="0E39A9"/>
                </a:solidFill>
              </a:defRPr>
            </a:lvl2pPr>
            <a:lvl3pPr lvl="2" rtl="0">
              <a:spcBef>
                <a:spcPts val="0"/>
              </a:spcBef>
              <a:spcAft>
                <a:spcPts val="0"/>
              </a:spcAft>
              <a:buClr>
                <a:srgbClr val="0E39A9"/>
              </a:buClr>
              <a:buSzPts val="3600"/>
              <a:buNone/>
              <a:defRPr sz="3600">
                <a:solidFill>
                  <a:srgbClr val="0E39A9"/>
                </a:solidFill>
              </a:defRPr>
            </a:lvl3pPr>
            <a:lvl4pPr lvl="3" rtl="0">
              <a:spcBef>
                <a:spcPts val="0"/>
              </a:spcBef>
              <a:spcAft>
                <a:spcPts val="0"/>
              </a:spcAft>
              <a:buClr>
                <a:srgbClr val="0E39A9"/>
              </a:buClr>
              <a:buSzPts val="3600"/>
              <a:buNone/>
              <a:defRPr sz="3600">
                <a:solidFill>
                  <a:srgbClr val="0E39A9"/>
                </a:solidFill>
              </a:defRPr>
            </a:lvl4pPr>
            <a:lvl5pPr lvl="4" rtl="0">
              <a:spcBef>
                <a:spcPts val="0"/>
              </a:spcBef>
              <a:spcAft>
                <a:spcPts val="0"/>
              </a:spcAft>
              <a:buClr>
                <a:srgbClr val="0E39A9"/>
              </a:buClr>
              <a:buSzPts val="3600"/>
              <a:buNone/>
              <a:defRPr sz="3600">
                <a:solidFill>
                  <a:srgbClr val="0E39A9"/>
                </a:solidFill>
              </a:defRPr>
            </a:lvl5pPr>
            <a:lvl6pPr lvl="5" rtl="0">
              <a:spcBef>
                <a:spcPts val="0"/>
              </a:spcBef>
              <a:spcAft>
                <a:spcPts val="0"/>
              </a:spcAft>
              <a:buClr>
                <a:srgbClr val="0E39A9"/>
              </a:buClr>
              <a:buSzPts val="3600"/>
              <a:buNone/>
              <a:defRPr sz="3600">
                <a:solidFill>
                  <a:srgbClr val="0E39A9"/>
                </a:solidFill>
              </a:defRPr>
            </a:lvl6pPr>
            <a:lvl7pPr lvl="6" rtl="0">
              <a:spcBef>
                <a:spcPts val="0"/>
              </a:spcBef>
              <a:spcAft>
                <a:spcPts val="0"/>
              </a:spcAft>
              <a:buClr>
                <a:srgbClr val="0E39A9"/>
              </a:buClr>
              <a:buSzPts val="3600"/>
              <a:buNone/>
              <a:defRPr sz="3600">
                <a:solidFill>
                  <a:srgbClr val="0E39A9"/>
                </a:solidFill>
              </a:defRPr>
            </a:lvl7pPr>
            <a:lvl8pPr lvl="7" rtl="0">
              <a:spcBef>
                <a:spcPts val="0"/>
              </a:spcBef>
              <a:spcAft>
                <a:spcPts val="0"/>
              </a:spcAft>
              <a:buClr>
                <a:srgbClr val="0E39A9"/>
              </a:buClr>
              <a:buSzPts val="3600"/>
              <a:buNone/>
              <a:defRPr sz="3600">
                <a:solidFill>
                  <a:srgbClr val="0E39A9"/>
                </a:solidFill>
              </a:defRPr>
            </a:lvl8pPr>
            <a:lvl9pPr lvl="8" rtl="0">
              <a:spcBef>
                <a:spcPts val="0"/>
              </a:spcBef>
              <a:spcAft>
                <a:spcPts val="0"/>
              </a:spcAft>
              <a:buClr>
                <a:srgbClr val="0E39A9"/>
              </a:buClr>
              <a:buSzPts val="3600"/>
              <a:buNone/>
              <a:defRPr sz="3600">
                <a:solidFill>
                  <a:srgbClr val="0E39A9"/>
                </a:solidFill>
              </a:defRPr>
            </a:lvl9pPr>
          </a:lstStyle>
          <a:p>
            <a:endParaRPr/>
          </a:p>
        </p:txBody>
      </p:sp>
      <p:sp>
        <p:nvSpPr>
          <p:cNvPr id="64" name="Google Shape;64;p15"/>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lvl1pPr lvl="0" rtl="0">
              <a:buNone/>
              <a:defRPr sz="800" b="1">
                <a:solidFill>
                  <a:srgbClr val="434343"/>
                </a:solidFill>
                <a:latin typeface="Nunito"/>
                <a:ea typeface="Nunito"/>
                <a:cs typeface="Nunito"/>
                <a:sym typeface="Nunito"/>
              </a:defRPr>
            </a:lvl1pPr>
            <a:lvl2pPr lvl="1" rtl="0">
              <a:buNone/>
              <a:defRPr sz="800" b="1">
                <a:solidFill>
                  <a:srgbClr val="434343"/>
                </a:solidFill>
                <a:latin typeface="Nunito"/>
                <a:ea typeface="Nunito"/>
                <a:cs typeface="Nunito"/>
                <a:sym typeface="Nunito"/>
              </a:defRPr>
            </a:lvl2pPr>
            <a:lvl3pPr lvl="2" rtl="0">
              <a:buNone/>
              <a:defRPr sz="800" b="1">
                <a:solidFill>
                  <a:srgbClr val="434343"/>
                </a:solidFill>
                <a:latin typeface="Nunito"/>
                <a:ea typeface="Nunito"/>
                <a:cs typeface="Nunito"/>
                <a:sym typeface="Nunito"/>
              </a:defRPr>
            </a:lvl3pPr>
            <a:lvl4pPr lvl="3" rtl="0">
              <a:buNone/>
              <a:defRPr sz="800" b="1">
                <a:solidFill>
                  <a:srgbClr val="434343"/>
                </a:solidFill>
                <a:latin typeface="Nunito"/>
                <a:ea typeface="Nunito"/>
                <a:cs typeface="Nunito"/>
                <a:sym typeface="Nunito"/>
              </a:defRPr>
            </a:lvl4pPr>
            <a:lvl5pPr lvl="4" rtl="0">
              <a:buNone/>
              <a:defRPr sz="800" b="1">
                <a:solidFill>
                  <a:srgbClr val="434343"/>
                </a:solidFill>
                <a:latin typeface="Nunito"/>
                <a:ea typeface="Nunito"/>
                <a:cs typeface="Nunito"/>
                <a:sym typeface="Nunito"/>
              </a:defRPr>
            </a:lvl5pPr>
            <a:lvl6pPr lvl="5" rtl="0">
              <a:buNone/>
              <a:defRPr sz="800" b="1">
                <a:solidFill>
                  <a:srgbClr val="434343"/>
                </a:solidFill>
                <a:latin typeface="Nunito"/>
                <a:ea typeface="Nunito"/>
                <a:cs typeface="Nunito"/>
                <a:sym typeface="Nunito"/>
              </a:defRPr>
            </a:lvl6pPr>
            <a:lvl7pPr lvl="6" rtl="0">
              <a:buNone/>
              <a:defRPr sz="800" b="1">
                <a:solidFill>
                  <a:srgbClr val="434343"/>
                </a:solidFill>
                <a:latin typeface="Nunito"/>
                <a:ea typeface="Nunito"/>
                <a:cs typeface="Nunito"/>
                <a:sym typeface="Nunito"/>
              </a:defRPr>
            </a:lvl7pPr>
            <a:lvl8pPr lvl="7" rtl="0">
              <a:buNone/>
              <a:defRPr sz="800" b="1">
                <a:solidFill>
                  <a:srgbClr val="434343"/>
                </a:solidFill>
                <a:latin typeface="Nunito"/>
                <a:ea typeface="Nunito"/>
                <a:cs typeface="Nunito"/>
                <a:sym typeface="Nunito"/>
              </a:defRPr>
            </a:lvl8pPr>
            <a:lvl9pPr lvl="8"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5"/>
        <p:cNvGrpSpPr/>
        <p:nvPr/>
      </p:nvGrpSpPr>
      <p:grpSpPr>
        <a:xfrm>
          <a:off x="0" y="0"/>
          <a:ext cx="0" cy="0"/>
          <a:chOff x="0" y="0"/>
          <a:chExt cx="0" cy="0"/>
        </a:xfrm>
      </p:grpSpPr>
      <p:sp>
        <p:nvSpPr>
          <p:cNvPr id="66" name="Google Shape;66;p16"/>
          <p:cNvSpPr txBox="1">
            <a:spLocks noGrp="1"/>
          </p:cNvSpPr>
          <p:nvPr>
            <p:ph type="title"/>
          </p:nvPr>
        </p:nvSpPr>
        <p:spPr>
          <a:xfrm>
            <a:off x="202550" y="289279"/>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2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67" name="Google Shape;67;p16"/>
          <p:cNvSpPr txBox="1">
            <a:spLocks noGrp="1"/>
          </p:cNvSpPr>
          <p:nvPr>
            <p:ph type="body" idx="1"/>
          </p:nvPr>
        </p:nvSpPr>
        <p:spPr>
          <a:xfrm>
            <a:off x="202550" y="861975"/>
            <a:ext cx="8629800" cy="3706800"/>
          </a:xfrm>
          <a:prstGeom prst="rect">
            <a:avLst/>
          </a:prstGeom>
        </p:spPr>
        <p:txBody>
          <a:bodyPr spcFirstLastPara="1" wrap="square" lIns="91425" tIns="91425" rIns="91425" bIns="91425" anchor="t" anchorCtr="0">
            <a:noAutofit/>
          </a:bodyPr>
          <a:lstStyle>
            <a:lvl1pPr marL="457200" lvl="0" indent="-323850" rtl="0">
              <a:spcBef>
                <a:spcPts val="0"/>
              </a:spcBef>
              <a:spcAft>
                <a:spcPts val="0"/>
              </a:spcAft>
              <a:buSzPts val="1500"/>
              <a:buFont typeface="Nunito"/>
              <a:buChar char="●"/>
              <a:defRPr>
                <a:latin typeface="Nunito"/>
                <a:ea typeface="Nunito"/>
                <a:cs typeface="Nunito"/>
                <a:sym typeface="Nunito"/>
              </a:defRPr>
            </a:lvl1pPr>
            <a:lvl2pPr marL="914400" lvl="1" indent="-311150" rtl="0">
              <a:spcBef>
                <a:spcPts val="1600"/>
              </a:spcBef>
              <a:spcAft>
                <a:spcPts val="0"/>
              </a:spcAft>
              <a:buSzPts val="1300"/>
              <a:buFont typeface="Nunito"/>
              <a:buChar char="○"/>
              <a:defRPr>
                <a:latin typeface="Nunito"/>
                <a:ea typeface="Nunito"/>
                <a:cs typeface="Nunito"/>
                <a:sym typeface="Nunito"/>
              </a:defRPr>
            </a:lvl2pPr>
            <a:lvl3pPr marL="1371600" lvl="2" indent="-304800" rtl="0">
              <a:spcBef>
                <a:spcPts val="1600"/>
              </a:spcBef>
              <a:spcAft>
                <a:spcPts val="0"/>
              </a:spcAft>
              <a:buSzPts val="1200"/>
              <a:buFont typeface="Nunito"/>
              <a:buChar char="■"/>
              <a:defRPr>
                <a:latin typeface="Nunito"/>
                <a:ea typeface="Nunito"/>
                <a:cs typeface="Nunito"/>
                <a:sym typeface="Nunito"/>
              </a:defRPr>
            </a:lvl3pPr>
            <a:lvl4pPr marL="1828800" lvl="3" indent="-298450" rtl="0">
              <a:spcBef>
                <a:spcPts val="1600"/>
              </a:spcBef>
              <a:spcAft>
                <a:spcPts val="0"/>
              </a:spcAft>
              <a:buSzPts val="1100"/>
              <a:buFont typeface="Nunito"/>
              <a:buChar char="●"/>
              <a:defRPr>
                <a:latin typeface="Nunito"/>
                <a:ea typeface="Nunito"/>
                <a:cs typeface="Nunito"/>
                <a:sym typeface="Nunito"/>
              </a:defRPr>
            </a:lvl4pPr>
            <a:lvl5pPr marL="2286000" lvl="4" indent="-292100" rtl="0">
              <a:spcBef>
                <a:spcPts val="1600"/>
              </a:spcBef>
              <a:spcAft>
                <a:spcPts val="0"/>
              </a:spcAft>
              <a:buSzPts val="1000"/>
              <a:buFont typeface="Nunito"/>
              <a:buChar char="○"/>
              <a:defRPr>
                <a:latin typeface="Nunito"/>
                <a:ea typeface="Nunito"/>
                <a:cs typeface="Nunito"/>
                <a:sym typeface="Nunito"/>
              </a:defRPr>
            </a:lvl5pPr>
            <a:lvl6pPr marL="2743200" lvl="5" indent="-285750" rtl="0">
              <a:spcBef>
                <a:spcPts val="1600"/>
              </a:spcBef>
              <a:spcAft>
                <a:spcPts val="0"/>
              </a:spcAft>
              <a:buSzPts val="900"/>
              <a:buFont typeface="Nunito"/>
              <a:buChar char="■"/>
              <a:defRPr>
                <a:latin typeface="Nunito"/>
                <a:ea typeface="Nunito"/>
                <a:cs typeface="Nunito"/>
                <a:sym typeface="Nunito"/>
              </a:defRPr>
            </a:lvl6pPr>
            <a:lvl7pPr marL="3200400" lvl="6" indent="-279400" rtl="0">
              <a:spcBef>
                <a:spcPts val="1600"/>
              </a:spcBef>
              <a:spcAft>
                <a:spcPts val="0"/>
              </a:spcAft>
              <a:buSzPts val="800"/>
              <a:buFont typeface="Nunito"/>
              <a:buChar char="●"/>
              <a:defRPr>
                <a:latin typeface="Nunito"/>
                <a:ea typeface="Nunito"/>
                <a:cs typeface="Nunito"/>
                <a:sym typeface="Nunito"/>
              </a:defRPr>
            </a:lvl7pPr>
            <a:lvl8pPr marL="3657600" lvl="7" indent="-273050" rtl="0">
              <a:spcBef>
                <a:spcPts val="1600"/>
              </a:spcBef>
              <a:spcAft>
                <a:spcPts val="0"/>
              </a:spcAft>
              <a:buSzPts val="700"/>
              <a:buFont typeface="Nunito"/>
              <a:buChar char="○"/>
              <a:defRPr>
                <a:latin typeface="Nunito"/>
                <a:ea typeface="Nunito"/>
                <a:cs typeface="Nunito"/>
                <a:sym typeface="Nunito"/>
              </a:defRPr>
            </a:lvl8pPr>
            <a:lvl9pPr marL="4114800" lvl="8" indent="-266700" rtl="0">
              <a:spcBef>
                <a:spcPts val="1600"/>
              </a:spcBef>
              <a:spcAft>
                <a:spcPts val="1600"/>
              </a:spcAft>
              <a:buSzPts val="600"/>
              <a:buFont typeface="Nunito"/>
              <a:buChar char="■"/>
              <a:defRPr>
                <a:latin typeface="Nunito"/>
                <a:ea typeface="Nunito"/>
                <a:cs typeface="Nunito"/>
                <a:sym typeface="Nunito"/>
              </a:defRPr>
            </a:lvl9pPr>
          </a:lstStyle>
          <a:p>
            <a:endParaRPr/>
          </a:p>
        </p:txBody>
      </p:sp>
      <p:sp>
        <p:nvSpPr>
          <p:cNvPr id="68" name="Google Shape;68;p16"/>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lvl1pPr lvl="0" rtl="0">
              <a:buNone/>
              <a:defRPr sz="800" b="1">
                <a:solidFill>
                  <a:srgbClr val="434343"/>
                </a:solidFill>
                <a:latin typeface="Nunito"/>
                <a:ea typeface="Nunito"/>
                <a:cs typeface="Nunito"/>
                <a:sym typeface="Nunito"/>
              </a:defRPr>
            </a:lvl1pPr>
            <a:lvl2pPr lvl="1" rtl="0">
              <a:buNone/>
              <a:defRPr sz="800" b="1">
                <a:solidFill>
                  <a:srgbClr val="434343"/>
                </a:solidFill>
                <a:latin typeface="Nunito"/>
                <a:ea typeface="Nunito"/>
                <a:cs typeface="Nunito"/>
                <a:sym typeface="Nunito"/>
              </a:defRPr>
            </a:lvl2pPr>
            <a:lvl3pPr lvl="2" rtl="0">
              <a:buNone/>
              <a:defRPr sz="800" b="1">
                <a:solidFill>
                  <a:srgbClr val="434343"/>
                </a:solidFill>
                <a:latin typeface="Nunito"/>
                <a:ea typeface="Nunito"/>
                <a:cs typeface="Nunito"/>
                <a:sym typeface="Nunito"/>
              </a:defRPr>
            </a:lvl3pPr>
            <a:lvl4pPr lvl="3" rtl="0">
              <a:buNone/>
              <a:defRPr sz="800" b="1">
                <a:solidFill>
                  <a:srgbClr val="434343"/>
                </a:solidFill>
                <a:latin typeface="Nunito"/>
                <a:ea typeface="Nunito"/>
                <a:cs typeface="Nunito"/>
                <a:sym typeface="Nunito"/>
              </a:defRPr>
            </a:lvl4pPr>
            <a:lvl5pPr lvl="4" rtl="0">
              <a:buNone/>
              <a:defRPr sz="800" b="1">
                <a:solidFill>
                  <a:srgbClr val="434343"/>
                </a:solidFill>
                <a:latin typeface="Nunito"/>
                <a:ea typeface="Nunito"/>
                <a:cs typeface="Nunito"/>
                <a:sym typeface="Nunito"/>
              </a:defRPr>
            </a:lvl5pPr>
            <a:lvl6pPr lvl="5" rtl="0">
              <a:buNone/>
              <a:defRPr sz="800" b="1">
                <a:solidFill>
                  <a:srgbClr val="434343"/>
                </a:solidFill>
                <a:latin typeface="Nunito"/>
                <a:ea typeface="Nunito"/>
                <a:cs typeface="Nunito"/>
                <a:sym typeface="Nunito"/>
              </a:defRPr>
            </a:lvl6pPr>
            <a:lvl7pPr lvl="6" rtl="0">
              <a:buNone/>
              <a:defRPr sz="800" b="1">
                <a:solidFill>
                  <a:srgbClr val="434343"/>
                </a:solidFill>
                <a:latin typeface="Nunito"/>
                <a:ea typeface="Nunito"/>
                <a:cs typeface="Nunito"/>
                <a:sym typeface="Nunito"/>
              </a:defRPr>
            </a:lvl7pPr>
            <a:lvl8pPr lvl="7" rtl="0">
              <a:buNone/>
              <a:defRPr sz="800" b="1">
                <a:solidFill>
                  <a:srgbClr val="434343"/>
                </a:solidFill>
                <a:latin typeface="Nunito"/>
                <a:ea typeface="Nunito"/>
                <a:cs typeface="Nunito"/>
                <a:sym typeface="Nunito"/>
              </a:defRPr>
            </a:lvl8pPr>
            <a:lvl9pPr lvl="8"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able">
  <p:cSld name="CUSTOM">
    <p:spTree>
      <p:nvGrpSpPr>
        <p:cNvPr id="1" name="Shape 69"/>
        <p:cNvGrpSpPr/>
        <p:nvPr/>
      </p:nvGrpSpPr>
      <p:grpSpPr>
        <a:xfrm>
          <a:off x="0" y="0"/>
          <a:ext cx="0" cy="0"/>
          <a:chOff x="0" y="0"/>
          <a:chExt cx="0" cy="0"/>
        </a:xfrm>
      </p:grpSpPr>
      <p:sp>
        <p:nvSpPr>
          <p:cNvPr id="70" name="Google Shape;70;p17"/>
          <p:cNvSpPr txBox="1">
            <a:spLocks noGrp="1"/>
          </p:cNvSpPr>
          <p:nvPr>
            <p:ph type="title"/>
          </p:nvPr>
        </p:nvSpPr>
        <p:spPr>
          <a:xfrm>
            <a:off x="201972" y="288368"/>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2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graphicFrame>
        <p:nvGraphicFramePr>
          <p:cNvPr id="71" name="Google Shape;71;p17"/>
          <p:cNvGraphicFramePr/>
          <p:nvPr/>
        </p:nvGraphicFramePr>
        <p:xfrm>
          <a:off x="201942" y="833662"/>
          <a:ext cx="3000000" cy="3000000"/>
        </p:xfrm>
        <a:graphic>
          <a:graphicData uri="http://schemas.openxmlformats.org/drawingml/2006/table">
            <a:tbl>
              <a:tblPr firstRow="1" bandRow="1">
                <a:noFill/>
                <a:tableStyleId>{2B9413B6-06D9-4716-A5BC-8756103C35D0}</a:tableStyleId>
              </a:tblPr>
              <a:tblGrid>
                <a:gridCol w="883125">
                  <a:extLst>
                    <a:ext uri="{9D8B030D-6E8A-4147-A177-3AD203B41FA5}">
                      <a16:colId xmlns:a16="http://schemas.microsoft.com/office/drawing/2014/main" val="20000"/>
                    </a:ext>
                  </a:extLst>
                </a:gridCol>
                <a:gridCol w="3886050">
                  <a:extLst>
                    <a:ext uri="{9D8B030D-6E8A-4147-A177-3AD203B41FA5}">
                      <a16:colId xmlns:a16="http://schemas.microsoft.com/office/drawing/2014/main" val="20001"/>
                    </a:ext>
                  </a:extLst>
                </a:gridCol>
                <a:gridCol w="3886050">
                  <a:extLst>
                    <a:ext uri="{9D8B030D-6E8A-4147-A177-3AD203B41FA5}">
                      <a16:colId xmlns:a16="http://schemas.microsoft.com/office/drawing/2014/main" val="20002"/>
                    </a:ext>
                  </a:extLst>
                </a:gridCol>
              </a:tblGrid>
              <a:tr h="673575">
                <a:tc>
                  <a:txBody>
                    <a:bodyPr/>
                    <a:lstStyle/>
                    <a:p>
                      <a:pPr marL="0" marR="0" lvl="0" indent="0" algn="l" rtl="0">
                        <a:lnSpc>
                          <a:spcPct val="100000"/>
                        </a:lnSpc>
                        <a:spcBef>
                          <a:spcPts val="0"/>
                        </a:spcBef>
                        <a:spcAft>
                          <a:spcPts val="0"/>
                        </a:spcAft>
                        <a:buNone/>
                      </a:pPr>
                      <a:r>
                        <a:rPr lang="en" u="none" strike="noStrike" cap="none">
                          <a:latin typeface="Nunito"/>
                          <a:ea typeface="Nunito"/>
                          <a:cs typeface="Nunito"/>
                          <a:sym typeface="Nunito"/>
                        </a:rPr>
                        <a:t>Cluster</a:t>
                      </a:r>
                      <a:endParaRPr>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 u="none" strike="noStrike" cap="none">
                          <a:latin typeface="Nunito"/>
                          <a:ea typeface="Nunito"/>
                          <a:cs typeface="Nunito"/>
                          <a:sym typeface="Nunito"/>
                        </a:rPr>
                        <a:t>Cluster Profile </a:t>
                      </a:r>
                      <a:endParaRPr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 u="none" strike="noStrike" cap="none">
                          <a:latin typeface="Nunito"/>
                          <a:ea typeface="Nunito"/>
                          <a:cs typeface="Nunito"/>
                          <a:sym typeface="Nunito"/>
                        </a:rPr>
                        <a:t>Business Insights for Marketing Team</a:t>
                      </a:r>
                      <a:endParaRPr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0"/>
                  </a:ext>
                </a:extLst>
              </a:tr>
              <a:tr h="753325">
                <a:tc>
                  <a:txBody>
                    <a:bodyPr/>
                    <a:lstStyle/>
                    <a:p>
                      <a:pPr marL="0" marR="0" lvl="0" indent="0" algn="l" rtl="0">
                        <a:lnSpc>
                          <a:spcPct val="100000"/>
                        </a:lnSpc>
                        <a:spcBef>
                          <a:spcPts val="0"/>
                        </a:spcBef>
                        <a:spcAft>
                          <a:spcPts val="0"/>
                        </a:spcAft>
                        <a:buNone/>
                      </a:pPr>
                      <a:r>
                        <a:rPr lang="en" sz="1200" u="none" strike="noStrike" cap="none">
                          <a:latin typeface="Nunito"/>
                          <a:ea typeface="Nunito"/>
                          <a:cs typeface="Nunito"/>
                          <a:sym typeface="Nunito"/>
                        </a:rPr>
                        <a:t>1</a:t>
                      </a:r>
                      <a:endParaRPr sz="1200">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 sz="1200" u="none" strike="noStrike" cap="none">
                          <a:latin typeface="Nunito"/>
                          <a:ea typeface="Nunito"/>
                          <a:cs typeface="Nunito"/>
                          <a:sym typeface="Nunito"/>
                        </a:rPr>
                        <a:t>High value customers who have many credit cards and prefer to engage online</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 sz="1200" u="none" strike="noStrike" cap="none">
                          <a:latin typeface="Nunito"/>
                          <a:ea typeface="Nunito"/>
                          <a:cs typeface="Nunito"/>
                          <a:sym typeface="Nunito"/>
                        </a:rPr>
                        <a:t>Engage Online – Set up priority calling in lines – Upsell and Cross sell premium products</a:t>
                      </a:r>
                      <a:endParaRPr sz="1200">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1"/>
                  </a:ext>
                </a:extLst>
              </a:tr>
              <a:tr h="669525">
                <a:tc>
                  <a:txBody>
                    <a:bodyPr/>
                    <a:lstStyle/>
                    <a:p>
                      <a:pPr marL="0" marR="0" lvl="0" indent="0" algn="l" rtl="0">
                        <a:lnSpc>
                          <a:spcPct val="100000"/>
                        </a:lnSpc>
                        <a:spcBef>
                          <a:spcPts val="0"/>
                        </a:spcBef>
                        <a:spcAft>
                          <a:spcPts val="0"/>
                        </a:spcAft>
                        <a:buNone/>
                      </a:pPr>
                      <a:r>
                        <a:rPr lang="en" sz="1200" u="none" strike="noStrike" cap="none">
                          <a:latin typeface="Nunito"/>
                          <a:ea typeface="Nunito"/>
                          <a:cs typeface="Nunito"/>
                          <a:sym typeface="Nunito"/>
                        </a:rPr>
                        <a:t>2</a:t>
                      </a:r>
                      <a:endParaRPr sz="1200">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 sz="1200" u="none" strike="noStrike" cap="none" baseline="30000">
                          <a:latin typeface="Nunito"/>
                          <a:ea typeface="Nunito"/>
                          <a:cs typeface="Nunito"/>
                          <a:sym typeface="Nunito"/>
                        </a:rPr>
                        <a:t>…</a:t>
                      </a:r>
                      <a:endParaRPr sz="1200">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 sz="1200" u="none" strike="noStrike" cap="none">
                          <a:latin typeface="Nunito"/>
                          <a:ea typeface="Nunito"/>
                          <a:cs typeface="Nunito"/>
                          <a:sym typeface="Nunito"/>
                        </a:rPr>
                        <a:t>..</a:t>
                      </a:r>
                      <a:endParaRPr sz="1200">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2"/>
                  </a:ext>
                </a:extLst>
              </a:tr>
              <a:tr h="669525">
                <a:tc>
                  <a:txBody>
                    <a:bodyPr/>
                    <a:lstStyle/>
                    <a:p>
                      <a:pPr marL="0" marR="0" lvl="0" indent="0" algn="l" rtl="0">
                        <a:lnSpc>
                          <a:spcPct val="100000"/>
                        </a:lnSpc>
                        <a:spcBef>
                          <a:spcPts val="0"/>
                        </a:spcBef>
                        <a:spcAft>
                          <a:spcPts val="0"/>
                        </a:spcAft>
                        <a:buNone/>
                      </a:pPr>
                      <a:r>
                        <a:rPr lang="en" sz="1200" u="none" strike="noStrike" cap="none">
                          <a:latin typeface="Nunito"/>
                          <a:ea typeface="Nunito"/>
                          <a:cs typeface="Nunito"/>
                          <a:sym typeface="Nunito"/>
                        </a:rPr>
                        <a:t>3</a:t>
                      </a:r>
                      <a:endParaRPr sz="1200">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 sz="1200" u="none" strike="noStrike" cap="none">
                          <a:latin typeface="Nunito"/>
                          <a:ea typeface="Nunito"/>
                          <a:cs typeface="Nunito"/>
                          <a:sym typeface="Nunito"/>
                        </a:rPr>
                        <a:t>…</a:t>
                      </a:r>
                      <a:endParaRPr sz="1200">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 sz="1200" u="none" strike="noStrike" cap="none">
                          <a:latin typeface="Nunito"/>
                          <a:ea typeface="Nunito"/>
                          <a:cs typeface="Nunito"/>
                          <a:sym typeface="Nunito"/>
                        </a:rPr>
                        <a:t>…</a:t>
                      </a:r>
                      <a:endParaRPr sz="1200">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3"/>
                  </a:ext>
                </a:extLst>
              </a:tr>
              <a:tr h="669525">
                <a:tc>
                  <a:txBody>
                    <a:bodyPr/>
                    <a:lstStyle/>
                    <a:p>
                      <a:pPr marL="0" marR="0" lvl="0" indent="0" algn="l" rtl="0">
                        <a:lnSpc>
                          <a:spcPct val="100000"/>
                        </a:lnSpc>
                        <a:spcBef>
                          <a:spcPts val="0"/>
                        </a:spcBef>
                        <a:spcAft>
                          <a:spcPts val="0"/>
                        </a:spcAft>
                        <a:buNone/>
                      </a:pPr>
                      <a:endParaRPr sz="12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4"/>
                  </a:ext>
                </a:extLst>
              </a:tr>
            </a:tbl>
          </a:graphicData>
        </a:graphic>
      </p:graphicFrame>
      <p:sp>
        <p:nvSpPr>
          <p:cNvPr id="72" name="Google Shape;72;p17"/>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lvl1pPr lvl="0" rtl="0">
              <a:buNone/>
              <a:defRPr sz="800" b="1">
                <a:solidFill>
                  <a:srgbClr val="434343"/>
                </a:solidFill>
                <a:latin typeface="Nunito"/>
                <a:ea typeface="Nunito"/>
                <a:cs typeface="Nunito"/>
                <a:sym typeface="Nunito"/>
              </a:defRPr>
            </a:lvl1pPr>
            <a:lvl2pPr lvl="1" rtl="0">
              <a:buNone/>
              <a:defRPr sz="800" b="1">
                <a:solidFill>
                  <a:srgbClr val="434343"/>
                </a:solidFill>
                <a:latin typeface="Nunito"/>
                <a:ea typeface="Nunito"/>
                <a:cs typeface="Nunito"/>
                <a:sym typeface="Nunito"/>
              </a:defRPr>
            </a:lvl2pPr>
            <a:lvl3pPr lvl="2" rtl="0">
              <a:buNone/>
              <a:defRPr sz="800" b="1">
                <a:solidFill>
                  <a:srgbClr val="434343"/>
                </a:solidFill>
                <a:latin typeface="Nunito"/>
                <a:ea typeface="Nunito"/>
                <a:cs typeface="Nunito"/>
                <a:sym typeface="Nunito"/>
              </a:defRPr>
            </a:lvl3pPr>
            <a:lvl4pPr lvl="3" rtl="0">
              <a:buNone/>
              <a:defRPr sz="800" b="1">
                <a:solidFill>
                  <a:srgbClr val="434343"/>
                </a:solidFill>
                <a:latin typeface="Nunito"/>
                <a:ea typeface="Nunito"/>
                <a:cs typeface="Nunito"/>
                <a:sym typeface="Nunito"/>
              </a:defRPr>
            </a:lvl4pPr>
            <a:lvl5pPr lvl="4" rtl="0">
              <a:buNone/>
              <a:defRPr sz="800" b="1">
                <a:solidFill>
                  <a:srgbClr val="434343"/>
                </a:solidFill>
                <a:latin typeface="Nunito"/>
                <a:ea typeface="Nunito"/>
                <a:cs typeface="Nunito"/>
                <a:sym typeface="Nunito"/>
              </a:defRPr>
            </a:lvl5pPr>
            <a:lvl6pPr lvl="5" rtl="0">
              <a:buNone/>
              <a:defRPr sz="800" b="1">
                <a:solidFill>
                  <a:srgbClr val="434343"/>
                </a:solidFill>
                <a:latin typeface="Nunito"/>
                <a:ea typeface="Nunito"/>
                <a:cs typeface="Nunito"/>
                <a:sym typeface="Nunito"/>
              </a:defRPr>
            </a:lvl6pPr>
            <a:lvl7pPr lvl="6" rtl="0">
              <a:buNone/>
              <a:defRPr sz="800" b="1">
                <a:solidFill>
                  <a:srgbClr val="434343"/>
                </a:solidFill>
                <a:latin typeface="Nunito"/>
                <a:ea typeface="Nunito"/>
                <a:cs typeface="Nunito"/>
                <a:sym typeface="Nunito"/>
              </a:defRPr>
            </a:lvl7pPr>
            <a:lvl8pPr lvl="7" rtl="0">
              <a:buNone/>
              <a:defRPr sz="800" b="1">
                <a:solidFill>
                  <a:srgbClr val="434343"/>
                </a:solidFill>
                <a:latin typeface="Nunito"/>
                <a:ea typeface="Nunito"/>
                <a:cs typeface="Nunito"/>
                <a:sym typeface="Nunito"/>
              </a:defRPr>
            </a:lvl8pPr>
            <a:lvl9pPr lvl="8"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3"/>
        <p:cNvGrpSpPr/>
        <p:nvPr/>
      </p:nvGrpSpPr>
      <p:grpSpPr>
        <a:xfrm>
          <a:off x="0" y="0"/>
          <a:ext cx="0" cy="0"/>
          <a:chOff x="0" y="0"/>
          <a:chExt cx="0" cy="0"/>
        </a:xfrm>
      </p:grpSpPr>
      <p:sp>
        <p:nvSpPr>
          <p:cNvPr id="74" name="Google Shape;74;p18"/>
          <p:cNvSpPr txBox="1">
            <a:spLocks noGrp="1"/>
          </p:cNvSpPr>
          <p:nvPr>
            <p:ph type="title"/>
          </p:nvPr>
        </p:nvSpPr>
        <p:spPr>
          <a:xfrm>
            <a:off x="201972" y="288368"/>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2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75" name="Google Shape;75;p18"/>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6" name="Google Shape;76;p18"/>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7" name="Google Shape;77;p18"/>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lvl1pPr lvl="0" rtl="0">
              <a:buNone/>
              <a:defRPr sz="800" b="1">
                <a:solidFill>
                  <a:srgbClr val="434343"/>
                </a:solidFill>
                <a:latin typeface="Nunito"/>
                <a:ea typeface="Nunito"/>
                <a:cs typeface="Nunito"/>
                <a:sym typeface="Nunito"/>
              </a:defRPr>
            </a:lvl1pPr>
            <a:lvl2pPr lvl="1" rtl="0">
              <a:buNone/>
              <a:defRPr sz="800" b="1">
                <a:solidFill>
                  <a:srgbClr val="434343"/>
                </a:solidFill>
                <a:latin typeface="Nunito"/>
                <a:ea typeface="Nunito"/>
                <a:cs typeface="Nunito"/>
                <a:sym typeface="Nunito"/>
              </a:defRPr>
            </a:lvl2pPr>
            <a:lvl3pPr lvl="2" rtl="0">
              <a:buNone/>
              <a:defRPr sz="800" b="1">
                <a:solidFill>
                  <a:srgbClr val="434343"/>
                </a:solidFill>
                <a:latin typeface="Nunito"/>
                <a:ea typeface="Nunito"/>
                <a:cs typeface="Nunito"/>
                <a:sym typeface="Nunito"/>
              </a:defRPr>
            </a:lvl3pPr>
            <a:lvl4pPr lvl="3" rtl="0">
              <a:buNone/>
              <a:defRPr sz="800" b="1">
                <a:solidFill>
                  <a:srgbClr val="434343"/>
                </a:solidFill>
                <a:latin typeface="Nunito"/>
                <a:ea typeface="Nunito"/>
                <a:cs typeface="Nunito"/>
                <a:sym typeface="Nunito"/>
              </a:defRPr>
            </a:lvl4pPr>
            <a:lvl5pPr lvl="4" rtl="0">
              <a:buNone/>
              <a:defRPr sz="800" b="1">
                <a:solidFill>
                  <a:srgbClr val="434343"/>
                </a:solidFill>
                <a:latin typeface="Nunito"/>
                <a:ea typeface="Nunito"/>
                <a:cs typeface="Nunito"/>
                <a:sym typeface="Nunito"/>
              </a:defRPr>
            </a:lvl5pPr>
            <a:lvl6pPr lvl="5" rtl="0">
              <a:buNone/>
              <a:defRPr sz="800" b="1">
                <a:solidFill>
                  <a:srgbClr val="434343"/>
                </a:solidFill>
                <a:latin typeface="Nunito"/>
                <a:ea typeface="Nunito"/>
                <a:cs typeface="Nunito"/>
                <a:sym typeface="Nunito"/>
              </a:defRPr>
            </a:lvl6pPr>
            <a:lvl7pPr lvl="6" rtl="0">
              <a:buNone/>
              <a:defRPr sz="800" b="1">
                <a:solidFill>
                  <a:srgbClr val="434343"/>
                </a:solidFill>
                <a:latin typeface="Nunito"/>
                <a:ea typeface="Nunito"/>
                <a:cs typeface="Nunito"/>
                <a:sym typeface="Nunito"/>
              </a:defRPr>
            </a:lvl7pPr>
            <a:lvl8pPr lvl="7" rtl="0">
              <a:buNone/>
              <a:defRPr sz="800" b="1">
                <a:solidFill>
                  <a:srgbClr val="434343"/>
                </a:solidFill>
                <a:latin typeface="Nunito"/>
                <a:ea typeface="Nunito"/>
                <a:cs typeface="Nunito"/>
                <a:sym typeface="Nunito"/>
              </a:defRPr>
            </a:lvl8pPr>
            <a:lvl9pPr lvl="8"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8"/>
        <p:cNvGrpSpPr/>
        <p:nvPr/>
      </p:nvGrpSpPr>
      <p:grpSpPr>
        <a:xfrm>
          <a:off x="0" y="0"/>
          <a:ext cx="0" cy="0"/>
          <a:chOff x="0" y="0"/>
          <a:chExt cx="0" cy="0"/>
        </a:xfrm>
      </p:grpSpPr>
      <p:sp>
        <p:nvSpPr>
          <p:cNvPr id="79" name="Google Shape;79;p19"/>
          <p:cNvSpPr txBox="1">
            <a:spLocks noGrp="1"/>
          </p:cNvSpPr>
          <p:nvPr>
            <p:ph type="title"/>
          </p:nvPr>
        </p:nvSpPr>
        <p:spPr>
          <a:xfrm>
            <a:off x="201972" y="288368"/>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2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80" name="Google Shape;80;p19"/>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lvl1pPr lvl="0" rtl="0">
              <a:buNone/>
              <a:defRPr sz="800" b="1">
                <a:solidFill>
                  <a:srgbClr val="434343"/>
                </a:solidFill>
                <a:latin typeface="Nunito"/>
                <a:ea typeface="Nunito"/>
                <a:cs typeface="Nunito"/>
                <a:sym typeface="Nunito"/>
              </a:defRPr>
            </a:lvl1pPr>
            <a:lvl2pPr lvl="1" rtl="0">
              <a:buNone/>
              <a:defRPr sz="800" b="1">
                <a:solidFill>
                  <a:srgbClr val="434343"/>
                </a:solidFill>
                <a:latin typeface="Nunito"/>
                <a:ea typeface="Nunito"/>
                <a:cs typeface="Nunito"/>
                <a:sym typeface="Nunito"/>
              </a:defRPr>
            </a:lvl2pPr>
            <a:lvl3pPr lvl="2" rtl="0">
              <a:buNone/>
              <a:defRPr sz="800" b="1">
                <a:solidFill>
                  <a:srgbClr val="434343"/>
                </a:solidFill>
                <a:latin typeface="Nunito"/>
                <a:ea typeface="Nunito"/>
                <a:cs typeface="Nunito"/>
                <a:sym typeface="Nunito"/>
              </a:defRPr>
            </a:lvl3pPr>
            <a:lvl4pPr lvl="3" rtl="0">
              <a:buNone/>
              <a:defRPr sz="800" b="1">
                <a:solidFill>
                  <a:srgbClr val="434343"/>
                </a:solidFill>
                <a:latin typeface="Nunito"/>
                <a:ea typeface="Nunito"/>
                <a:cs typeface="Nunito"/>
                <a:sym typeface="Nunito"/>
              </a:defRPr>
            </a:lvl4pPr>
            <a:lvl5pPr lvl="4" rtl="0">
              <a:buNone/>
              <a:defRPr sz="800" b="1">
                <a:solidFill>
                  <a:srgbClr val="434343"/>
                </a:solidFill>
                <a:latin typeface="Nunito"/>
                <a:ea typeface="Nunito"/>
                <a:cs typeface="Nunito"/>
                <a:sym typeface="Nunito"/>
              </a:defRPr>
            </a:lvl5pPr>
            <a:lvl6pPr lvl="5" rtl="0">
              <a:buNone/>
              <a:defRPr sz="800" b="1">
                <a:solidFill>
                  <a:srgbClr val="434343"/>
                </a:solidFill>
                <a:latin typeface="Nunito"/>
                <a:ea typeface="Nunito"/>
                <a:cs typeface="Nunito"/>
                <a:sym typeface="Nunito"/>
              </a:defRPr>
            </a:lvl6pPr>
            <a:lvl7pPr lvl="6" rtl="0">
              <a:buNone/>
              <a:defRPr sz="800" b="1">
                <a:solidFill>
                  <a:srgbClr val="434343"/>
                </a:solidFill>
                <a:latin typeface="Nunito"/>
                <a:ea typeface="Nunito"/>
                <a:cs typeface="Nunito"/>
                <a:sym typeface="Nunito"/>
              </a:defRPr>
            </a:lvl7pPr>
            <a:lvl8pPr lvl="7" rtl="0">
              <a:buNone/>
              <a:defRPr sz="800" b="1">
                <a:solidFill>
                  <a:srgbClr val="434343"/>
                </a:solidFill>
                <a:latin typeface="Nunito"/>
                <a:ea typeface="Nunito"/>
                <a:cs typeface="Nunito"/>
                <a:sym typeface="Nunito"/>
              </a:defRPr>
            </a:lvl8pPr>
            <a:lvl9pPr lvl="8"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81"/>
        <p:cNvGrpSpPr/>
        <p:nvPr/>
      </p:nvGrpSpPr>
      <p:grpSpPr>
        <a:xfrm>
          <a:off x="0" y="0"/>
          <a:ext cx="0" cy="0"/>
          <a:chOff x="0" y="0"/>
          <a:chExt cx="0" cy="0"/>
        </a:xfrm>
      </p:grpSpPr>
      <p:sp>
        <p:nvSpPr>
          <p:cNvPr id="82" name="Google Shape;82;p20"/>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83" name="Google Shape;83;p20"/>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lvl1pPr lvl="0" rtl="0">
              <a:buNone/>
              <a:defRPr sz="800" b="1">
                <a:solidFill>
                  <a:srgbClr val="434343"/>
                </a:solidFill>
                <a:latin typeface="Nunito"/>
                <a:ea typeface="Nunito"/>
                <a:cs typeface="Nunito"/>
                <a:sym typeface="Nunito"/>
              </a:defRPr>
            </a:lvl1pPr>
            <a:lvl2pPr lvl="1" rtl="0">
              <a:buNone/>
              <a:defRPr sz="800" b="1">
                <a:solidFill>
                  <a:srgbClr val="434343"/>
                </a:solidFill>
                <a:latin typeface="Nunito"/>
                <a:ea typeface="Nunito"/>
                <a:cs typeface="Nunito"/>
                <a:sym typeface="Nunito"/>
              </a:defRPr>
            </a:lvl2pPr>
            <a:lvl3pPr lvl="2" rtl="0">
              <a:buNone/>
              <a:defRPr sz="800" b="1">
                <a:solidFill>
                  <a:srgbClr val="434343"/>
                </a:solidFill>
                <a:latin typeface="Nunito"/>
                <a:ea typeface="Nunito"/>
                <a:cs typeface="Nunito"/>
                <a:sym typeface="Nunito"/>
              </a:defRPr>
            </a:lvl3pPr>
            <a:lvl4pPr lvl="3" rtl="0">
              <a:buNone/>
              <a:defRPr sz="800" b="1">
                <a:solidFill>
                  <a:srgbClr val="434343"/>
                </a:solidFill>
                <a:latin typeface="Nunito"/>
                <a:ea typeface="Nunito"/>
                <a:cs typeface="Nunito"/>
                <a:sym typeface="Nunito"/>
              </a:defRPr>
            </a:lvl4pPr>
            <a:lvl5pPr lvl="4" rtl="0">
              <a:buNone/>
              <a:defRPr sz="800" b="1">
                <a:solidFill>
                  <a:srgbClr val="434343"/>
                </a:solidFill>
                <a:latin typeface="Nunito"/>
                <a:ea typeface="Nunito"/>
                <a:cs typeface="Nunito"/>
                <a:sym typeface="Nunito"/>
              </a:defRPr>
            </a:lvl5pPr>
            <a:lvl6pPr lvl="5" rtl="0">
              <a:buNone/>
              <a:defRPr sz="800" b="1">
                <a:solidFill>
                  <a:srgbClr val="434343"/>
                </a:solidFill>
                <a:latin typeface="Nunito"/>
                <a:ea typeface="Nunito"/>
                <a:cs typeface="Nunito"/>
                <a:sym typeface="Nunito"/>
              </a:defRPr>
            </a:lvl6pPr>
            <a:lvl7pPr lvl="6" rtl="0">
              <a:buNone/>
              <a:defRPr sz="800" b="1">
                <a:solidFill>
                  <a:srgbClr val="434343"/>
                </a:solidFill>
                <a:latin typeface="Nunito"/>
                <a:ea typeface="Nunito"/>
                <a:cs typeface="Nunito"/>
                <a:sym typeface="Nunito"/>
              </a:defRPr>
            </a:lvl7pPr>
            <a:lvl8pPr lvl="7" rtl="0">
              <a:buNone/>
              <a:defRPr sz="800" b="1">
                <a:solidFill>
                  <a:srgbClr val="434343"/>
                </a:solidFill>
                <a:latin typeface="Nunito"/>
                <a:ea typeface="Nunito"/>
                <a:cs typeface="Nunito"/>
                <a:sym typeface="Nunito"/>
              </a:defRPr>
            </a:lvl8pPr>
            <a:lvl9pPr lvl="8"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4"/>
        <p:cNvGrpSpPr/>
        <p:nvPr/>
      </p:nvGrpSpPr>
      <p:grpSpPr>
        <a:xfrm>
          <a:off x="0" y="0"/>
          <a:ext cx="0" cy="0"/>
          <a:chOff x="0" y="0"/>
          <a:chExt cx="0" cy="0"/>
        </a:xfrm>
      </p:grpSpPr>
      <p:sp>
        <p:nvSpPr>
          <p:cNvPr id="85" name="Google Shape;85;p21"/>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1"/>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87" name="Google Shape;87;p21"/>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88" name="Google Shape;88;p21"/>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23850" rtl="0">
              <a:spcBef>
                <a:spcPts val="0"/>
              </a:spcBef>
              <a:spcAft>
                <a:spcPts val="0"/>
              </a:spcAft>
              <a:buSzPts val="1500"/>
              <a:buChar char="●"/>
              <a:defRPr/>
            </a:lvl1pPr>
            <a:lvl2pPr marL="914400" lvl="1" indent="-311150" rtl="0">
              <a:spcBef>
                <a:spcPts val="1600"/>
              </a:spcBef>
              <a:spcAft>
                <a:spcPts val="0"/>
              </a:spcAft>
              <a:buSzPts val="1300"/>
              <a:buChar char="○"/>
              <a:defRPr/>
            </a:lvl2pPr>
            <a:lvl3pPr marL="1371600" lvl="2" indent="-304800" rtl="0">
              <a:spcBef>
                <a:spcPts val="1600"/>
              </a:spcBef>
              <a:spcAft>
                <a:spcPts val="0"/>
              </a:spcAft>
              <a:buSzPts val="1200"/>
              <a:buChar char="■"/>
              <a:defRPr/>
            </a:lvl3pPr>
            <a:lvl4pPr marL="1828800" lvl="3" indent="-298450" rtl="0">
              <a:spcBef>
                <a:spcPts val="1600"/>
              </a:spcBef>
              <a:spcAft>
                <a:spcPts val="0"/>
              </a:spcAft>
              <a:buSzPts val="1100"/>
              <a:buChar char="●"/>
              <a:defRPr/>
            </a:lvl4pPr>
            <a:lvl5pPr marL="2286000" lvl="4" indent="-292100" rtl="0">
              <a:spcBef>
                <a:spcPts val="1600"/>
              </a:spcBef>
              <a:spcAft>
                <a:spcPts val="0"/>
              </a:spcAft>
              <a:buSzPts val="1000"/>
              <a:buChar char="○"/>
              <a:defRPr/>
            </a:lvl5pPr>
            <a:lvl6pPr marL="2743200" lvl="5" indent="-285750" rtl="0">
              <a:spcBef>
                <a:spcPts val="1600"/>
              </a:spcBef>
              <a:spcAft>
                <a:spcPts val="0"/>
              </a:spcAft>
              <a:buSzPts val="900"/>
              <a:buChar char="■"/>
              <a:defRPr/>
            </a:lvl6pPr>
            <a:lvl7pPr marL="3200400" lvl="6" indent="-279400" rtl="0">
              <a:spcBef>
                <a:spcPts val="1600"/>
              </a:spcBef>
              <a:spcAft>
                <a:spcPts val="0"/>
              </a:spcAft>
              <a:buSzPts val="800"/>
              <a:buChar char="●"/>
              <a:defRPr/>
            </a:lvl7pPr>
            <a:lvl8pPr marL="3657600" lvl="7" indent="-273050" rtl="0">
              <a:spcBef>
                <a:spcPts val="1600"/>
              </a:spcBef>
              <a:spcAft>
                <a:spcPts val="0"/>
              </a:spcAft>
              <a:buSzPts val="700"/>
              <a:buChar char="○"/>
              <a:defRPr/>
            </a:lvl8pPr>
            <a:lvl9pPr marL="4114800" lvl="8" indent="-266700" rtl="0">
              <a:spcBef>
                <a:spcPts val="1600"/>
              </a:spcBef>
              <a:spcAft>
                <a:spcPts val="1600"/>
              </a:spcAft>
              <a:buSzPts val="600"/>
              <a:buChar char="■"/>
              <a:defRPr/>
            </a:lvl9pPr>
          </a:lstStyle>
          <a:p>
            <a:endParaRPr/>
          </a:p>
        </p:txBody>
      </p:sp>
      <p:sp>
        <p:nvSpPr>
          <p:cNvPr id="89" name="Google Shape;89;p21"/>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lvl1pPr lvl="0" rtl="0">
              <a:buNone/>
              <a:defRPr sz="800" b="1">
                <a:solidFill>
                  <a:srgbClr val="434343"/>
                </a:solidFill>
                <a:latin typeface="Nunito"/>
                <a:ea typeface="Nunito"/>
                <a:cs typeface="Nunito"/>
                <a:sym typeface="Nunito"/>
              </a:defRPr>
            </a:lvl1pPr>
            <a:lvl2pPr lvl="1" rtl="0">
              <a:buNone/>
              <a:defRPr sz="800" b="1">
                <a:solidFill>
                  <a:srgbClr val="434343"/>
                </a:solidFill>
                <a:latin typeface="Nunito"/>
                <a:ea typeface="Nunito"/>
                <a:cs typeface="Nunito"/>
                <a:sym typeface="Nunito"/>
              </a:defRPr>
            </a:lvl2pPr>
            <a:lvl3pPr lvl="2" rtl="0">
              <a:buNone/>
              <a:defRPr sz="800" b="1">
                <a:solidFill>
                  <a:srgbClr val="434343"/>
                </a:solidFill>
                <a:latin typeface="Nunito"/>
                <a:ea typeface="Nunito"/>
                <a:cs typeface="Nunito"/>
                <a:sym typeface="Nunito"/>
              </a:defRPr>
            </a:lvl3pPr>
            <a:lvl4pPr lvl="3" rtl="0">
              <a:buNone/>
              <a:defRPr sz="800" b="1">
                <a:solidFill>
                  <a:srgbClr val="434343"/>
                </a:solidFill>
                <a:latin typeface="Nunito"/>
                <a:ea typeface="Nunito"/>
                <a:cs typeface="Nunito"/>
                <a:sym typeface="Nunito"/>
              </a:defRPr>
            </a:lvl4pPr>
            <a:lvl5pPr lvl="4" rtl="0">
              <a:buNone/>
              <a:defRPr sz="800" b="1">
                <a:solidFill>
                  <a:srgbClr val="434343"/>
                </a:solidFill>
                <a:latin typeface="Nunito"/>
                <a:ea typeface="Nunito"/>
                <a:cs typeface="Nunito"/>
                <a:sym typeface="Nunito"/>
              </a:defRPr>
            </a:lvl5pPr>
            <a:lvl6pPr lvl="5" rtl="0">
              <a:buNone/>
              <a:defRPr sz="800" b="1">
                <a:solidFill>
                  <a:srgbClr val="434343"/>
                </a:solidFill>
                <a:latin typeface="Nunito"/>
                <a:ea typeface="Nunito"/>
                <a:cs typeface="Nunito"/>
                <a:sym typeface="Nunito"/>
              </a:defRPr>
            </a:lvl6pPr>
            <a:lvl7pPr lvl="6" rtl="0">
              <a:buNone/>
              <a:defRPr sz="800" b="1">
                <a:solidFill>
                  <a:srgbClr val="434343"/>
                </a:solidFill>
                <a:latin typeface="Nunito"/>
                <a:ea typeface="Nunito"/>
                <a:cs typeface="Nunito"/>
                <a:sym typeface="Nunito"/>
              </a:defRPr>
            </a:lvl7pPr>
            <a:lvl8pPr lvl="7" rtl="0">
              <a:buNone/>
              <a:defRPr sz="800" b="1">
                <a:solidFill>
                  <a:srgbClr val="434343"/>
                </a:solidFill>
                <a:latin typeface="Nunito"/>
                <a:ea typeface="Nunito"/>
                <a:cs typeface="Nunito"/>
                <a:sym typeface="Nunito"/>
              </a:defRPr>
            </a:lvl8pPr>
            <a:lvl9pPr lvl="8"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0"/>
        <p:cNvGrpSpPr/>
        <p:nvPr/>
      </p:nvGrpSpPr>
      <p:grpSpPr>
        <a:xfrm>
          <a:off x="0" y="0"/>
          <a:ext cx="0" cy="0"/>
          <a:chOff x="0" y="0"/>
          <a:chExt cx="0" cy="0"/>
        </a:xfrm>
      </p:grpSpPr>
      <p:sp>
        <p:nvSpPr>
          <p:cNvPr id="91" name="Google Shape;91;p22"/>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lvl1pPr lvl="0" rtl="0">
              <a:buNone/>
              <a:defRPr sz="800" b="1">
                <a:solidFill>
                  <a:srgbClr val="434343"/>
                </a:solidFill>
                <a:latin typeface="Nunito"/>
                <a:ea typeface="Nunito"/>
                <a:cs typeface="Nunito"/>
                <a:sym typeface="Nunito"/>
              </a:defRPr>
            </a:lvl1pPr>
            <a:lvl2pPr lvl="1" rtl="0">
              <a:buNone/>
              <a:defRPr sz="800" b="1">
                <a:solidFill>
                  <a:srgbClr val="434343"/>
                </a:solidFill>
                <a:latin typeface="Nunito"/>
                <a:ea typeface="Nunito"/>
                <a:cs typeface="Nunito"/>
                <a:sym typeface="Nunito"/>
              </a:defRPr>
            </a:lvl2pPr>
            <a:lvl3pPr lvl="2" rtl="0">
              <a:buNone/>
              <a:defRPr sz="800" b="1">
                <a:solidFill>
                  <a:srgbClr val="434343"/>
                </a:solidFill>
                <a:latin typeface="Nunito"/>
                <a:ea typeface="Nunito"/>
                <a:cs typeface="Nunito"/>
                <a:sym typeface="Nunito"/>
              </a:defRPr>
            </a:lvl3pPr>
            <a:lvl4pPr lvl="3" rtl="0">
              <a:buNone/>
              <a:defRPr sz="800" b="1">
                <a:solidFill>
                  <a:srgbClr val="434343"/>
                </a:solidFill>
                <a:latin typeface="Nunito"/>
                <a:ea typeface="Nunito"/>
                <a:cs typeface="Nunito"/>
                <a:sym typeface="Nunito"/>
              </a:defRPr>
            </a:lvl4pPr>
            <a:lvl5pPr lvl="4" rtl="0">
              <a:buNone/>
              <a:defRPr sz="800" b="1">
                <a:solidFill>
                  <a:srgbClr val="434343"/>
                </a:solidFill>
                <a:latin typeface="Nunito"/>
                <a:ea typeface="Nunito"/>
                <a:cs typeface="Nunito"/>
                <a:sym typeface="Nunito"/>
              </a:defRPr>
            </a:lvl5pPr>
            <a:lvl6pPr lvl="5" rtl="0">
              <a:buNone/>
              <a:defRPr sz="800" b="1">
                <a:solidFill>
                  <a:srgbClr val="434343"/>
                </a:solidFill>
                <a:latin typeface="Nunito"/>
                <a:ea typeface="Nunito"/>
                <a:cs typeface="Nunito"/>
                <a:sym typeface="Nunito"/>
              </a:defRPr>
            </a:lvl6pPr>
            <a:lvl7pPr lvl="6" rtl="0">
              <a:buNone/>
              <a:defRPr sz="800" b="1">
                <a:solidFill>
                  <a:srgbClr val="434343"/>
                </a:solidFill>
                <a:latin typeface="Nunito"/>
                <a:ea typeface="Nunito"/>
                <a:cs typeface="Nunito"/>
                <a:sym typeface="Nunito"/>
              </a:defRPr>
            </a:lvl7pPr>
            <a:lvl8pPr lvl="7" rtl="0">
              <a:buNone/>
              <a:defRPr sz="800" b="1">
                <a:solidFill>
                  <a:srgbClr val="434343"/>
                </a:solidFill>
                <a:latin typeface="Nunito"/>
                <a:ea typeface="Nunito"/>
                <a:cs typeface="Nunito"/>
                <a:sym typeface="Nunito"/>
              </a:defRPr>
            </a:lvl8pPr>
            <a:lvl9pPr lvl="8"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lank 1">
  <p:cSld name="BLANK_1">
    <p:spTree>
      <p:nvGrpSpPr>
        <p:cNvPr id="1" name="Shape 92"/>
        <p:cNvGrpSpPr/>
        <p:nvPr/>
      </p:nvGrpSpPr>
      <p:grpSpPr>
        <a:xfrm>
          <a:off x="0" y="0"/>
          <a:ext cx="0" cy="0"/>
          <a:chOff x="0" y="0"/>
          <a:chExt cx="0" cy="0"/>
        </a:xfrm>
      </p:grpSpPr>
      <p:sp>
        <p:nvSpPr>
          <p:cNvPr id="93" name="Google Shape;93;p23"/>
          <p:cNvSpPr/>
          <p:nvPr/>
        </p:nvSpPr>
        <p:spPr>
          <a:xfrm>
            <a:off x="1" y="-335"/>
            <a:ext cx="9144600" cy="5143800"/>
          </a:xfrm>
          <a:prstGeom prst="rect">
            <a:avLst/>
          </a:prstGeom>
          <a:solidFill>
            <a:srgbClr val="0E39A9"/>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strike="noStrike" cap="none">
              <a:solidFill>
                <a:schemeClr val="dk1"/>
              </a:solidFill>
              <a:latin typeface="Calibri"/>
              <a:ea typeface="Calibri"/>
              <a:cs typeface="Calibri"/>
              <a:sym typeface="Calibri"/>
            </a:endParaRPr>
          </a:p>
        </p:txBody>
      </p:sp>
      <p:pic>
        <p:nvPicPr>
          <p:cNvPr id="94" name="Google Shape;94;p23" descr="A close up of a logo&#10;&#10;Description automatically generated"/>
          <p:cNvPicPr preferRelativeResize="0"/>
          <p:nvPr/>
        </p:nvPicPr>
        <p:blipFill rotWithShape="1">
          <a:blip r:embed="rId2">
            <a:alphaModFix/>
          </a:blip>
          <a:srcRect l="42816" t="18359" r="37297" b="19152"/>
          <a:stretch/>
        </p:blipFill>
        <p:spPr>
          <a:xfrm>
            <a:off x="6052536" y="514443"/>
            <a:ext cx="2095112" cy="3703320"/>
          </a:xfrm>
          <a:prstGeom prst="rect">
            <a:avLst/>
          </a:prstGeom>
          <a:noFill/>
          <a:ln>
            <a:noFill/>
          </a:ln>
        </p:spPr>
      </p:pic>
      <p:sp>
        <p:nvSpPr>
          <p:cNvPr id="95" name="Google Shape;95;p23"/>
          <p:cNvSpPr txBox="1">
            <a:spLocks noGrp="1"/>
          </p:cNvSpPr>
          <p:nvPr>
            <p:ph type="title"/>
          </p:nvPr>
        </p:nvSpPr>
        <p:spPr>
          <a:xfrm>
            <a:off x="70129" y="6703219"/>
            <a:ext cx="15008700" cy="697800"/>
          </a:xfrm>
          <a:prstGeom prst="rect">
            <a:avLst/>
          </a:prstGeom>
          <a:noFill/>
          <a:ln>
            <a:noFill/>
          </a:ln>
        </p:spPr>
        <p:txBody>
          <a:bodyPr spcFirstLastPara="1" wrap="square" lIns="0" tIns="12850" rIns="0" bIns="0" anchor="t" anchorCtr="0">
            <a:noAutofit/>
          </a:bodyPr>
          <a:lstStyle>
            <a:lvl1pPr marR="0" lvl="0" algn="l" rtl="0">
              <a:lnSpc>
                <a:spcPct val="100000"/>
              </a:lnSpc>
              <a:spcBef>
                <a:spcPts val="0"/>
              </a:spcBef>
              <a:spcAft>
                <a:spcPts val="0"/>
              </a:spcAft>
              <a:buSzPts val="2200"/>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9pPr>
          </a:lstStyle>
          <a:p>
            <a:endParaRPr/>
          </a:p>
        </p:txBody>
      </p:sp>
      <p:sp>
        <p:nvSpPr>
          <p:cNvPr id="96" name="Google Shape;96;p23"/>
          <p:cNvSpPr txBox="1"/>
          <p:nvPr/>
        </p:nvSpPr>
        <p:spPr>
          <a:xfrm>
            <a:off x="334565" y="1676232"/>
            <a:ext cx="4372800" cy="1790700"/>
          </a:xfrm>
          <a:prstGeom prst="rect">
            <a:avLst/>
          </a:prstGeom>
          <a:noFill/>
          <a:ln>
            <a:noFill/>
          </a:ln>
        </p:spPr>
        <p:txBody>
          <a:bodyPr spcFirstLastPara="1" wrap="square" lIns="68575" tIns="34275" rIns="68575" bIns="34275" anchor="ctr" anchorCtr="0">
            <a:noAutofit/>
          </a:bodyPr>
          <a:lstStyle/>
          <a:p>
            <a:pPr marL="0" marR="0" lvl="0" indent="0" algn="l" rtl="0">
              <a:lnSpc>
                <a:spcPct val="90000"/>
              </a:lnSpc>
              <a:spcBef>
                <a:spcPts val="0"/>
              </a:spcBef>
              <a:spcAft>
                <a:spcPts val="0"/>
              </a:spcAft>
              <a:buClr>
                <a:schemeClr val="dk1"/>
              </a:buClr>
              <a:buSzPts val="4500"/>
              <a:buFont typeface="Calibri"/>
              <a:buNone/>
            </a:pPr>
            <a:r>
              <a:rPr lang="en" sz="3300" i="0" u="none" strike="noStrike" cap="none">
                <a:solidFill>
                  <a:schemeClr val="lt1"/>
                </a:solidFill>
                <a:latin typeface="Nunito ExtraBold"/>
                <a:ea typeface="Nunito ExtraBold"/>
                <a:cs typeface="Nunito ExtraBold"/>
                <a:sym typeface="Nunito ExtraBold"/>
              </a:rPr>
              <a:t>Happy Learning </a:t>
            </a:r>
            <a:r>
              <a:rPr lang="en" sz="3300">
                <a:solidFill>
                  <a:schemeClr val="lt1"/>
                </a:solidFill>
                <a:latin typeface="Nunito ExtraBold"/>
                <a:ea typeface="Nunito ExtraBold"/>
                <a:cs typeface="Nunito ExtraBold"/>
                <a:sym typeface="Nunito ExtraBold"/>
              </a:rPr>
              <a:t>!</a:t>
            </a:r>
            <a:endParaRPr sz="3300" i="0" u="none" strike="noStrike" cap="none">
              <a:solidFill>
                <a:schemeClr val="lt1"/>
              </a:solidFill>
              <a:latin typeface="Nunito ExtraBold"/>
              <a:ea typeface="Nunito ExtraBold"/>
              <a:cs typeface="Nunito ExtraBold"/>
              <a:sym typeface="Nunito ExtraBold"/>
            </a:endParaRPr>
          </a:p>
        </p:txBody>
      </p:sp>
      <p:pic>
        <p:nvPicPr>
          <p:cNvPr id="97" name="Google Shape;97;p23"/>
          <p:cNvPicPr preferRelativeResize="0"/>
          <p:nvPr/>
        </p:nvPicPr>
        <p:blipFill>
          <a:blip r:embed="rId3">
            <a:alphaModFix/>
          </a:blip>
          <a:stretch>
            <a:fillRect/>
          </a:stretch>
        </p:blipFill>
        <p:spPr>
          <a:xfrm>
            <a:off x="295874" y="683275"/>
            <a:ext cx="3757725" cy="825875"/>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98"/>
        <p:cNvGrpSpPr/>
        <p:nvPr/>
      </p:nvGrpSpPr>
      <p:grpSpPr>
        <a:xfrm>
          <a:off x="0" y="0"/>
          <a:ext cx="0" cy="0"/>
          <a:chOff x="0" y="0"/>
          <a:chExt cx="0" cy="0"/>
        </a:xfrm>
      </p:grpSpPr>
      <p:sp>
        <p:nvSpPr>
          <p:cNvPr id="99" name="Google Shape;99;p24"/>
          <p:cNvSpPr txBox="1">
            <a:spLocks noGrp="1"/>
          </p:cNvSpPr>
          <p:nvPr>
            <p:ph type="title"/>
          </p:nvPr>
        </p:nvSpPr>
        <p:spPr>
          <a:xfrm>
            <a:off x="0" y="0"/>
            <a:ext cx="3000000" cy="2250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chemeClr val="dk1"/>
              </a:buClr>
              <a:buSzPts val="3000"/>
              <a:buFont typeface="Arial"/>
              <a:buNone/>
              <a:defRPr sz="3000" b="1" i="0" u="none" strike="noStrike" cap="none">
                <a:solidFill>
                  <a:schemeClr val="dk1"/>
                </a:solidFill>
                <a:latin typeface="Arial"/>
                <a:ea typeface="Arial"/>
                <a:cs typeface="Arial"/>
                <a:sym typeface="Arial"/>
              </a:defRPr>
            </a:lvl1pPr>
            <a:lvl2pPr lvl="1" rtl="0">
              <a:spcBef>
                <a:spcPts val="0"/>
              </a:spcBef>
              <a:spcAft>
                <a:spcPts val="0"/>
              </a:spcAft>
              <a:buSzPts val="2500"/>
              <a:buNone/>
              <a:defRPr sz="1800"/>
            </a:lvl2pPr>
            <a:lvl3pPr lvl="2" rtl="0">
              <a:spcBef>
                <a:spcPts val="0"/>
              </a:spcBef>
              <a:spcAft>
                <a:spcPts val="0"/>
              </a:spcAft>
              <a:buSzPts val="2500"/>
              <a:buNone/>
              <a:defRPr sz="1800"/>
            </a:lvl3pPr>
            <a:lvl4pPr lvl="3" rtl="0">
              <a:spcBef>
                <a:spcPts val="0"/>
              </a:spcBef>
              <a:spcAft>
                <a:spcPts val="0"/>
              </a:spcAft>
              <a:buSzPts val="2500"/>
              <a:buNone/>
              <a:defRPr sz="1800"/>
            </a:lvl4pPr>
            <a:lvl5pPr lvl="4" rtl="0">
              <a:spcBef>
                <a:spcPts val="0"/>
              </a:spcBef>
              <a:spcAft>
                <a:spcPts val="0"/>
              </a:spcAft>
              <a:buSzPts val="2500"/>
              <a:buNone/>
              <a:defRPr sz="1800"/>
            </a:lvl5pPr>
            <a:lvl6pPr lvl="5" rtl="0">
              <a:spcBef>
                <a:spcPts val="0"/>
              </a:spcBef>
              <a:spcAft>
                <a:spcPts val="0"/>
              </a:spcAft>
              <a:buSzPts val="2500"/>
              <a:buNone/>
              <a:defRPr sz="1800"/>
            </a:lvl6pPr>
            <a:lvl7pPr lvl="6" rtl="0">
              <a:spcBef>
                <a:spcPts val="0"/>
              </a:spcBef>
              <a:spcAft>
                <a:spcPts val="0"/>
              </a:spcAft>
              <a:buSzPts val="2500"/>
              <a:buNone/>
              <a:defRPr sz="1800"/>
            </a:lvl7pPr>
            <a:lvl8pPr lvl="7" rtl="0">
              <a:spcBef>
                <a:spcPts val="0"/>
              </a:spcBef>
              <a:spcAft>
                <a:spcPts val="0"/>
              </a:spcAft>
              <a:buSzPts val="2500"/>
              <a:buNone/>
              <a:defRPr sz="1800"/>
            </a:lvl8pPr>
            <a:lvl9pPr lvl="8" rtl="0">
              <a:spcBef>
                <a:spcPts val="0"/>
              </a:spcBef>
              <a:spcAft>
                <a:spcPts val="0"/>
              </a:spcAft>
              <a:buSzPts val="2500"/>
              <a:buNone/>
              <a:defRPr sz="1800"/>
            </a:lvl9pPr>
          </a:lstStyle>
          <a:p>
            <a:endParaRPr/>
          </a:p>
        </p:txBody>
      </p:sp>
      <p:sp>
        <p:nvSpPr>
          <p:cNvPr id="100" name="Google Shape;100;p24"/>
          <p:cNvSpPr txBox="1">
            <a:spLocks noGrp="1"/>
          </p:cNvSpPr>
          <p:nvPr>
            <p:ph type="body" idx="1"/>
          </p:nvPr>
        </p:nvSpPr>
        <p:spPr>
          <a:xfrm>
            <a:off x="457200" y="1021842"/>
            <a:ext cx="8229600" cy="3394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1600"/>
              </a:spcBef>
              <a:spcAft>
                <a:spcPts val="0"/>
              </a:spcAft>
              <a:buClr>
                <a:schemeClr val="dk1"/>
              </a:buClr>
              <a:buSzPts val="1800"/>
              <a:buChar char="○"/>
              <a:defRPr/>
            </a:lvl2pPr>
            <a:lvl3pPr marL="1371600" lvl="2" indent="-342900" algn="l" rtl="0">
              <a:spcBef>
                <a:spcPts val="1600"/>
              </a:spcBef>
              <a:spcAft>
                <a:spcPts val="0"/>
              </a:spcAft>
              <a:buClr>
                <a:schemeClr val="dk1"/>
              </a:buClr>
              <a:buSzPts val="1800"/>
              <a:buChar char="■"/>
              <a:defRPr/>
            </a:lvl3pPr>
            <a:lvl4pPr marL="1828800" lvl="3" indent="-342900" algn="l" rtl="0">
              <a:spcBef>
                <a:spcPts val="1600"/>
              </a:spcBef>
              <a:spcAft>
                <a:spcPts val="0"/>
              </a:spcAft>
              <a:buClr>
                <a:schemeClr val="dk1"/>
              </a:buClr>
              <a:buSzPts val="1800"/>
              <a:buChar char="●"/>
              <a:defRPr/>
            </a:lvl4pPr>
            <a:lvl5pPr marL="2286000" lvl="4" indent="-342900" algn="l" rtl="0">
              <a:spcBef>
                <a:spcPts val="1600"/>
              </a:spcBef>
              <a:spcAft>
                <a:spcPts val="0"/>
              </a:spcAft>
              <a:buClr>
                <a:schemeClr val="dk1"/>
              </a:buClr>
              <a:buSzPts val="1800"/>
              <a:buChar char="○"/>
              <a:defRPr/>
            </a:lvl5pPr>
            <a:lvl6pPr marL="2743200" lvl="5" indent="-342900" algn="l" rtl="0">
              <a:spcBef>
                <a:spcPts val="1600"/>
              </a:spcBef>
              <a:spcAft>
                <a:spcPts val="0"/>
              </a:spcAft>
              <a:buClr>
                <a:schemeClr val="dk1"/>
              </a:buClr>
              <a:buSzPts val="1800"/>
              <a:buChar char="■"/>
              <a:defRPr/>
            </a:lvl6pPr>
            <a:lvl7pPr marL="3200400" lvl="6" indent="-342900" algn="l" rtl="0">
              <a:spcBef>
                <a:spcPts val="1600"/>
              </a:spcBef>
              <a:spcAft>
                <a:spcPts val="0"/>
              </a:spcAft>
              <a:buClr>
                <a:schemeClr val="dk1"/>
              </a:buClr>
              <a:buSzPts val="1800"/>
              <a:buChar char="●"/>
              <a:defRPr/>
            </a:lvl7pPr>
            <a:lvl8pPr marL="3657600" lvl="7" indent="-342900" algn="l" rtl="0">
              <a:spcBef>
                <a:spcPts val="1600"/>
              </a:spcBef>
              <a:spcAft>
                <a:spcPts val="0"/>
              </a:spcAft>
              <a:buClr>
                <a:schemeClr val="dk1"/>
              </a:buClr>
              <a:buSzPts val="1800"/>
              <a:buChar char="○"/>
              <a:defRPr/>
            </a:lvl8pPr>
            <a:lvl9pPr marL="4114800" lvl="8" indent="-342900" algn="l" rtl="0">
              <a:spcBef>
                <a:spcPts val="1600"/>
              </a:spcBef>
              <a:spcAft>
                <a:spcPts val="1600"/>
              </a:spcAft>
              <a:buClr>
                <a:schemeClr val="dk1"/>
              </a:buClr>
              <a:buSzPts val="1800"/>
              <a:buChar char="■"/>
              <a:defRPr/>
            </a:lvl9pPr>
          </a:lstStyle>
          <a:p>
            <a:endParaRPr/>
          </a:p>
        </p:txBody>
      </p:sp>
      <p:sp>
        <p:nvSpPr>
          <p:cNvPr id="101" name="Google Shape;101;p24"/>
          <p:cNvSpPr txBox="1">
            <a:spLocks noGrp="1"/>
          </p:cNvSpPr>
          <p:nvPr>
            <p:ph type="dt" idx="10"/>
          </p:nvPr>
        </p:nvSpPr>
        <p:spPr>
          <a:xfrm>
            <a:off x="0" y="0"/>
            <a:ext cx="3000000" cy="2250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02" name="Google Shape;102;p24"/>
          <p:cNvSpPr txBox="1">
            <a:spLocks noGrp="1"/>
          </p:cNvSpPr>
          <p:nvPr>
            <p:ph type="ftr" idx="11"/>
          </p:nvPr>
        </p:nvSpPr>
        <p:spPr>
          <a:xfrm>
            <a:off x="0" y="0"/>
            <a:ext cx="3000000" cy="2250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03" name="Google Shape;103;p24"/>
          <p:cNvSpPr txBox="1">
            <a:spLocks noGrp="1"/>
          </p:cNvSpPr>
          <p:nvPr>
            <p:ph type="sldNum" idx="12"/>
          </p:nvPr>
        </p:nvSpPr>
        <p:spPr>
          <a:xfrm>
            <a:off x="0" y="0"/>
            <a:ext cx="3000000" cy="2250000"/>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spcAft>
                <a:spcPts val="0"/>
              </a:spcAft>
              <a:buNone/>
              <a:defRPr sz="1800">
                <a:solidFill>
                  <a:schemeClr val="dk1"/>
                </a:solidFill>
                <a:latin typeface="Arial"/>
                <a:ea typeface="Arial"/>
                <a:cs typeface="Arial"/>
                <a:sym typeface="Arial"/>
              </a:defRPr>
            </a:lvl1pPr>
            <a:lvl2pPr marL="0" marR="0" lvl="1" indent="0" algn="l" rtl="0">
              <a:spcBef>
                <a:spcPts val="0"/>
              </a:spcBef>
              <a:spcAft>
                <a:spcPts val="0"/>
              </a:spcAft>
              <a:buNone/>
              <a:defRPr sz="1800">
                <a:solidFill>
                  <a:schemeClr val="dk1"/>
                </a:solidFill>
                <a:latin typeface="Arial"/>
                <a:ea typeface="Arial"/>
                <a:cs typeface="Arial"/>
                <a:sym typeface="Arial"/>
              </a:defRPr>
            </a:lvl2pPr>
            <a:lvl3pPr marL="0" marR="0" lvl="2" indent="0" algn="l" rtl="0">
              <a:spcBef>
                <a:spcPts val="0"/>
              </a:spcBef>
              <a:spcAft>
                <a:spcPts val="0"/>
              </a:spcAft>
              <a:buNone/>
              <a:defRPr sz="1800">
                <a:solidFill>
                  <a:schemeClr val="dk1"/>
                </a:solidFill>
                <a:latin typeface="Arial"/>
                <a:ea typeface="Arial"/>
                <a:cs typeface="Arial"/>
                <a:sym typeface="Arial"/>
              </a:defRPr>
            </a:lvl3pPr>
            <a:lvl4pPr marL="0" marR="0" lvl="3" indent="0" algn="l" rtl="0">
              <a:spcBef>
                <a:spcPts val="0"/>
              </a:spcBef>
              <a:spcAft>
                <a:spcPts val="0"/>
              </a:spcAft>
              <a:buNone/>
              <a:defRPr sz="1800">
                <a:solidFill>
                  <a:schemeClr val="dk1"/>
                </a:solidFill>
                <a:latin typeface="Arial"/>
                <a:ea typeface="Arial"/>
                <a:cs typeface="Arial"/>
                <a:sym typeface="Arial"/>
              </a:defRPr>
            </a:lvl4pPr>
            <a:lvl5pPr marL="0" marR="0" lvl="4" indent="0" algn="l" rtl="0">
              <a:spcBef>
                <a:spcPts val="0"/>
              </a:spcBef>
              <a:spcAft>
                <a:spcPts val="0"/>
              </a:spcAft>
              <a:buNone/>
              <a:defRPr sz="1800">
                <a:solidFill>
                  <a:schemeClr val="dk1"/>
                </a:solidFill>
                <a:latin typeface="Arial"/>
                <a:ea typeface="Arial"/>
                <a:cs typeface="Arial"/>
                <a:sym typeface="Arial"/>
              </a:defRPr>
            </a:lvl5pPr>
            <a:lvl6pPr marL="0" marR="0" lvl="5" indent="0" algn="l" rtl="0">
              <a:spcBef>
                <a:spcPts val="0"/>
              </a:spcBef>
              <a:spcAft>
                <a:spcPts val="0"/>
              </a:spcAft>
              <a:buNone/>
              <a:defRPr sz="1800">
                <a:solidFill>
                  <a:schemeClr val="dk1"/>
                </a:solidFill>
                <a:latin typeface="Arial"/>
                <a:ea typeface="Arial"/>
                <a:cs typeface="Arial"/>
                <a:sym typeface="Arial"/>
              </a:defRPr>
            </a:lvl6pPr>
            <a:lvl7pPr marL="0" marR="0" lvl="6" indent="0" algn="l" rtl="0">
              <a:spcBef>
                <a:spcPts val="0"/>
              </a:spcBef>
              <a:spcAft>
                <a:spcPts val="0"/>
              </a:spcAft>
              <a:buNone/>
              <a:defRPr sz="1800">
                <a:solidFill>
                  <a:schemeClr val="dk1"/>
                </a:solidFill>
                <a:latin typeface="Arial"/>
                <a:ea typeface="Arial"/>
                <a:cs typeface="Arial"/>
                <a:sym typeface="Arial"/>
              </a:defRPr>
            </a:lvl7pPr>
            <a:lvl8pPr marL="0" marR="0" lvl="7" indent="0" algn="l" rtl="0">
              <a:spcBef>
                <a:spcPts val="0"/>
              </a:spcBef>
              <a:spcAft>
                <a:spcPts val="0"/>
              </a:spcAft>
              <a:buNone/>
              <a:defRPr sz="1800">
                <a:solidFill>
                  <a:schemeClr val="dk1"/>
                </a:solidFill>
                <a:latin typeface="Arial"/>
                <a:ea typeface="Arial"/>
                <a:cs typeface="Arial"/>
                <a:sym typeface="Arial"/>
              </a:defRPr>
            </a:lvl8pPr>
            <a:lvl9pPr marL="0" marR="0" lvl="8" indent="0" algn="l" rtl="0">
              <a:spcBef>
                <a:spcPts val="0"/>
              </a:spcBef>
              <a:spcAft>
                <a:spcPts val="0"/>
              </a:spcAft>
              <a:buNone/>
              <a:defRPr sz="180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04"/>
        <p:cNvGrpSpPr/>
        <p:nvPr/>
      </p:nvGrpSpPr>
      <p:grpSpPr>
        <a:xfrm>
          <a:off x="0" y="0"/>
          <a:ext cx="0" cy="0"/>
          <a:chOff x="0" y="0"/>
          <a:chExt cx="0" cy="0"/>
        </a:xfrm>
      </p:grpSpPr>
      <p:sp>
        <p:nvSpPr>
          <p:cNvPr id="105" name="Google Shape;105;p25"/>
          <p:cNvSpPr txBox="1">
            <a:spLocks noGrp="1"/>
          </p:cNvSpPr>
          <p:nvPr>
            <p:ph type="dt" idx="10"/>
          </p:nvPr>
        </p:nvSpPr>
        <p:spPr>
          <a:xfrm>
            <a:off x="457200" y="4857749"/>
            <a:ext cx="2133600" cy="2058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06" name="Google Shape;106;p25"/>
          <p:cNvSpPr txBox="1">
            <a:spLocks noGrp="1"/>
          </p:cNvSpPr>
          <p:nvPr>
            <p:ph type="ftr" idx="11"/>
          </p:nvPr>
        </p:nvSpPr>
        <p:spPr>
          <a:xfrm>
            <a:off x="2640596" y="4857749"/>
            <a:ext cx="5507700" cy="2058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07" name="Google Shape;107;p25"/>
          <p:cNvSpPr txBox="1">
            <a:spLocks noGrp="1"/>
          </p:cNvSpPr>
          <p:nvPr>
            <p:ph type="sldNum" idx="12"/>
          </p:nvPr>
        </p:nvSpPr>
        <p:spPr>
          <a:xfrm>
            <a:off x="8204396" y="4857749"/>
            <a:ext cx="733800" cy="205800"/>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spcAft>
                <a:spcPts val="0"/>
              </a:spcAft>
              <a:buNone/>
              <a:defRPr sz="1800">
                <a:solidFill>
                  <a:schemeClr val="dk1"/>
                </a:solidFill>
                <a:latin typeface="Arial"/>
                <a:ea typeface="Arial"/>
                <a:cs typeface="Arial"/>
                <a:sym typeface="Arial"/>
              </a:defRPr>
            </a:lvl1pPr>
            <a:lvl2pPr marL="0" marR="0" lvl="1" indent="0" algn="l" rtl="0">
              <a:spcBef>
                <a:spcPts val="0"/>
              </a:spcBef>
              <a:spcAft>
                <a:spcPts val="0"/>
              </a:spcAft>
              <a:buNone/>
              <a:defRPr sz="1800">
                <a:solidFill>
                  <a:schemeClr val="dk1"/>
                </a:solidFill>
                <a:latin typeface="Arial"/>
                <a:ea typeface="Arial"/>
                <a:cs typeface="Arial"/>
                <a:sym typeface="Arial"/>
              </a:defRPr>
            </a:lvl2pPr>
            <a:lvl3pPr marL="0" marR="0" lvl="2" indent="0" algn="l" rtl="0">
              <a:spcBef>
                <a:spcPts val="0"/>
              </a:spcBef>
              <a:spcAft>
                <a:spcPts val="0"/>
              </a:spcAft>
              <a:buNone/>
              <a:defRPr sz="1800">
                <a:solidFill>
                  <a:schemeClr val="dk1"/>
                </a:solidFill>
                <a:latin typeface="Arial"/>
                <a:ea typeface="Arial"/>
                <a:cs typeface="Arial"/>
                <a:sym typeface="Arial"/>
              </a:defRPr>
            </a:lvl3pPr>
            <a:lvl4pPr marL="0" marR="0" lvl="3" indent="0" algn="l" rtl="0">
              <a:spcBef>
                <a:spcPts val="0"/>
              </a:spcBef>
              <a:spcAft>
                <a:spcPts val="0"/>
              </a:spcAft>
              <a:buNone/>
              <a:defRPr sz="1800">
                <a:solidFill>
                  <a:schemeClr val="dk1"/>
                </a:solidFill>
                <a:latin typeface="Arial"/>
                <a:ea typeface="Arial"/>
                <a:cs typeface="Arial"/>
                <a:sym typeface="Arial"/>
              </a:defRPr>
            </a:lvl4pPr>
            <a:lvl5pPr marL="0" marR="0" lvl="4" indent="0" algn="l" rtl="0">
              <a:spcBef>
                <a:spcPts val="0"/>
              </a:spcBef>
              <a:spcAft>
                <a:spcPts val="0"/>
              </a:spcAft>
              <a:buNone/>
              <a:defRPr sz="1800">
                <a:solidFill>
                  <a:schemeClr val="dk1"/>
                </a:solidFill>
                <a:latin typeface="Arial"/>
                <a:ea typeface="Arial"/>
                <a:cs typeface="Arial"/>
                <a:sym typeface="Arial"/>
              </a:defRPr>
            </a:lvl5pPr>
            <a:lvl6pPr marL="0" marR="0" lvl="5" indent="0" algn="l" rtl="0">
              <a:spcBef>
                <a:spcPts val="0"/>
              </a:spcBef>
              <a:spcAft>
                <a:spcPts val="0"/>
              </a:spcAft>
              <a:buNone/>
              <a:defRPr sz="1800">
                <a:solidFill>
                  <a:schemeClr val="dk1"/>
                </a:solidFill>
                <a:latin typeface="Arial"/>
                <a:ea typeface="Arial"/>
                <a:cs typeface="Arial"/>
                <a:sym typeface="Arial"/>
              </a:defRPr>
            </a:lvl6pPr>
            <a:lvl7pPr marL="0" marR="0" lvl="6" indent="0" algn="l" rtl="0">
              <a:spcBef>
                <a:spcPts val="0"/>
              </a:spcBef>
              <a:spcAft>
                <a:spcPts val="0"/>
              </a:spcAft>
              <a:buNone/>
              <a:defRPr sz="1800">
                <a:solidFill>
                  <a:schemeClr val="dk1"/>
                </a:solidFill>
                <a:latin typeface="Arial"/>
                <a:ea typeface="Arial"/>
                <a:cs typeface="Arial"/>
                <a:sym typeface="Arial"/>
              </a:defRPr>
            </a:lvl7pPr>
            <a:lvl8pPr marL="0" marR="0" lvl="7" indent="0" algn="l" rtl="0">
              <a:spcBef>
                <a:spcPts val="0"/>
              </a:spcBef>
              <a:spcAft>
                <a:spcPts val="0"/>
              </a:spcAft>
              <a:buNone/>
              <a:defRPr sz="1800">
                <a:solidFill>
                  <a:schemeClr val="dk1"/>
                </a:solidFill>
                <a:latin typeface="Arial"/>
                <a:ea typeface="Arial"/>
                <a:cs typeface="Arial"/>
                <a:sym typeface="Arial"/>
              </a:defRPr>
            </a:lvl8pPr>
            <a:lvl9pPr marL="0" marR="0" lvl="8" indent="0" algn="l" rtl="0">
              <a:spcBef>
                <a:spcPts val="0"/>
              </a:spcBef>
              <a:spcAft>
                <a:spcPts val="0"/>
              </a:spcAft>
              <a:buNone/>
              <a:defRPr sz="180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transition spd="med">
    <p:fade thruBlk="1"/>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Content 1">
  <p:cSld name="Title and Content">
    <p:spTree>
      <p:nvGrpSpPr>
        <p:cNvPr id="1" name="Shape 108"/>
        <p:cNvGrpSpPr/>
        <p:nvPr/>
      </p:nvGrpSpPr>
      <p:grpSpPr>
        <a:xfrm>
          <a:off x="0" y="0"/>
          <a:ext cx="0" cy="0"/>
          <a:chOff x="0" y="0"/>
          <a:chExt cx="0" cy="0"/>
        </a:xfrm>
      </p:grpSpPr>
      <p:sp>
        <p:nvSpPr>
          <p:cNvPr id="109" name="Google Shape;109;p26"/>
          <p:cNvSpPr txBox="1">
            <a:spLocks noGrp="1"/>
          </p:cNvSpPr>
          <p:nvPr>
            <p:ph type="title"/>
          </p:nvPr>
        </p:nvSpPr>
        <p:spPr>
          <a:xfrm>
            <a:off x="569519" y="142741"/>
            <a:ext cx="8004900" cy="9348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2200"/>
              <a:buNone/>
              <a:defRPr sz="3000" b="0" i="0">
                <a:solidFill>
                  <a:schemeClr val="dk1"/>
                </a:solidFill>
                <a:latin typeface="Calibri"/>
                <a:ea typeface="Calibri"/>
                <a:cs typeface="Calibri"/>
                <a:sym typeface="Calibri"/>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110" name="Google Shape;110;p26"/>
          <p:cNvSpPr txBox="1">
            <a:spLocks noGrp="1"/>
          </p:cNvSpPr>
          <p:nvPr>
            <p:ph type="body" idx="1"/>
          </p:nvPr>
        </p:nvSpPr>
        <p:spPr>
          <a:xfrm>
            <a:off x="1412081" y="930269"/>
            <a:ext cx="6319800" cy="2363100"/>
          </a:xfrm>
          <a:prstGeom prst="rect">
            <a:avLst/>
          </a:prstGeom>
          <a:noFill/>
          <a:ln>
            <a:noFill/>
          </a:ln>
        </p:spPr>
        <p:txBody>
          <a:bodyPr spcFirstLastPara="1" wrap="square" lIns="0" tIns="0" rIns="0" bIns="0" anchor="t" anchorCtr="0">
            <a:spAutoFit/>
          </a:bodyPr>
          <a:lstStyle>
            <a:lvl1pPr marL="457200" lvl="0" indent="-228600" algn="l" rtl="0">
              <a:spcBef>
                <a:spcPts val="0"/>
              </a:spcBef>
              <a:spcAft>
                <a:spcPts val="0"/>
              </a:spcAft>
              <a:buSzPts val="1500"/>
              <a:buNone/>
              <a:defRPr sz="1900" b="0" i="0">
                <a:solidFill>
                  <a:schemeClr val="dk1"/>
                </a:solidFill>
                <a:latin typeface="Calibri"/>
                <a:ea typeface="Calibri"/>
                <a:cs typeface="Calibri"/>
                <a:sym typeface="Calibri"/>
              </a:defRPr>
            </a:lvl1pPr>
            <a:lvl2pPr marL="914400" lvl="1" indent="-228600" algn="l" rtl="0">
              <a:spcBef>
                <a:spcPts val="1600"/>
              </a:spcBef>
              <a:spcAft>
                <a:spcPts val="0"/>
              </a:spcAft>
              <a:buSzPts val="1300"/>
              <a:buNone/>
              <a:defRPr/>
            </a:lvl2pPr>
            <a:lvl3pPr marL="1371600" lvl="2" indent="-228600" algn="l" rtl="0">
              <a:spcBef>
                <a:spcPts val="1600"/>
              </a:spcBef>
              <a:spcAft>
                <a:spcPts val="0"/>
              </a:spcAft>
              <a:buSzPts val="1200"/>
              <a:buNone/>
              <a:defRPr/>
            </a:lvl3pPr>
            <a:lvl4pPr marL="1828800" lvl="3" indent="-228600" algn="l" rtl="0">
              <a:spcBef>
                <a:spcPts val="1600"/>
              </a:spcBef>
              <a:spcAft>
                <a:spcPts val="0"/>
              </a:spcAft>
              <a:buSzPts val="1100"/>
              <a:buNone/>
              <a:defRPr/>
            </a:lvl4pPr>
            <a:lvl5pPr marL="2286000" lvl="4" indent="-228600" algn="l" rtl="0">
              <a:spcBef>
                <a:spcPts val="1600"/>
              </a:spcBef>
              <a:spcAft>
                <a:spcPts val="0"/>
              </a:spcAft>
              <a:buSzPts val="1000"/>
              <a:buNone/>
              <a:defRPr/>
            </a:lvl5pPr>
            <a:lvl6pPr marL="2743200" lvl="5" indent="-228600" algn="l" rtl="0">
              <a:spcBef>
                <a:spcPts val="1600"/>
              </a:spcBef>
              <a:spcAft>
                <a:spcPts val="0"/>
              </a:spcAft>
              <a:buSzPts val="900"/>
              <a:buNone/>
              <a:defRPr/>
            </a:lvl6pPr>
            <a:lvl7pPr marL="3200400" lvl="6" indent="-228600" algn="l" rtl="0">
              <a:spcBef>
                <a:spcPts val="1600"/>
              </a:spcBef>
              <a:spcAft>
                <a:spcPts val="0"/>
              </a:spcAft>
              <a:buSzPts val="800"/>
              <a:buNone/>
              <a:defRPr/>
            </a:lvl7pPr>
            <a:lvl8pPr marL="3657600" lvl="7" indent="-228600" algn="l" rtl="0">
              <a:spcBef>
                <a:spcPts val="1600"/>
              </a:spcBef>
              <a:spcAft>
                <a:spcPts val="0"/>
              </a:spcAft>
              <a:buSzPts val="700"/>
              <a:buNone/>
              <a:defRPr/>
            </a:lvl8pPr>
            <a:lvl9pPr marL="4114800" lvl="8" indent="-228600" algn="l" rtl="0">
              <a:spcBef>
                <a:spcPts val="1600"/>
              </a:spcBef>
              <a:spcAft>
                <a:spcPts val="1600"/>
              </a:spcAft>
              <a:buSzPts val="600"/>
              <a:buNone/>
              <a:defRPr/>
            </a:lvl9pPr>
          </a:lstStyle>
          <a:p>
            <a:endParaRPr/>
          </a:p>
        </p:txBody>
      </p:sp>
      <p:sp>
        <p:nvSpPr>
          <p:cNvPr id="111" name="Google Shape;111;p26"/>
          <p:cNvSpPr txBox="1">
            <a:spLocks noGrp="1"/>
          </p:cNvSpPr>
          <p:nvPr>
            <p:ph type="ftr" idx="11"/>
          </p:nvPr>
        </p:nvSpPr>
        <p:spPr>
          <a:xfrm>
            <a:off x="1574006" y="4988871"/>
            <a:ext cx="5565000" cy="1518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400"/>
              <a:buNone/>
              <a:defRPr sz="1100" b="0" i="0">
                <a:solidFill>
                  <a:srgbClr val="7E7E7E"/>
                </a:solidFill>
                <a:latin typeface="Calibri"/>
                <a:ea typeface="Calibri"/>
                <a:cs typeface="Calibri"/>
                <a:sym typeface="Calibri"/>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2" name="Google Shape;112;p26"/>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3" name="Google Shape;113;p26"/>
          <p:cNvSpPr txBox="1">
            <a:spLocks noGrp="1"/>
          </p:cNvSpPr>
          <p:nvPr>
            <p:ph type="sldNum" idx="12"/>
          </p:nvPr>
        </p:nvSpPr>
        <p:spPr>
          <a:xfrm>
            <a:off x="6583680" y="4783455"/>
            <a:ext cx="2103000" cy="123000"/>
          </a:xfrm>
          <a:prstGeom prst="rect">
            <a:avLst/>
          </a:prstGeom>
          <a:noFill/>
          <a:ln>
            <a:noFill/>
          </a:ln>
        </p:spPr>
        <p:txBody>
          <a:bodyPr spcFirstLastPara="1" wrap="square" lIns="0" tIns="0" rIns="0" bIns="0" anchor="t" anchorCtr="0">
            <a:spAutoFit/>
          </a:bodyPr>
          <a:lstStyle>
            <a:lvl1pPr marL="0" lvl="0" indent="0" algn="r" rtl="0">
              <a:spcBef>
                <a:spcPts val="0"/>
              </a:spcBef>
              <a:buNone/>
              <a:defRPr>
                <a:solidFill>
                  <a:srgbClr val="888888"/>
                </a:solidFill>
              </a:defRPr>
            </a:lvl1pPr>
            <a:lvl2pPr marL="0" lvl="1" indent="0" algn="r" rtl="0">
              <a:spcBef>
                <a:spcPts val="0"/>
              </a:spcBef>
              <a:buNone/>
              <a:defRPr>
                <a:solidFill>
                  <a:srgbClr val="888888"/>
                </a:solidFill>
              </a:defRPr>
            </a:lvl2pPr>
            <a:lvl3pPr marL="0" lvl="2" indent="0" algn="r" rtl="0">
              <a:spcBef>
                <a:spcPts val="0"/>
              </a:spcBef>
              <a:buNone/>
              <a:defRPr>
                <a:solidFill>
                  <a:srgbClr val="888888"/>
                </a:solidFill>
              </a:defRPr>
            </a:lvl3pPr>
            <a:lvl4pPr marL="0" lvl="3" indent="0" algn="r" rtl="0">
              <a:spcBef>
                <a:spcPts val="0"/>
              </a:spcBef>
              <a:buNone/>
              <a:defRPr>
                <a:solidFill>
                  <a:srgbClr val="888888"/>
                </a:solidFill>
              </a:defRPr>
            </a:lvl4pPr>
            <a:lvl5pPr marL="0" lvl="4" indent="0" algn="r" rtl="0">
              <a:spcBef>
                <a:spcPts val="0"/>
              </a:spcBef>
              <a:buNone/>
              <a:defRPr>
                <a:solidFill>
                  <a:srgbClr val="888888"/>
                </a:solidFill>
              </a:defRPr>
            </a:lvl5pPr>
            <a:lvl6pPr marL="0" lvl="5" indent="0" algn="r" rtl="0">
              <a:spcBef>
                <a:spcPts val="0"/>
              </a:spcBef>
              <a:buNone/>
              <a:defRPr>
                <a:solidFill>
                  <a:srgbClr val="888888"/>
                </a:solidFill>
              </a:defRPr>
            </a:lvl6pPr>
            <a:lvl7pPr marL="0" lvl="6" indent="0" algn="r" rtl="0">
              <a:spcBef>
                <a:spcPts val="0"/>
              </a:spcBef>
              <a:buNone/>
              <a:defRPr>
                <a:solidFill>
                  <a:srgbClr val="888888"/>
                </a:solidFill>
              </a:defRPr>
            </a:lvl7pPr>
            <a:lvl8pPr marL="0" lvl="7" indent="0" algn="r" rtl="0">
              <a:spcBef>
                <a:spcPts val="0"/>
              </a:spcBef>
              <a:buNone/>
              <a:defRPr>
                <a:solidFill>
                  <a:srgbClr val="888888"/>
                </a:solidFill>
              </a:defRPr>
            </a:lvl8pPr>
            <a:lvl9pPr marL="0" lvl="8" indent="0" algn="r" rtl="0">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
              <a:t>‹#›</a:t>
            </a:fld>
            <a:endParaRPr>
              <a:solidFill>
                <a:srgbClr val="434343"/>
              </a:solidFil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Only 1">
  <p:cSld name="Title Only_1">
    <p:spTree>
      <p:nvGrpSpPr>
        <p:cNvPr id="1" name="Shape 114"/>
        <p:cNvGrpSpPr/>
        <p:nvPr/>
      </p:nvGrpSpPr>
      <p:grpSpPr>
        <a:xfrm>
          <a:off x="0" y="0"/>
          <a:ext cx="0" cy="0"/>
          <a:chOff x="0" y="0"/>
          <a:chExt cx="0" cy="0"/>
        </a:xfrm>
      </p:grpSpPr>
      <p:sp>
        <p:nvSpPr>
          <p:cNvPr id="115" name="Google Shape;115;p27"/>
          <p:cNvSpPr txBox="1">
            <a:spLocks noGrp="1"/>
          </p:cNvSpPr>
          <p:nvPr>
            <p:ph type="title"/>
          </p:nvPr>
        </p:nvSpPr>
        <p:spPr>
          <a:xfrm>
            <a:off x="3932967" y="348900"/>
            <a:ext cx="1278000" cy="5214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2200"/>
              <a:buNone/>
              <a:defRPr sz="3300" b="0" i="0">
                <a:solidFill>
                  <a:schemeClr val="dk1"/>
                </a:solidFill>
                <a:latin typeface="Calibri"/>
                <a:ea typeface="Calibri"/>
                <a:cs typeface="Calibri"/>
                <a:sym typeface="Calibri"/>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116" name="Google Shape;116;p27"/>
          <p:cNvSpPr txBox="1">
            <a:spLocks noGrp="1"/>
          </p:cNvSpPr>
          <p:nvPr>
            <p:ph type="ftr" idx="11"/>
          </p:nvPr>
        </p:nvSpPr>
        <p:spPr>
          <a:xfrm>
            <a:off x="1712499" y="5010073"/>
            <a:ext cx="5564400" cy="1518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400"/>
              <a:buNone/>
              <a:defRPr sz="1100" b="0" i="0">
                <a:solidFill>
                  <a:srgbClr val="7E7E7E"/>
                </a:solidFill>
                <a:latin typeface="Calibri"/>
                <a:ea typeface="Calibri"/>
                <a:cs typeface="Calibri"/>
                <a:sym typeface="Calibri"/>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7" name="Google Shape;117;p27"/>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8" name="Google Shape;118;p27"/>
          <p:cNvSpPr txBox="1">
            <a:spLocks noGrp="1"/>
          </p:cNvSpPr>
          <p:nvPr>
            <p:ph type="sldNum" idx="12"/>
          </p:nvPr>
        </p:nvSpPr>
        <p:spPr>
          <a:xfrm>
            <a:off x="6583680" y="4783455"/>
            <a:ext cx="2103000" cy="123000"/>
          </a:xfrm>
          <a:prstGeom prst="rect">
            <a:avLst/>
          </a:prstGeom>
          <a:noFill/>
          <a:ln>
            <a:noFill/>
          </a:ln>
        </p:spPr>
        <p:txBody>
          <a:bodyPr spcFirstLastPara="1" wrap="square" lIns="0" tIns="0" rIns="0" bIns="0" anchor="t" anchorCtr="0">
            <a:spAutoFit/>
          </a:bodyPr>
          <a:lstStyle>
            <a:lvl1pPr marL="0" lvl="0" indent="0" algn="r" rtl="0">
              <a:spcBef>
                <a:spcPts val="0"/>
              </a:spcBef>
              <a:buNone/>
              <a:defRPr>
                <a:solidFill>
                  <a:srgbClr val="888888"/>
                </a:solidFill>
              </a:defRPr>
            </a:lvl1pPr>
            <a:lvl2pPr marL="0" lvl="1" indent="0" algn="r" rtl="0">
              <a:spcBef>
                <a:spcPts val="0"/>
              </a:spcBef>
              <a:buNone/>
              <a:defRPr>
                <a:solidFill>
                  <a:srgbClr val="888888"/>
                </a:solidFill>
              </a:defRPr>
            </a:lvl2pPr>
            <a:lvl3pPr marL="0" lvl="2" indent="0" algn="r" rtl="0">
              <a:spcBef>
                <a:spcPts val="0"/>
              </a:spcBef>
              <a:buNone/>
              <a:defRPr>
                <a:solidFill>
                  <a:srgbClr val="888888"/>
                </a:solidFill>
              </a:defRPr>
            </a:lvl3pPr>
            <a:lvl4pPr marL="0" lvl="3" indent="0" algn="r" rtl="0">
              <a:spcBef>
                <a:spcPts val="0"/>
              </a:spcBef>
              <a:buNone/>
              <a:defRPr>
                <a:solidFill>
                  <a:srgbClr val="888888"/>
                </a:solidFill>
              </a:defRPr>
            </a:lvl4pPr>
            <a:lvl5pPr marL="0" lvl="4" indent="0" algn="r" rtl="0">
              <a:spcBef>
                <a:spcPts val="0"/>
              </a:spcBef>
              <a:buNone/>
              <a:defRPr>
                <a:solidFill>
                  <a:srgbClr val="888888"/>
                </a:solidFill>
              </a:defRPr>
            </a:lvl5pPr>
            <a:lvl6pPr marL="0" lvl="5" indent="0" algn="r" rtl="0">
              <a:spcBef>
                <a:spcPts val="0"/>
              </a:spcBef>
              <a:buNone/>
              <a:defRPr>
                <a:solidFill>
                  <a:srgbClr val="888888"/>
                </a:solidFill>
              </a:defRPr>
            </a:lvl6pPr>
            <a:lvl7pPr marL="0" lvl="6" indent="0" algn="r" rtl="0">
              <a:spcBef>
                <a:spcPts val="0"/>
              </a:spcBef>
              <a:buNone/>
              <a:defRPr>
                <a:solidFill>
                  <a:srgbClr val="888888"/>
                </a:solidFill>
              </a:defRPr>
            </a:lvl7pPr>
            <a:lvl8pPr marL="0" lvl="7" indent="0" algn="r" rtl="0">
              <a:spcBef>
                <a:spcPts val="0"/>
              </a:spcBef>
              <a:buNone/>
              <a:defRPr>
                <a:solidFill>
                  <a:srgbClr val="888888"/>
                </a:solidFill>
              </a:defRPr>
            </a:lvl8pPr>
            <a:lvl9pPr marL="0" lvl="8" indent="0" algn="r" rtl="0">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
              <a:t>‹#›</a:t>
            </a:fld>
            <a:endParaRPr>
              <a:solidFill>
                <a:srgbClr val="434343"/>
              </a:solidFil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Only 2">
  <p:cSld name="Title Only_2">
    <p:spTree>
      <p:nvGrpSpPr>
        <p:cNvPr id="1" name="Shape 119"/>
        <p:cNvGrpSpPr/>
        <p:nvPr/>
      </p:nvGrpSpPr>
      <p:grpSpPr>
        <a:xfrm>
          <a:off x="0" y="0"/>
          <a:ext cx="0" cy="0"/>
          <a:chOff x="0" y="0"/>
          <a:chExt cx="0" cy="0"/>
        </a:xfrm>
      </p:grpSpPr>
      <p:sp>
        <p:nvSpPr>
          <p:cNvPr id="120" name="Google Shape;120;p28"/>
          <p:cNvSpPr txBox="1">
            <a:spLocks noGrp="1"/>
          </p:cNvSpPr>
          <p:nvPr>
            <p:ph type="title"/>
          </p:nvPr>
        </p:nvSpPr>
        <p:spPr>
          <a:xfrm>
            <a:off x="3932967" y="348900"/>
            <a:ext cx="1278000" cy="5214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2200"/>
              <a:buNone/>
              <a:defRPr sz="3300" b="0" i="0">
                <a:solidFill>
                  <a:schemeClr val="dk1"/>
                </a:solidFill>
                <a:latin typeface="Calibri"/>
                <a:ea typeface="Calibri"/>
                <a:cs typeface="Calibri"/>
                <a:sym typeface="Calibri"/>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121" name="Google Shape;121;p28"/>
          <p:cNvSpPr txBox="1">
            <a:spLocks noGrp="1"/>
          </p:cNvSpPr>
          <p:nvPr>
            <p:ph type="ftr" idx="11"/>
          </p:nvPr>
        </p:nvSpPr>
        <p:spPr>
          <a:xfrm>
            <a:off x="1712499" y="5010073"/>
            <a:ext cx="5564400" cy="1518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400"/>
              <a:buNone/>
              <a:defRPr sz="1100" b="0" i="0">
                <a:solidFill>
                  <a:srgbClr val="7E7E7E"/>
                </a:solidFill>
                <a:latin typeface="Calibri"/>
                <a:ea typeface="Calibri"/>
                <a:cs typeface="Calibri"/>
                <a:sym typeface="Calibri"/>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22" name="Google Shape;122;p28"/>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23" name="Google Shape;123;p28"/>
          <p:cNvSpPr txBox="1">
            <a:spLocks noGrp="1"/>
          </p:cNvSpPr>
          <p:nvPr>
            <p:ph type="sldNum" idx="12"/>
          </p:nvPr>
        </p:nvSpPr>
        <p:spPr>
          <a:xfrm>
            <a:off x="6583680" y="4783455"/>
            <a:ext cx="2103000" cy="123000"/>
          </a:xfrm>
          <a:prstGeom prst="rect">
            <a:avLst/>
          </a:prstGeom>
          <a:noFill/>
          <a:ln>
            <a:noFill/>
          </a:ln>
        </p:spPr>
        <p:txBody>
          <a:bodyPr spcFirstLastPara="1" wrap="square" lIns="0" tIns="0" rIns="0" bIns="0" anchor="t" anchorCtr="0">
            <a:spAutoFit/>
          </a:bodyPr>
          <a:lstStyle>
            <a:lvl1pPr marL="0" lvl="0" indent="0" algn="r" rtl="0">
              <a:spcBef>
                <a:spcPts val="0"/>
              </a:spcBef>
              <a:buNone/>
              <a:defRPr>
                <a:solidFill>
                  <a:srgbClr val="888888"/>
                </a:solidFill>
              </a:defRPr>
            </a:lvl1pPr>
            <a:lvl2pPr marL="0" lvl="1" indent="0" algn="r" rtl="0">
              <a:spcBef>
                <a:spcPts val="0"/>
              </a:spcBef>
              <a:buNone/>
              <a:defRPr>
                <a:solidFill>
                  <a:srgbClr val="888888"/>
                </a:solidFill>
              </a:defRPr>
            </a:lvl2pPr>
            <a:lvl3pPr marL="0" lvl="2" indent="0" algn="r" rtl="0">
              <a:spcBef>
                <a:spcPts val="0"/>
              </a:spcBef>
              <a:buNone/>
              <a:defRPr>
                <a:solidFill>
                  <a:srgbClr val="888888"/>
                </a:solidFill>
              </a:defRPr>
            </a:lvl3pPr>
            <a:lvl4pPr marL="0" lvl="3" indent="0" algn="r" rtl="0">
              <a:spcBef>
                <a:spcPts val="0"/>
              </a:spcBef>
              <a:buNone/>
              <a:defRPr>
                <a:solidFill>
                  <a:srgbClr val="888888"/>
                </a:solidFill>
              </a:defRPr>
            </a:lvl4pPr>
            <a:lvl5pPr marL="0" lvl="4" indent="0" algn="r" rtl="0">
              <a:spcBef>
                <a:spcPts val="0"/>
              </a:spcBef>
              <a:buNone/>
              <a:defRPr>
                <a:solidFill>
                  <a:srgbClr val="888888"/>
                </a:solidFill>
              </a:defRPr>
            </a:lvl5pPr>
            <a:lvl6pPr marL="0" lvl="5" indent="0" algn="r" rtl="0">
              <a:spcBef>
                <a:spcPts val="0"/>
              </a:spcBef>
              <a:buNone/>
              <a:defRPr>
                <a:solidFill>
                  <a:srgbClr val="888888"/>
                </a:solidFill>
              </a:defRPr>
            </a:lvl6pPr>
            <a:lvl7pPr marL="0" lvl="6" indent="0" algn="r" rtl="0">
              <a:spcBef>
                <a:spcPts val="0"/>
              </a:spcBef>
              <a:buNone/>
              <a:defRPr>
                <a:solidFill>
                  <a:srgbClr val="888888"/>
                </a:solidFill>
              </a:defRPr>
            </a:lvl7pPr>
            <a:lvl8pPr marL="0" lvl="7" indent="0" algn="r" rtl="0">
              <a:spcBef>
                <a:spcPts val="0"/>
              </a:spcBef>
              <a:buNone/>
              <a:defRPr>
                <a:solidFill>
                  <a:srgbClr val="888888"/>
                </a:solidFill>
              </a:defRPr>
            </a:lvl8pPr>
            <a:lvl9pPr marL="0" lvl="8" indent="0" algn="r" rtl="0">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
              <a:t>‹#›</a:t>
            </a:fld>
            <a:endParaRPr>
              <a:solidFill>
                <a:srgbClr val="434343"/>
              </a:solidFil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3">
  <p:cSld name="Title Only_3">
    <p:spTree>
      <p:nvGrpSpPr>
        <p:cNvPr id="1" name="Shape 124"/>
        <p:cNvGrpSpPr/>
        <p:nvPr/>
      </p:nvGrpSpPr>
      <p:grpSpPr>
        <a:xfrm>
          <a:off x="0" y="0"/>
          <a:ext cx="0" cy="0"/>
          <a:chOff x="0" y="0"/>
          <a:chExt cx="0" cy="0"/>
        </a:xfrm>
      </p:grpSpPr>
      <p:sp>
        <p:nvSpPr>
          <p:cNvPr id="125" name="Google Shape;125;p29"/>
          <p:cNvSpPr txBox="1">
            <a:spLocks noGrp="1"/>
          </p:cNvSpPr>
          <p:nvPr>
            <p:ph type="title"/>
          </p:nvPr>
        </p:nvSpPr>
        <p:spPr>
          <a:xfrm>
            <a:off x="390424" y="497078"/>
            <a:ext cx="8363100" cy="4527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2200"/>
              <a:buNone/>
              <a:defRPr sz="2800" b="0" i="0">
                <a:solidFill>
                  <a:schemeClr val="dk1"/>
                </a:solidFill>
                <a:latin typeface="Arial"/>
                <a:ea typeface="Arial"/>
                <a:cs typeface="Arial"/>
                <a:sym typeface="Arial"/>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126" name="Google Shape;126;p29"/>
          <p:cNvSpPr txBox="1">
            <a:spLocks noGrp="1"/>
          </p:cNvSpPr>
          <p:nvPr>
            <p:ph type="ftr" idx="11"/>
          </p:nvPr>
        </p:nvSpPr>
        <p:spPr>
          <a:xfrm>
            <a:off x="2879178" y="4948409"/>
            <a:ext cx="3503400" cy="1110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400"/>
              <a:buNone/>
              <a:defRPr sz="600" b="0" i="0">
                <a:solidFill>
                  <a:srgbClr val="7D7D7D"/>
                </a:solidFill>
                <a:latin typeface="Arial"/>
                <a:ea typeface="Arial"/>
                <a:cs typeface="Arial"/>
                <a:sym typeface="Aria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27" name="Google Shape;127;p29"/>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28" name="Google Shape;128;p29"/>
          <p:cNvSpPr txBox="1">
            <a:spLocks noGrp="1"/>
          </p:cNvSpPr>
          <p:nvPr>
            <p:ph type="sldNum" idx="12"/>
          </p:nvPr>
        </p:nvSpPr>
        <p:spPr>
          <a:xfrm>
            <a:off x="6583680" y="4783455"/>
            <a:ext cx="2103000" cy="123000"/>
          </a:xfrm>
          <a:prstGeom prst="rect">
            <a:avLst/>
          </a:prstGeom>
          <a:noFill/>
          <a:ln>
            <a:noFill/>
          </a:ln>
        </p:spPr>
        <p:txBody>
          <a:bodyPr spcFirstLastPara="1" wrap="square" lIns="0" tIns="0" rIns="0" bIns="0" anchor="t" anchorCtr="0">
            <a:spAutoFit/>
          </a:bodyPr>
          <a:lstStyle>
            <a:lvl1pPr marL="0" lvl="0" indent="0" algn="r" rtl="0">
              <a:spcBef>
                <a:spcPts val="0"/>
              </a:spcBef>
              <a:buNone/>
              <a:defRPr>
                <a:solidFill>
                  <a:srgbClr val="888888"/>
                </a:solidFill>
              </a:defRPr>
            </a:lvl1pPr>
            <a:lvl2pPr marL="0" lvl="1" indent="0" algn="r" rtl="0">
              <a:spcBef>
                <a:spcPts val="0"/>
              </a:spcBef>
              <a:buNone/>
              <a:defRPr>
                <a:solidFill>
                  <a:srgbClr val="888888"/>
                </a:solidFill>
              </a:defRPr>
            </a:lvl2pPr>
            <a:lvl3pPr marL="0" lvl="2" indent="0" algn="r" rtl="0">
              <a:spcBef>
                <a:spcPts val="0"/>
              </a:spcBef>
              <a:buNone/>
              <a:defRPr>
                <a:solidFill>
                  <a:srgbClr val="888888"/>
                </a:solidFill>
              </a:defRPr>
            </a:lvl3pPr>
            <a:lvl4pPr marL="0" lvl="3" indent="0" algn="r" rtl="0">
              <a:spcBef>
                <a:spcPts val="0"/>
              </a:spcBef>
              <a:buNone/>
              <a:defRPr>
                <a:solidFill>
                  <a:srgbClr val="888888"/>
                </a:solidFill>
              </a:defRPr>
            </a:lvl4pPr>
            <a:lvl5pPr marL="0" lvl="4" indent="0" algn="r" rtl="0">
              <a:spcBef>
                <a:spcPts val="0"/>
              </a:spcBef>
              <a:buNone/>
              <a:defRPr>
                <a:solidFill>
                  <a:srgbClr val="888888"/>
                </a:solidFill>
              </a:defRPr>
            </a:lvl5pPr>
            <a:lvl6pPr marL="0" lvl="5" indent="0" algn="r" rtl="0">
              <a:spcBef>
                <a:spcPts val="0"/>
              </a:spcBef>
              <a:buNone/>
              <a:defRPr>
                <a:solidFill>
                  <a:srgbClr val="888888"/>
                </a:solidFill>
              </a:defRPr>
            </a:lvl6pPr>
            <a:lvl7pPr marL="0" lvl="6" indent="0" algn="r" rtl="0">
              <a:spcBef>
                <a:spcPts val="0"/>
              </a:spcBef>
              <a:buNone/>
              <a:defRPr>
                <a:solidFill>
                  <a:srgbClr val="888888"/>
                </a:solidFill>
              </a:defRPr>
            </a:lvl7pPr>
            <a:lvl8pPr marL="0" lvl="7" indent="0" algn="r" rtl="0">
              <a:spcBef>
                <a:spcPts val="0"/>
              </a:spcBef>
              <a:buNone/>
              <a:defRPr>
                <a:solidFill>
                  <a:srgbClr val="888888"/>
                </a:solidFill>
              </a:defRPr>
            </a:lvl8pPr>
            <a:lvl9pPr marL="0" lvl="8" indent="0" algn="r" rtl="0">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
              <a:t>‹#›</a:t>
            </a:fld>
            <a:endParaRPr>
              <a:solidFill>
                <a:srgbClr val="434343"/>
              </a:solidFil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Slide">
  <p:cSld name="OBJECT_1">
    <p:spTree>
      <p:nvGrpSpPr>
        <p:cNvPr id="1" name="Shape 129"/>
        <p:cNvGrpSpPr/>
        <p:nvPr/>
      </p:nvGrpSpPr>
      <p:grpSpPr>
        <a:xfrm>
          <a:off x="0" y="0"/>
          <a:ext cx="0" cy="0"/>
          <a:chOff x="0" y="0"/>
          <a:chExt cx="0" cy="0"/>
        </a:xfrm>
      </p:grpSpPr>
      <p:sp>
        <p:nvSpPr>
          <p:cNvPr id="130" name="Google Shape;130;p30"/>
          <p:cNvSpPr txBox="1">
            <a:spLocks noGrp="1"/>
          </p:cNvSpPr>
          <p:nvPr>
            <p:ph type="ctrTitle"/>
          </p:nvPr>
        </p:nvSpPr>
        <p:spPr>
          <a:xfrm>
            <a:off x="2938259" y="1851799"/>
            <a:ext cx="3267600" cy="8184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2200"/>
              <a:buNone/>
              <a:defRPr sz="5200" b="0" i="0">
                <a:solidFill>
                  <a:srgbClr val="365F91"/>
                </a:solidFill>
                <a:latin typeface="Arial"/>
                <a:ea typeface="Arial"/>
                <a:cs typeface="Arial"/>
                <a:sym typeface="Arial"/>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131" name="Google Shape;131;p30"/>
          <p:cNvSpPr txBox="1">
            <a:spLocks noGrp="1"/>
          </p:cNvSpPr>
          <p:nvPr>
            <p:ph type="subTitle" idx="1"/>
          </p:nvPr>
        </p:nvSpPr>
        <p:spPr>
          <a:xfrm>
            <a:off x="1371600" y="2880360"/>
            <a:ext cx="6400800" cy="12858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500"/>
              <a:buNone/>
              <a:defRPr/>
            </a:lvl1pPr>
            <a:lvl2pPr lvl="1" algn="l" rtl="0">
              <a:spcBef>
                <a:spcPts val="1600"/>
              </a:spcBef>
              <a:spcAft>
                <a:spcPts val="0"/>
              </a:spcAft>
              <a:buSzPts val="1300"/>
              <a:buNone/>
              <a:defRPr/>
            </a:lvl2pPr>
            <a:lvl3pPr lvl="2" algn="l" rtl="0">
              <a:spcBef>
                <a:spcPts val="1600"/>
              </a:spcBef>
              <a:spcAft>
                <a:spcPts val="0"/>
              </a:spcAft>
              <a:buSzPts val="1200"/>
              <a:buNone/>
              <a:defRPr/>
            </a:lvl3pPr>
            <a:lvl4pPr lvl="3" algn="l" rtl="0">
              <a:spcBef>
                <a:spcPts val="1600"/>
              </a:spcBef>
              <a:spcAft>
                <a:spcPts val="0"/>
              </a:spcAft>
              <a:buSzPts val="1100"/>
              <a:buNone/>
              <a:defRPr/>
            </a:lvl4pPr>
            <a:lvl5pPr lvl="4" algn="l" rtl="0">
              <a:spcBef>
                <a:spcPts val="1600"/>
              </a:spcBef>
              <a:spcAft>
                <a:spcPts val="0"/>
              </a:spcAft>
              <a:buSzPts val="1000"/>
              <a:buNone/>
              <a:defRPr/>
            </a:lvl5pPr>
            <a:lvl6pPr lvl="5" algn="l" rtl="0">
              <a:spcBef>
                <a:spcPts val="1600"/>
              </a:spcBef>
              <a:spcAft>
                <a:spcPts val="0"/>
              </a:spcAft>
              <a:buSzPts val="900"/>
              <a:buNone/>
              <a:defRPr/>
            </a:lvl6pPr>
            <a:lvl7pPr lvl="6" algn="l" rtl="0">
              <a:spcBef>
                <a:spcPts val="1600"/>
              </a:spcBef>
              <a:spcAft>
                <a:spcPts val="0"/>
              </a:spcAft>
              <a:buSzPts val="800"/>
              <a:buNone/>
              <a:defRPr/>
            </a:lvl7pPr>
            <a:lvl8pPr lvl="7" algn="l" rtl="0">
              <a:spcBef>
                <a:spcPts val="1600"/>
              </a:spcBef>
              <a:spcAft>
                <a:spcPts val="0"/>
              </a:spcAft>
              <a:buSzPts val="700"/>
              <a:buNone/>
              <a:defRPr/>
            </a:lvl8pPr>
            <a:lvl9pPr lvl="8" algn="l" rtl="0">
              <a:spcBef>
                <a:spcPts val="1600"/>
              </a:spcBef>
              <a:spcAft>
                <a:spcPts val="1600"/>
              </a:spcAft>
              <a:buSzPts val="600"/>
              <a:buNone/>
              <a:defRPr/>
            </a:lvl9pPr>
          </a:lstStyle>
          <a:p>
            <a:endParaRPr/>
          </a:p>
        </p:txBody>
      </p:sp>
      <p:sp>
        <p:nvSpPr>
          <p:cNvPr id="132" name="Google Shape;132;p30"/>
          <p:cNvSpPr txBox="1">
            <a:spLocks noGrp="1"/>
          </p:cNvSpPr>
          <p:nvPr>
            <p:ph type="ftr" idx="11"/>
          </p:nvPr>
        </p:nvSpPr>
        <p:spPr>
          <a:xfrm>
            <a:off x="2879178" y="4948409"/>
            <a:ext cx="3503400" cy="1110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400"/>
              <a:buNone/>
              <a:defRPr sz="600" b="0" i="0">
                <a:solidFill>
                  <a:srgbClr val="7D7D7D"/>
                </a:solidFill>
                <a:latin typeface="Arial"/>
                <a:ea typeface="Arial"/>
                <a:cs typeface="Arial"/>
                <a:sym typeface="Aria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33" name="Google Shape;133;p30"/>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34" name="Google Shape;134;p30"/>
          <p:cNvSpPr txBox="1">
            <a:spLocks noGrp="1"/>
          </p:cNvSpPr>
          <p:nvPr>
            <p:ph type="sldNum" idx="12"/>
          </p:nvPr>
        </p:nvSpPr>
        <p:spPr>
          <a:xfrm>
            <a:off x="6583680" y="4783455"/>
            <a:ext cx="2103000" cy="123000"/>
          </a:xfrm>
          <a:prstGeom prst="rect">
            <a:avLst/>
          </a:prstGeom>
          <a:noFill/>
          <a:ln>
            <a:noFill/>
          </a:ln>
        </p:spPr>
        <p:txBody>
          <a:bodyPr spcFirstLastPara="1" wrap="square" lIns="0" tIns="0" rIns="0" bIns="0" anchor="t" anchorCtr="0">
            <a:spAutoFit/>
          </a:bodyPr>
          <a:lstStyle>
            <a:lvl1pPr marL="0" lvl="0" indent="0" algn="r" rtl="0">
              <a:spcBef>
                <a:spcPts val="0"/>
              </a:spcBef>
              <a:buNone/>
              <a:defRPr>
                <a:solidFill>
                  <a:srgbClr val="888888"/>
                </a:solidFill>
              </a:defRPr>
            </a:lvl1pPr>
            <a:lvl2pPr marL="0" lvl="1" indent="0" algn="r" rtl="0">
              <a:spcBef>
                <a:spcPts val="0"/>
              </a:spcBef>
              <a:buNone/>
              <a:defRPr>
                <a:solidFill>
                  <a:srgbClr val="888888"/>
                </a:solidFill>
              </a:defRPr>
            </a:lvl2pPr>
            <a:lvl3pPr marL="0" lvl="2" indent="0" algn="r" rtl="0">
              <a:spcBef>
                <a:spcPts val="0"/>
              </a:spcBef>
              <a:buNone/>
              <a:defRPr>
                <a:solidFill>
                  <a:srgbClr val="888888"/>
                </a:solidFill>
              </a:defRPr>
            </a:lvl3pPr>
            <a:lvl4pPr marL="0" lvl="3" indent="0" algn="r" rtl="0">
              <a:spcBef>
                <a:spcPts val="0"/>
              </a:spcBef>
              <a:buNone/>
              <a:defRPr>
                <a:solidFill>
                  <a:srgbClr val="888888"/>
                </a:solidFill>
              </a:defRPr>
            </a:lvl4pPr>
            <a:lvl5pPr marL="0" lvl="4" indent="0" algn="r" rtl="0">
              <a:spcBef>
                <a:spcPts val="0"/>
              </a:spcBef>
              <a:buNone/>
              <a:defRPr>
                <a:solidFill>
                  <a:srgbClr val="888888"/>
                </a:solidFill>
              </a:defRPr>
            </a:lvl5pPr>
            <a:lvl6pPr marL="0" lvl="5" indent="0" algn="r" rtl="0">
              <a:spcBef>
                <a:spcPts val="0"/>
              </a:spcBef>
              <a:buNone/>
              <a:defRPr>
                <a:solidFill>
                  <a:srgbClr val="888888"/>
                </a:solidFill>
              </a:defRPr>
            </a:lvl6pPr>
            <a:lvl7pPr marL="0" lvl="6" indent="0" algn="r" rtl="0">
              <a:spcBef>
                <a:spcPts val="0"/>
              </a:spcBef>
              <a:buNone/>
              <a:defRPr>
                <a:solidFill>
                  <a:srgbClr val="888888"/>
                </a:solidFill>
              </a:defRPr>
            </a:lvl7pPr>
            <a:lvl8pPr marL="0" lvl="7" indent="0" algn="r" rtl="0">
              <a:spcBef>
                <a:spcPts val="0"/>
              </a:spcBef>
              <a:buNone/>
              <a:defRPr>
                <a:solidFill>
                  <a:srgbClr val="888888"/>
                </a:solidFill>
              </a:defRPr>
            </a:lvl8pPr>
            <a:lvl9pPr marL="0" lvl="8" indent="0" algn="r" rtl="0">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
              <a:t>‹#›</a:t>
            </a:fld>
            <a:endParaRPr>
              <a:solidFill>
                <a:srgbClr val="434343"/>
              </a:solidFil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Only 4">
  <p:cSld name="OBJECT_2">
    <p:spTree>
      <p:nvGrpSpPr>
        <p:cNvPr id="1" name="Shape 135"/>
        <p:cNvGrpSpPr/>
        <p:nvPr/>
      </p:nvGrpSpPr>
      <p:grpSpPr>
        <a:xfrm>
          <a:off x="0" y="0"/>
          <a:ext cx="0" cy="0"/>
          <a:chOff x="0" y="0"/>
          <a:chExt cx="0" cy="0"/>
        </a:xfrm>
      </p:grpSpPr>
      <p:sp>
        <p:nvSpPr>
          <p:cNvPr id="136" name="Google Shape;136;p31"/>
          <p:cNvSpPr txBox="1">
            <a:spLocks noGrp="1"/>
          </p:cNvSpPr>
          <p:nvPr>
            <p:ph type="title"/>
          </p:nvPr>
        </p:nvSpPr>
        <p:spPr>
          <a:xfrm>
            <a:off x="3368992" y="2453440"/>
            <a:ext cx="2406000" cy="2247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2200"/>
              <a:buNone/>
              <a:defRPr sz="1400" b="1" i="0">
                <a:solidFill>
                  <a:schemeClr val="dk1"/>
                </a:solidFill>
                <a:latin typeface="Arial"/>
                <a:ea typeface="Arial"/>
                <a:cs typeface="Arial"/>
                <a:sym typeface="Arial"/>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137" name="Google Shape;137;p31"/>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spAutoFit/>
          </a:bodyPr>
          <a:lstStyle>
            <a:lvl1pPr lvl="0" algn="ctr"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38" name="Google Shape;138;p31"/>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39" name="Google Shape;139;p31"/>
          <p:cNvSpPr txBox="1">
            <a:spLocks noGrp="1"/>
          </p:cNvSpPr>
          <p:nvPr>
            <p:ph type="sldNum" idx="12"/>
          </p:nvPr>
        </p:nvSpPr>
        <p:spPr>
          <a:xfrm>
            <a:off x="50889" y="4980883"/>
            <a:ext cx="216600" cy="123000"/>
          </a:xfrm>
          <a:prstGeom prst="rect">
            <a:avLst/>
          </a:prstGeom>
          <a:noFill/>
          <a:ln>
            <a:noFill/>
          </a:ln>
        </p:spPr>
        <p:txBody>
          <a:bodyPr spcFirstLastPara="1" wrap="square" lIns="0" tIns="0" rIns="0" bIns="0" anchor="t" anchorCtr="0">
            <a:spAutoFit/>
          </a:bodyPr>
          <a:lstStyle>
            <a:lvl1pPr marL="25400" marR="0" lvl="0" indent="0" algn="l" rtl="0">
              <a:lnSpc>
                <a:spcPct val="100000"/>
              </a:lnSpc>
              <a:spcBef>
                <a:spcPts val="0"/>
              </a:spcBef>
              <a:buNone/>
              <a:defRPr sz="800" b="0" i="0" u="none" strike="noStrike" cap="none">
                <a:solidFill>
                  <a:srgbClr val="7E7E7E"/>
                </a:solidFill>
                <a:latin typeface="Arial"/>
                <a:ea typeface="Arial"/>
                <a:cs typeface="Arial"/>
                <a:sym typeface="Arial"/>
              </a:defRPr>
            </a:lvl1pPr>
            <a:lvl2pPr marL="25400" marR="0" lvl="1" indent="0" algn="l" rtl="0">
              <a:lnSpc>
                <a:spcPct val="100000"/>
              </a:lnSpc>
              <a:spcBef>
                <a:spcPts val="0"/>
              </a:spcBef>
              <a:buNone/>
              <a:defRPr sz="800" b="0" i="0" u="none" strike="noStrike" cap="none">
                <a:solidFill>
                  <a:srgbClr val="7E7E7E"/>
                </a:solidFill>
                <a:latin typeface="Arial"/>
                <a:ea typeface="Arial"/>
                <a:cs typeface="Arial"/>
                <a:sym typeface="Arial"/>
              </a:defRPr>
            </a:lvl2pPr>
            <a:lvl3pPr marL="25400" marR="0" lvl="2" indent="0" algn="l" rtl="0">
              <a:lnSpc>
                <a:spcPct val="100000"/>
              </a:lnSpc>
              <a:spcBef>
                <a:spcPts val="0"/>
              </a:spcBef>
              <a:buNone/>
              <a:defRPr sz="800" b="0" i="0" u="none" strike="noStrike" cap="none">
                <a:solidFill>
                  <a:srgbClr val="7E7E7E"/>
                </a:solidFill>
                <a:latin typeface="Arial"/>
                <a:ea typeface="Arial"/>
                <a:cs typeface="Arial"/>
                <a:sym typeface="Arial"/>
              </a:defRPr>
            </a:lvl3pPr>
            <a:lvl4pPr marL="25400" marR="0" lvl="3" indent="0" algn="l" rtl="0">
              <a:lnSpc>
                <a:spcPct val="100000"/>
              </a:lnSpc>
              <a:spcBef>
                <a:spcPts val="0"/>
              </a:spcBef>
              <a:buNone/>
              <a:defRPr sz="800" b="0" i="0" u="none" strike="noStrike" cap="none">
                <a:solidFill>
                  <a:srgbClr val="7E7E7E"/>
                </a:solidFill>
                <a:latin typeface="Arial"/>
                <a:ea typeface="Arial"/>
                <a:cs typeface="Arial"/>
                <a:sym typeface="Arial"/>
              </a:defRPr>
            </a:lvl4pPr>
            <a:lvl5pPr marL="25400" marR="0" lvl="4" indent="0" algn="l" rtl="0">
              <a:lnSpc>
                <a:spcPct val="100000"/>
              </a:lnSpc>
              <a:spcBef>
                <a:spcPts val="0"/>
              </a:spcBef>
              <a:buNone/>
              <a:defRPr sz="800" b="0" i="0" u="none" strike="noStrike" cap="none">
                <a:solidFill>
                  <a:srgbClr val="7E7E7E"/>
                </a:solidFill>
                <a:latin typeface="Arial"/>
                <a:ea typeface="Arial"/>
                <a:cs typeface="Arial"/>
                <a:sym typeface="Arial"/>
              </a:defRPr>
            </a:lvl5pPr>
            <a:lvl6pPr marL="25400" marR="0" lvl="5" indent="0" algn="l" rtl="0">
              <a:lnSpc>
                <a:spcPct val="100000"/>
              </a:lnSpc>
              <a:spcBef>
                <a:spcPts val="0"/>
              </a:spcBef>
              <a:buNone/>
              <a:defRPr sz="800" b="0" i="0" u="none" strike="noStrike" cap="none">
                <a:solidFill>
                  <a:srgbClr val="7E7E7E"/>
                </a:solidFill>
                <a:latin typeface="Arial"/>
                <a:ea typeface="Arial"/>
                <a:cs typeface="Arial"/>
                <a:sym typeface="Arial"/>
              </a:defRPr>
            </a:lvl6pPr>
            <a:lvl7pPr marL="25400" marR="0" lvl="6" indent="0" algn="l" rtl="0">
              <a:lnSpc>
                <a:spcPct val="100000"/>
              </a:lnSpc>
              <a:spcBef>
                <a:spcPts val="0"/>
              </a:spcBef>
              <a:buNone/>
              <a:defRPr sz="800" b="0" i="0" u="none" strike="noStrike" cap="none">
                <a:solidFill>
                  <a:srgbClr val="7E7E7E"/>
                </a:solidFill>
                <a:latin typeface="Arial"/>
                <a:ea typeface="Arial"/>
                <a:cs typeface="Arial"/>
                <a:sym typeface="Arial"/>
              </a:defRPr>
            </a:lvl7pPr>
            <a:lvl8pPr marL="25400" marR="0" lvl="7" indent="0" algn="l" rtl="0">
              <a:lnSpc>
                <a:spcPct val="100000"/>
              </a:lnSpc>
              <a:spcBef>
                <a:spcPts val="0"/>
              </a:spcBef>
              <a:buNone/>
              <a:defRPr sz="800" b="0" i="0" u="none" strike="noStrike" cap="none">
                <a:solidFill>
                  <a:srgbClr val="7E7E7E"/>
                </a:solidFill>
                <a:latin typeface="Arial"/>
                <a:ea typeface="Arial"/>
                <a:cs typeface="Arial"/>
                <a:sym typeface="Arial"/>
              </a:defRPr>
            </a:lvl8pPr>
            <a:lvl9pPr marL="25400" marR="0" lvl="8" indent="0" algn="l" rtl="0">
              <a:lnSpc>
                <a:spcPct val="100000"/>
              </a:lnSpc>
              <a:spcBef>
                <a:spcPts val="0"/>
              </a:spcBef>
              <a:buNone/>
              <a:defRPr sz="800" b="0" i="0" u="none" strike="noStrike" cap="none">
                <a:solidFill>
                  <a:srgbClr val="7E7E7E"/>
                </a:solidFill>
                <a:latin typeface="Arial"/>
                <a:ea typeface="Arial"/>
                <a:cs typeface="Arial"/>
                <a:sym typeface="Arial"/>
              </a:defRPr>
            </a:lvl9pPr>
          </a:lstStyle>
          <a:p>
            <a:pPr marL="25400" lvl="0" indent="0" algn="l" rtl="0">
              <a:spcBef>
                <a:spcPts val="0"/>
              </a:spcBef>
              <a:spcAft>
                <a:spcPts val="0"/>
              </a:spcAft>
              <a:buNone/>
            </a:pPr>
            <a:fld id="{00000000-1234-1234-1234-123412341234}" type="slidenum">
              <a:rPr lang="en"/>
              <a:t>‹#›</a:t>
            </a:fld>
            <a:endParaRPr b="1">
              <a:solidFill>
                <a:srgbClr val="434343"/>
              </a:solidFill>
              <a:latin typeface="Nunito"/>
              <a:ea typeface="Nunito"/>
              <a:cs typeface="Nunito"/>
              <a:sym typeface="Nunito"/>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Blank 2">
  <p:cSld name="Blank">
    <p:spTree>
      <p:nvGrpSpPr>
        <p:cNvPr id="1" name="Shape 140"/>
        <p:cNvGrpSpPr/>
        <p:nvPr/>
      </p:nvGrpSpPr>
      <p:grpSpPr>
        <a:xfrm>
          <a:off x="0" y="0"/>
          <a:ext cx="0" cy="0"/>
          <a:chOff x="0" y="0"/>
          <a:chExt cx="0" cy="0"/>
        </a:xfrm>
      </p:grpSpPr>
      <p:sp>
        <p:nvSpPr>
          <p:cNvPr id="141" name="Google Shape;141;p32"/>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spAutoFit/>
          </a:bodyPr>
          <a:lstStyle>
            <a:lvl1pPr lvl="0" algn="ctr"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42" name="Google Shape;142;p32"/>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43" name="Google Shape;143;p32"/>
          <p:cNvSpPr txBox="1">
            <a:spLocks noGrp="1"/>
          </p:cNvSpPr>
          <p:nvPr>
            <p:ph type="sldNum" idx="12"/>
          </p:nvPr>
        </p:nvSpPr>
        <p:spPr>
          <a:xfrm>
            <a:off x="50889" y="4980883"/>
            <a:ext cx="216600" cy="123000"/>
          </a:xfrm>
          <a:prstGeom prst="rect">
            <a:avLst/>
          </a:prstGeom>
          <a:noFill/>
          <a:ln>
            <a:noFill/>
          </a:ln>
        </p:spPr>
        <p:txBody>
          <a:bodyPr spcFirstLastPara="1" wrap="square" lIns="0" tIns="0" rIns="0" bIns="0" anchor="t" anchorCtr="0">
            <a:spAutoFit/>
          </a:bodyPr>
          <a:lstStyle>
            <a:lvl1pPr marL="25400" marR="0" lvl="0" indent="0" algn="l" rtl="0">
              <a:lnSpc>
                <a:spcPct val="100000"/>
              </a:lnSpc>
              <a:spcBef>
                <a:spcPts val="0"/>
              </a:spcBef>
              <a:buNone/>
              <a:defRPr sz="800" b="0" i="0">
                <a:solidFill>
                  <a:srgbClr val="7E7E7E"/>
                </a:solidFill>
                <a:latin typeface="Arial"/>
                <a:ea typeface="Arial"/>
                <a:cs typeface="Arial"/>
                <a:sym typeface="Arial"/>
              </a:defRPr>
            </a:lvl1pPr>
            <a:lvl2pPr marL="25400" marR="0" lvl="1" indent="0" algn="l" rtl="0">
              <a:lnSpc>
                <a:spcPct val="100000"/>
              </a:lnSpc>
              <a:spcBef>
                <a:spcPts val="0"/>
              </a:spcBef>
              <a:buNone/>
              <a:defRPr sz="800" b="0" i="0">
                <a:solidFill>
                  <a:srgbClr val="7E7E7E"/>
                </a:solidFill>
                <a:latin typeface="Arial"/>
                <a:ea typeface="Arial"/>
                <a:cs typeface="Arial"/>
                <a:sym typeface="Arial"/>
              </a:defRPr>
            </a:lvl2pPr>
            <a:lvl3pPr marL="25400" marR="0" lvl="2" indent="0" algn="l" rtl="0">
              <a:lnSpc>
                <a:spcPct val="100000"/>
              </a:lnSpc>
              <a:spcBef>
                <a:spcPts val="0"/>
              </a:spcBef>
              <a:buNone/>
              <a:defRPr sz="800" b="0" i="0">
                <a:solidFill>
                  <a:srgbClr val="7E7E7E"/>
                </a:solidFill>
                <a:latin typeface="Arial"/>
                <a:ea typeface="Arial"/>
                <a:cs typeface="Arial"/>
                <a:sym typeface="Arial"/>
              </a:defRPr>
            </a:lvl3pPr>
            <a:lvl4pPr marL="25400" marR="0" lvl="3" indent="0" algn="l" rtl="0">
              <a:lnSpc>
                <a:spcPct val="100000"/>
              </a:lnSpc>
              <a:spcBef>
                <a:spcPts val="0"/>
              </a:spcBef>
              <a:buNone/>
              <a:defRPr sz="800" b="0" i="0">
                <a:solidFill>
                  <a:srgbClr val="7E7E7E"/>
                </a:solidFill>
                <a:latin typeface="Arial"/>
                <a:ea typeface="Arial"/>
                <a:cs typeface="Arial"/>
                <a:sym typeface="Arial"/>
              </a:defRPr>
            </a:lvl4pPr>
            <a:lvl5pPr marL="25400" marR="0" lvl="4" indent="0" algn="l" rtl="0">
              <a:lnSpc>
                <a:spcPct val="100000"/>
              </a:lnSpc>
              <a:spcBef>
                <a:spcPts val="0"/>
              </a:spcBef>
              <a:buNone/>
              <a:defRPr sz="800" b="0" i="0">
                <a:solidFill>
                  <a:srgbClr val="7E7E7E"/>
                </a:solidFill>
                <a:latin typeface="Arial"/>
                <a:ea typeface="Arial"/>
                <a:cs typeface="Arial"/>
                <a:sym typeface="Arial"/>
              </a:defRPr>
            </a:lvl5pPr>
            <a:lvl6pPr marL="25400" marR="0" lvl="5" indent="0" algn="l" rtl="0">
              <a:lnSpc>
                <a:spcPct val="100000"/>
              </a:lnSpc>
              <a:spcBef>
                <a:spcPts val="0"/>
              </a:spcBef>
              <a:buNone/>
              <a:defRPr sz="800" b="0" i="0">
                <a:solidFill>
                  <a:srgbClr val="7E7E7E"/>
                </a:solidFill>
                <a:latin typeface="Arial"/>
                <a:ea typeface="Arial"/>
                <a:cs typeface="Arial"/>
                <a:sym typeface="Arial"/>
              </a:defRPr>
            </a:lvl6pPr>
            <a:lvl7pPr marL="25400" marR="0" lvl="6" indent="0" algn="l" rtl="0">
              <a:lnSpc>
                <a:spcPct val="100000"/>
              </a:lnSpc>
              <a:spcBef>
                <a:spcPts val="0"/>
              </a:spcBef>
              <a:buNone/>
              <a:defRPr sz="800" b="0" i="0">
                <a:solidFill>
                  <a:srgbClr val="7E7E7E"/>
                </a:solidFill>
                <a:latin typeface="Arial"/>
                <a:ea typeface="Arial"/>
                <a:cs typeface="Arial"/>
                <a:sym typeface="Arial"/>
              </a:defRPr>
            </a:lvl7pPr>
            <a:lvl8pPr marL="25400" marR="0" lvl="7" indent="0" algn="l" rtl="0">
              <a:lnSpc>
                <a:spcPct val="100000"/>
              </a:lnSpc>
              <a:spcBef>
                <a:spcPts val="0"/>
              </a:spcBef>
              <a:buNone/>
              <a:defRPr sz="800" b="0" i="0">
                <a:solidFill>
                  <a:srgbClr val="7E7E7E"/>
                </a:solidFill>
                <a:latin typeface="Arial"/>
                <a:ea typeface="Arial"/>
                <a:cs typeface="Arial"/>
                <a:sym typeface="Arial"/>
              </a:defRPr>
            </a:lvl8pPr>
            <a:lvl9pPr marL="25400" marR="0" lvl="8" indent="0" algn="l" rtl="0">
              <a:lnSpc>
                <a:spcPct val="100000"/>
              </a:lnSpc>
              <a:spcBef>
                <a:spcPts val="0"/>
              </a:spcBef>
              <a:buNone/>
              <a:defRPr sz="800" b="0" i="0">
                <a:solidFill>
                  <a:srgbClr val="7E7E7E"/>
                </a:solidFill>
                <a:latin typeface="Arial"/>
                <a:ea typeface="Arial"/>
                <a:cs typeface="Arial"/>
                <a:sym typeface="Arial"/>
              </a:defRPr>
            </a:lvl9pPr>
          </a:lstStyle>
          <a:p>
            <a:pPr marL="25400" lvl="0" indent="0" algn="l" rtl="0">
              <a:spcBef>
                <a:spcPts val="0"/>
              </a:spcBef>
              <a:spcAft>
                <a:spcPts val="0"/>
              </a:spcAft>
              <a:buNone/>
            </a:pPr>
            <a:fld id="{00000000-1234-1234-1234-123412341234}" type="slidenum">
              <a:rPr lang="en"/>
              <a:t>‹#›</a:t>
            </a:fld>
            <a:endParaRPr b="1">
              <a:solidFill>
                <a:srgbClr val="434343"/>
              </a:solidFill>
              <a:latin typeface="Nunito"/>
              <a:ea typeface="Nunito"/>
              <a:cs typeface="Nunito"/>
              <a:sym typeface="Nunito"/>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144"/>
        <p:cNvGrpSpPr/>
        <p:nvPr/>
      </p:nvGrpSpPr>
      <p:grpSpPr>
        <a:xfrm>
          <a:off x="0" y="0"/>
          <a:ext cx="0" cy="0"/>
          <a:chOff x="0" y="0"/>
          <a:chExt cx="0" cy="0"/>
        </a:xfrm>
      </p:grpSpPr>
      <p:sp>
        <p:nvSpPr>
          <p:cNvPr id="145" name="Google Shape;145;p33"/>
          <p:cNvSpPr txBox="1">
            <a:spLocks noGrp="1"/>
          </p:cNvSpPr>
          <p:nvPr>
            <p:ph type="title"/>
          </p:nvPr>
        </p:nvSpPr>
        <p:spPr>
          <a:xfrm>
            <a:off x="3368992" y="2453440"/>
            <a:ext cx="2406000" cy="2247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2200"/>
              <a:buNone/>
              <a:defRPr sz="1400" b="1" i="0">
                <a:solidFill>
                  <a:schemeClr val="dk1"/>
                </a:solidFill>
                <a:latin typeface="Arial"/>
                <a:ea typeface="Arial"/>
                <a:cs typeface="Arial"/>
                <a:sym typeface="Arial"/>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146" name="Google Shape;146;p33"/>
          <p:cNvSpPr txBox="1">
            <a:spLocks noGrp="1"/>
          </p:cNvSpPr>
          <p:nvPr>
            <p:ph type="body" idx="1"/>
          </p:nvPr>
        </p:nvSpPr>
        <p:spPr>
          <a:xfrm>
            <a:off x="457200" y="1183005"/>
            <a:ext cx="3977700" cy="3394800"/>
          </a:xfrm>
          <a:prstGeom prst="rect">
            <a:avLst/>
          </a:prstGeom>
          <a:noFill/>
          <a:ln>
            <a:noFill/>
          </a:ln>
        </p:spPr>
        <p:txBody>
          <a:bodyPr spcFirstLastPara="1" wrap="square" lIns="0" tIns="0" rIns="0" bIns="0" anchor="t" anchorCtr="0">
            <a:spAutoFit/>
          </a:bodyPr>
          <a:lstStyle>
            <a:lvl1pPr marL="457200" lvl="0" indent="-228600" algn="l" rtl="0">
              <a:spcBef>
                <a:spcPts val="0"/>
              </a:spcBef>
              <a:spcAft>
                <a:spcPts val="0"/>
              </a:spcAft>
              <a:buSzPts val="1500"/>
              <a:buNone/>
              <a:defRPr/>
            </a:lvl1pPr>
            <a:lvl2pPr marL="914400" lvl="1" indent="-228600" algn="l" rtl="0">
              <a:spcBef>
                <a:spcPts val="1600"/>
              </a:spcBef>
              <a:spcAft>
                <a:spcPts val="0"/>
              </a:spcAft>
              <a:buSzPts val="1300"/>
              <a:buNone/>
              <a:defRPr/>
            </a:lvl2pPr>
            <a:lvl3pPr marL="1371600" lvl="2" indent="-228600" algn="l" rtl="0">
              <a:spcBef>
                <a:spcPts val="1600"/>
              </a:spcBef>
              <a:spcAft>
                <a:spcPts val="0"/>
              </a:spcAft>
              <a:buSzPts val="1200"/>
              <a:buNone/>
              <a:defRPr/>
            </a:lvl3pPr>
            <a:lvl4pPr marL="1828800" lvl="3" indent="-228600" algn="l" rtl="0">
              <a:spcBef>
                <a:spcPts val="1600"/>
              </a:spcBef>
              <a:spcAft>
                <a:spcPts val="0"/>
              </a:spcAft>
              <a:buSzPts val="1100"/>
              <a:buNone/>
              <a:defRPr/>
            </a:lvl4pPr>
            <a:lvl5pPr marL="2286000" lvl="4" indent="-228600" algn="l" rtl="0">
              <a:spcBef>
                <a:spcPts val="1600"/>
              </a:spcBef>
              <a:spcAft>
                <a:spcPts val="0"/>
              </a:spcAft>
              <a:buSzPts val="1000"/>
              <a:buNone/>
              <a:defRPr/>
            </a:lvl5pPr>
            <a:lvl6pPr marL="2743200" lvl="5" indent="-228600" algn="l" rtl="0">
              <a:spcBef>
                <a:spcPts val="1600"/>
              </a:spcBef>
              <a:spcAft>
                <a:spcPts val="0"/>
              </a:spcAft>
              <a:buSzPts val="900"/>
              <a:buNone/>
              <a:defRPr/>
            </a:lvl6pPr>
            <a:lvl7pPr marL="3200400" lvl="6" indent="-228600" algn="l" rtl="0">
              <a:spcBef>
                <a:spcPts val="1600"/>
              </a:spcBef>
              <a:spcAft>
                <a:spcPts val="0"/>
              </a:spcAft>
              <a:buSzPts val="800"/>
              <a:buNone/>
              <a:defRPr/>
            </a:lvl7pPr>
            <a:lvl8pPr marL="3657600" lvl="7" indent="-228600" algn="l" rtl="0">
              <a:spcBef>
                <a:spcPts val="1600"/>
              </a:spcBef>
              <a:spcAft>
                <a:spcPts val="0"/>
              </a:spcAft>
              <a:buSzPts val="700"/>
              <a:buNone/>
              <a:defRPr/>
            </a:lvl8pPr>
            <a:lvl9pPr marL="4114800" lvl="8" indent="-228600" algn="l" rtl="0">
              <a:spcBef>
                <a:spcPts val="1600"/>
              </a:spcBef>
              <a:spcAft>
                <a:spcPts val="1600"/>
              </a:spcAft>
              <a:buSzPts val="600"/>
              <a:buNone/>
              <a:defRPr/>
            </a:lvl9pPr>
          </a:lstStyle>
          <a:p>
            <a:endParaRPr/>
          </a:p>
        </p:txBody>
      </p:sp>
      <p:sp>
        <p:nvSpPr>
          <p:cNvPr id="147" name="Google Shape;147;p33"/>
          <p:cNvSpPr txBox="1">
            <a:spLocks noGrp="1"/>
          </p:cNvSpPr>
          <p:nvPr>
            <p:ph type="body" idx="2"/>
          </p:nvPr>
        </p:nvSpPr>
        <p:spPr>
          <a:xfrm>
            <a:off x="4709160" y="1183005"/>
            <a:ext cx="3977700" cy="3394800"/>
          </a:xfrm>
          <a:prstGeom prst="rect">
            <a:avLst/>
          </a:prstGeom>
          <a:noFill/>
          <a:ln>
            <a:noFill/>
          </a:ln>
        </p:spPr>
        <p:txBody>
          <a:bodyPr spcFirstLastPara="1" wrap="square" lIns="0" tIns="0" rIns="0" bIns="0" anchor="t" anchorCtr="0">
            <a:spAutoFit/>
          </a:bodyPr>
          <a:lstStyle>
            <a:lvl1pPr marL="457200" lvl="0" indent="-228600" algn="l" rtl="0">
              <a:spcBef>
                <a:spcPts val="0"/>
              </a:spcBef>
              <a:spcAft>
                <a:spcPts val="0"/>
              </a:spcAft>
              <a:buSzPts val="1500"/>
              <a:buNone/>
              <a:defRPr/>
            </a:lvl1pPr>
            <a:lvl2pPr marL="914400" lvl="1" indent="-228600" algn="l" rtl="0">
              <a:spcBef>
                <a:spcPts val="1600"/>
              </a:spcBef>
              <a:spcAft>
                <a:spcPts val="0"/>
              </a:spcAft>
              <a:buSzPts val="1300"/>
              <a:buNone/>
              <a:defRPr/>
            </a:lvl2pPr>
            <a:lvl3pPr marL="1371600" lvl="2" indent="-228600" algn="l" rtl="0">
              <a:spcBef>
                <a:spcPts val="1600"/>
              </a:spcBef>
              <a:spcAft>
                <a:spcPts val="0"/>
              </a:spcAft>
              <a:buSzPts val="1200"/>
              <a:buNone/>
              <a:defRPr/>
            </a:lvl3pPr>
            <a:lvl4pPr marL="1828800" lvl="3" indent="-228600" algn="l" rtl="0">
              <a:spcBef>
                <a:spcPts val="1600"/>
              </a:spcBef>
              <a:spcAft>
                <a:spcPts val="0"/>
              </a:spcAft>
              <a:buSzPts val="1100"/>
              <a:buNone/>
              <a:defRPr/>
            </a:lvl4pPr>
            <a:lvl5pPr marL="2286000" lvl="4" indent="-228600" algn="l" rtl="0">
              <a:spcBef>
                <a:spcPts val="1600"/>
              </a:spcBef>
              <a:spcAft>
                <a:spcPts val="0"/>
              </a:spcAft>
              <a:buSzPts val="1000"/>
              <a:buNone/>
              <a:defRPr/>
            </a:lvl5pPr>
            <a:lvl6pPr marL="2743200" lvl="5" indent="-228600" algn="l" rtl="0">
              <a:spcBef>
                <a:spcPts val="1600"/>
              </a:spcBef>
              <a:spcAft>
                <a:spcPts val="0"/>
              </a:spcAft>
              <a:buSzPts val="900"/>
              <a:buNone/>
              <a:defRPr/>
            </a:lvl6pPr>
            <a:lvl7pPr marL="3200400" lvl="6" indent="-228600" algn="l" rtl="0">
              <a:spcBef>
                <a:spcPts val="1600"/>
              </a:spcBef>
              <a:spcAft>
                <a:spcPts val="0"/>
              </a:spcAft>
              <a:buSzPts val="800"/>
              <a:buNone/>
              <a:defRPr/>
            </a:lvl7pPr>
            <a:lvl8pPr marL="3657600" lvl="7" indent="-228600" algn="l" rtl="0">
              <a:spcBef>
                <a:spcPts val="1600"/>
              </a:spcBef>
              <a:spcAft>
                <a:spcPts val="0"/>
              </a:spcAft>
              <a:buSzPts val="700"/>
              <a:buNone/>
              <a:defRPr/>
            </a:lvl8pPr>
            <a:lvl9pPr marL="4114800" lvl="8" indent="-228600" algn="l" rtl="0">
              <a:spcBef>
                <a:spcPts val="1600"/>
              </a:spcBef>
              <a:spcAft>
                <a:spcPts val="1600"/>
              </a:spcAft>
              <a:buSzPts val="600"/>
              <a:buNone/>
              <a:defRPr/>
            </a:lvl9pPr>
          </a:lstStyle>
          <a:p>
            <a:endParaRPr/>
          </a:p>
        </p:txBody>
      </p:sp>
      <p:sp>
        <p:nvSpPr>
          <p:cNvPr id="148" name="Google Shape;148;p33"/>
          <p:cNvSpPr txBox="1">
            <a:spLocks noGrp="1"/>
          </p:cNvSpPr>
          <p:nvPr>
            <p:ph type="ftr" idx="11"/>
          </p:nvPr>
        </p:nvSpPr>
        <p:spPr>
          <a:xfrm>
            <a:off x="3108960" y="4783455"/>
            <a:ext cx="2926200" cy="257100"/>
          </a:xfrm>
          <a:prstGeom prst="rect">
            <a:avLst/>
          </a:prstGeom>
          <a:noFill/>
          <a:ln>
            <a:noFill/>
          </a:ln>
        </p:spPr>
        <p:txBody>
          <a:bodyPr spcFirstLastPara="1" wrap="square" lIns="0" tIns="0" rIns="0" bIns="0" anchor="t" anchorCtr="0">
            <a:spAutoFit/>
          </a:bodyPr>
          <a:lstStyle>
            <a:lvl1pPr lvl="0" algn="ctr"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49" name="Google Shape;149;p33"/>
          <p:cNvSpPr txBox="1">
            <a:spLocks noGrp="1"/>
          </p:cNvSpPr>
          <p:nvPr>
            <p:ph type="dt" idx="10"/>
          </p:nvPr>
        </p:nvSpPr>
        <p:spPr>
          <a:xfrm>
            <a:off x="457200" y="4783455"/>
            <a:ext cx="2103000" cy="2571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50" name="Google Shape;150;p33"/>
          <p:cNvSpPr txBox="1">
            <a:spLocks noGrp="1"/>
          </p:cNvSpPr>
          <p:nvPr>
            <p:ph type="sldNum" idx="12"/>
          </p:nvPr>
        </p:nvSpPr>
        <p:spPr>
          <a:xfrm>
            <a:off x="50889" y="4980883"/>
            <a:ext cx="216600" cy="123000"/>
          </a:xfrm>
          <a:prstGeom prst="rect">
            <a:avLst/>
          </a:prstGeom>
          <a:noFill/>
          <a:ln>
            <a:noFill/>
          </a:ln>
        </p:spPr>
        <p:txBody>
          <a:bodyPr spcFirstLastPara="1" wrap="square" lIns="0" tIns="0" rIns="0" bIns="0" anchor="t" anchorCtr="0">
            <a:spAutoFit/>
          </a:bodyPr>
          <a:lstStyle>
            <a:lvl1pPr marL="25400" marR="0" lvl="0" indent="0" algn="l" rtl="0">
              <a:lnSpc>
                <a:spcPct val="100000"/>
              </a:lnSpc>
              <a:spcBef>
                <a:spcPts val="0"/>
              </a:spcBef>
              <a:buNone/>
              <a:defRPr sz="800" b="0" i="0">
                <a:solidFill>
                  <a:srgbClr val="7E7E7E"/>
                </a:solidFill>
                <a:latin typeface="Arial"/>
                <a:ea typeface="Arial"/>
                <a:cs typeface="Arial"/>
                <a:sym typeface="Arial"/>
              </a:defRPr>
            </a:lvl1pPr>
            <a:lvl2pPr marL="25400" marR="0" lvl="1" indent="0" algn="l" rtl="0">
              <a:lnSpc>
                <a:spcPct val="100000"/>
              </a:lnSpc>
              <a:spcBef>
                <a:spcPts val="0"/>
              </a:spcBef>
              <a:buNone/>
              <a:defRPr sz="800" b="0" i="0">
                <a:solidFill>
                  <a:srgbClr val="7E7E7E"/>
                </a:solidFill>
                <a:latin typeface="Arial"/>
                <a:ea typeface="Arial"/>
                <a:cs typeface="Arial"/>
                <a:sym typeface="Arial"/>
              </a:defRPr>
            </a:lvl2pPr>
            <a:lvl3pPr marL="25400" marR="0" lvl="2" indent="0" algn="l" rtl="0">
              <a:lnSpc>
                <a:spcPct val="100000"/>
              </a:lnSpc>
              <a:spcBef>
                <a:spcPts val="0"/>
              </a:spcBef>
              <a:buNone/>
              <a:defRPr sz="800" b="0" i="0">
                <a:solidFill>
                  <a:srgbClr val="7E7E7E"/>
                </a:solidFill>
                <a:latin typeface="Arial"/>
                <a:ea typeface="Arial"/>
                <a:cs typeface="Arial"/>
                <a:sym typeface="Arial"/>
              </a:defRPr>
            </a:lvl3pPr>
            <a:lvl4pPr marL="25400" marR="0" lvl="3" indent="0" algn="l" rtl="0">
              <a:lnSpc>
                <a:spcPct val="100000"/>
              </a:lnSpc>
              <a:spcBef>
                <a:spcPts val="0"/>
              </a:spcBef>
              <a:buNone/>
              <a:defRPr sz="800" b="0" i="0">
                <a:solidFill>
                  <a:srgbClr val="7E7E7E"/>
                </a:solidFill>
                <a:latin typeface="Arial"/>
                <a:ea typeface="Arial"/>
                <a:cs typeface="Arial"/>
                <a:sym typeface="Arial"/>
              </a:defRPr>
            </a:lvl4pPr>
            <a:lvl5pPr marL="25400" marR="0" lvl="4" indent="0" algn="l" rtl="0">
              <a:lnSpc>
                <a:spcPct val="100000"/>
              </a:lnSpc>
              <a:spcBef>
                <a:spcPts val="0"/>
              </a:spcBef>
              <a:buNone/>
              <a:defRPr sz="800" b="0" i="0">
                <a:solidFill>
                  <a:srgbClr val="7E7E7E"/>
                </a:solidFill>
                <a:latin typeface="Arial"/>
                <a:ea typeface="Arial"/>
                <a:cs typeface="Arial"/>
                <a:sym typeface="Arial"/>
              </a:defRPr>
            </a:lvl5pPr>
            <a:lvl6pPr marL="25400" marR="0" lvl="5" indent="0" algn="l" rtl="0">
              <a:lnSpc>
                <a:spcPct val="100000"/>
              </a:lnSpc>
              <a:spcBef>
                <a:spcPts val="0"/>
              </a:spcBef>
              <a:buNone/>
              <a:defRPr sz="800" b="0" i="0">
                <a:solidFill>
                  <a:srgbClr val="7E7E7E"/>
                </a:solidFill>
                <a:latin typeface="Arial"/>
                <a:ea typeface="Arial"/>
                <a:cs typeface="Arial"/>
                <a:sym typeface="Arial"/>
              </a:defRPr>
            </a:lvl6pPr>
            <a:lvl7pPr marL="25400" marR="0" lvl="6" indent="0" algn="l" rtl="0">
              <a:lnSpc>
                <a:spcPct val="100000"/>
              </a:lnSpc>
              <a:spcBef>
                <a:spcPts val="0"/>
              </a:spcBef>
              <a:buNone/>
              <a:defRPr sz="800" b="0" i="0">
                <a:solidFill>
                  <a:srgbClr val="7E7E7E"/>
                </a:solidFill>
                <a:latin typeface="Arial"/>
                <a:ea typeface="Arial"/>
                <a:cs typeface="Arial"/>
                <a:sym typeface="Arial"/>
              </a:defRPr>
            </a:lvl7pPr>
            <a:lvl8pPr marL="25400" marR="0" lvl="7" indent="0" algn="l" rtl="0">
              <a:lnSpc>
                <a:spcPct val="100000"/>
              </a:lnSpc>
              <a:spcBef>
                <a:spcPts val="0"/>
              </a:spcBef>
              <a:buNone/>
              <a:defRPr sz="800" b="0" i="0">
                <a:solidFill>
                  <a:srgbClr val="7E7E7E"/>
                </a:solidFill>
                <a:latin typeface="Arial"/>
                <a:ea typeface="Arial"/>
                <a:cs typeface="Arial"/>
                <a:sym typeface="Arial"/>
              </a:defRPr>
            </a:lvl8pPr>
            <a:lvl9pPr marL="25400" marR="0" lvl="8" indent="0" algn="l" rtl="0">
              <a:lnSpc>
                <a:spcPct val="100000"/>
              </a:lnSpc>
              <a:spcBef>
                <a:spcPts val="0"/>
              </a:spcBef>
              <a:buNone/>
              <a:defRPr sz="800" b="0" i="0">
                <a:solidFill>
                  <a:srgbClr val="7E7E7E"/>
                </a:solidFill>
                <a:latin typeface="Arial"/>
                <a:ea typeface="Arial"/>
                <a:cs typeface="Arial"/>
                <a:sym typeface="Arial"/>
              </a:defRPr>
            </a:lvl9pPr>
          </a:lstStyle>
          <a:p>
            <a:pPr marL="25400" lvl="0" indent="0" algn="l" rtl="0">
              <a:spcBef>
                <a:spcPts val="0"/>
              </a:spcBef>
              <a:spcAft>
                <a:spcPts val="0"/>
              </a:spcAft>
              <a:buNone/>
            </a:pPr>
            <a:fld id="{00000000-1234-1234-1234-123412341234}" type="slidenum">
              <a:rPr lang="en"/>
              <a:t>‹#›</a:t>
            </a:fld>
            <a:endParaRPr b="1">
              <a:solidFill>
                <a:srgbClr val="434343"/>
              </a:solidFill>
              <a:latin typeface="Nunito"/>
              <a:ea typeface="Nunito"/>
              <a:cs typeface="Nunito"/>
              <a:sym typeface="Nunito"/>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Only 1 1">
  <p:cSld name="OBJECT_1_1">
    <p:spTree>
      <p:nvGrpSpPr>
        <p:cNvPr id="1" name="Shape 151"/>
        <p:cNvGrpSpPr/>
        <p:nvPr/>
      </p:nvGrpSpPr>
      <p:grpSpPr>
        <a:xfrm>
          <a:off x="0" y="0"/>
          <a:ext cx="0" cy="0"/>
          <a:chOff x="0" y="0"/>
          <a:chExt cx="0" cy="0"/>
        </a:xfrm>
      </p:grpSpPr>
      <p:sp>
        <p:nvSpPr>
          <p:cNvPr id="152" name="Google Shape;152;p34"/>
          <p:cNvSpPr txBox="1">
            <a:spLocks noGrp="1"/>
          </p:cNvSpPr>
          <p:nvPr>
            <p:ph type="title"/>
          </p:nvPr>
        </p:nvSpPr>
        <p:spPr>
          <a:xfrm>
            <a:off x="2936867" y="2199322"/>
            <a:ext cx="3275400" cy="6735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2200"/>
              <a:buNone/>
              <a:defRPr sz="4300" b="1" i="0">
                <a:solidFill>
                  <a:schemeClr val="accent2"/>
                </a:solidFill>
                <a:latin typeface="Arial"/>
                <a:ea typeface="Arial"/>
                <a:cs typeface="Arial"/>
                <a:sym typeface="Arial"/>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153" name="Google Shape;153;p34"/>
          <p:cNvSpPr txBox="1">
            <a:spLocks noGrp="1"/>
          </p:cNvSpPr>
          <p:nvPr>
            <p:ph type="ftr" idx="11"/>
          </p:nvPr>
        </p:nvSpPr>
        <p:spPr>
          <a:xfrm>
            <a:off x="708292" y="4920311"/>
            <a:ext cx="6447300" cy="1788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400"/>
              <a:buNone/>
              <a:defRPr sz="1100" b="0" i="0">
                <a:solidFill>
                  <a:schemeClr val="dk1"/>
                </a:solidFill>
                <a:latin typeface="Arial"/>
                <a:ea typeface="Arial"/>
                <a:cs typeface="Arial"/>
                <a:sym typeface="Arial"/>
              </a:defRPr>
            </a:lvl1pPr>
            <a:lvl2pPr lvl="1" algn="l" rtl="0">
              <a:spcBef>
                <a:spcPts val="0"/>
              </a:spcBef>
              <a:spcAft>
                <a:spcPts val="0"/>
              </a:spcAft>
              <a:buSzPts val="1400"/>
              <a:buNone/>
              <a:defRPr sz="1400"/>
            </a:lvl2pPr>
            <a:lvl3pPr lvl="2" algn="l" rtl="0">
              <a:spcBef>
                <a:spcPts val="0"/>
              </a:spcBef>
              <a:spcAft>
                <a:spcPts val="0"/>
              </a:spcAft>
              <a:buSzPts val="1400"/>
              <a:buNone/>
              <a:defRPr sz="1400"/>
            </a:lvl3pPr>
            <a:lvl4pPr lvl="3" algn="l" rtl="0">
              <a:spcBef>
                <a:spcPts val="0"/>
              </a:spcBef>
              <a:spcAft>
                <a:spcPts val="0"/>
              </a:spcAft>
              <a:buSzPts val="1400"/>
              <a:buNone/>
              <a:defRPr sz="1400"/>
            </a:lvl4pPr>
            <a:lvl5pPr lvl="4" algn="l" rtl="0">
              <a:spcBef>
                <a:spcPts val="0"/>
              </a:spcBef>
              <a:spcAft>
                <a:spcPts val="0"/>
              </a:spcAft>
              <a:buSzPts val="1400"/>
              <a:buNone/>
              <a:defRPr sz="1400"/>
            </a:lvl5pPr>
            <a:lvl6pPr lvl="5" algn="l" rtl="0">
              <a:spcBef>
                <a:spcPts val="0"/>
              </a:spcBef>
              <a:spcAft>
                <a:spcPts val="0"/>
              </a:spcAft>
              <a:buSzPts val="1400"/>
              <a:buNone/>
              <a:defRPr sz="1400"/>
            </a:lvl6pPr>
            <a:lvl7pPr lvl="6" algn="l" rtl="0">
              <a:spcBef>
                <a:spcPts val="0"/>
              </a:spcBef>
              <a:spcAft>
                <a:spcPts val="0"/>
              </a:spcAft>
              <a:buSzPts val="1400"/>
              <a:buNone/>
              <a:defRPr sz="1400"/>
            </a:lvl7pPr>
            <a:lvl8pPr lvl="7" algn="l" rtl="0">
              <a:spcBef>
                <a:spcPts val="0"/>
              </a:spcBef>
              <a:spcAft>
                <a:spcPts val="0"/>
              </a:spcAft>
              <a:buSzPts val="1400"/>
              <a:buNone/>
              <a:defRPr sz="1400"/>
            </a:lvl8pPr>
            <a:lvl9pPr lvl="8" algn="l" rtl="0">
              <a:spcBef>
                <a:spcPts val="0"/>
              </a:spcBef>
              <a:spcAft>
                <a:spcPts val="0"/>
              </a:spcAft>
              <a:buSzPts val="1400"/>
              <a:buNone/>
              <a:defRPr sz="1400"/>
            </a:lvl9pPr>
          </a:lstStyle>
          <a:p>
            <a:endParaRPr/>
          </a:p>
        </p:txBody>
      </p:sp>
      <p:sp>
        <p:nvSpPr>
          <p:cNvPr id="154" name="Google Shape;154;p34"/>
          <p:cNvSpPr txBox="1">
            <a:spLocks noGrp="1"/>
          </p:cNvSpPr>
          <p:nvPr>
            <p:ph type="dt" idx="10"/>
          </p:nvPr>
        </p:nvSpPr>
        <p:spPr>
          <a:xfrm>
            <a:off x="457452" y="4783454"/>
            <a:ext cx="2104200" cy="25710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400"/>
              <a:buNone/>
              <a:defRPr sz="1400">
                <a:solidFill>
                  <a:srgbClr val="888888"/>
                </a:solidFill>
              </a:defRPr>
            </a:lvl1pPr>
            <a:lvl2pPr lvl="1" algn="l" rtl="0">
              <a:spcBef>
                <a:spcPts val="0"/>
              </a:spcBef>
              <a:spcAft>
                <a:spcPts val="0"/>
              </a:spcAft>
              <a:buSzPts val="1400"/>
              <a:buNone/>
              <a:defRPr sz="1400"/>
            </a:lvl2pPr>
            <a:lvl3pPr lvl="2" algn="l" rtl="0">
              <a:spcBef>
                <a:spcPts val="0"/>
              </a:spcBef>
              <a:spcAft>
                <a:spcPts val="0"/>
              </a:spcAft>
              <a:buSzPts val="1400"/>
              <a:buNone/>
              <a:defRPr sz="1400"/>
            </a:lvl3pPr>
            <a:lvl4pPr lvl="3" algn="l" rtl="0">
              <a:spcBef>
                <a:spcPts val="0"/>
              </a:spcBef>
              <a:spcAft>
                <a:spcPts val="0"/>
              </a:spcAft>
              <a:buSzPts val="1400"/>
              <a:buNone/>
              <a:defRPr sz="1400"/>
            </a:lvl4pPr>
            <a:lvl5pPr lvl="4" algn="l" rtl="0">
              <a:spcBef>
                <a:spcPts val="0"/>
              </a:spcBef>
              <a:spcAft>
                <a:spcPts val="0"/>
              </a:spcAft>
              <a:buSzPts val="1400"/>
              <a:buNone/>
              <a:defRPr sz="1400"/>
            </a:lvl5pPr>
            <a:lvl6pPr lvl="5" algn="l" rtl="0">
              <a:spcBef>
                <a:spcPts val="0"/>
              </a:spcBef>
              <a:spcAft>
                <a:spcPts val="0"/>
              </a:spcAft>
              <a:buSzPts val="1400"/>
              <a:buNone/>
              <a:defRPr sz="1400"/>
            </a:lvl6pPr>
            <a:lvl7pPr lvl="6" algn="l" rtl="0">
              <a:spcBef>
                <a:spcPts val="0"/>
              </a:spcBef>
              <a:spcAft>
                <a:spcPts val="0"/>
              </a:spcAft>
              <a:buSzPts val="1400"/>
              <a:buNone/>
              <a:defRPr sz="1400"/>
            </a:lvl7pPr>
            <a:lvl8pPr lvl="7" algn="l" rtl="0">
              <a:spcBef>
                <a:spcPts val="0"/>
              </a:spcBef>
              <a:spcAft>
                <a:spcPts val="0"/>
              </a:spcAft>
              <a:buSzPts val="1400"/>
              <a:buNone/>
              <a:defRPr sz="1400"/>
            </a:lvl8pPr>
            <a:lvl9pPr lvl="8" algn="l" rtl="0">
              <a:spcBef>
                <a:spcPts val="0"/>
              </a:spcBef>
              <a:spcAft>
                <a:spcPts val="0"/>
              </a:spcAft>
              <a:buSzPts val="1400"/>
              <a:buNone/>
              <a:defRPr sz="1400"/>
            </a:lvl9pPr>
          </a:lstStyle>
          <a:p>
            <a:endParaRPr/>
          </a:p>
        </p:txBody>
      </p:sp>
      <p:sp>
        <p:nvSpPr>
          <p:cNvPr id="155" name="Google Shape;155;p34"/>
          <p:cNvSpPr txBox="1">
            <a:spLocks noGrp="1"/>
          </p:cNvSpPr>
          <p:nvPr>
            <p:ph type="sldNum" idx="12"/>
          </p:nvPr>
        </p:nvSpPr>
        <p:spPr>
          <a:xfrm>
            <a:off x="7529030" y="4838548"/>
            <a:ext cx="188400" cy="169200"/>
          </a:xfrm>
          <a:prstGeom prst="rect">
            <a:avLst/>
          </a:prstGeom>
          <a:noFill/>
          <a:ln>
            <a:noFill/>
          </a:ln>
        </p:spPr>
        <p:txBody>
          <a:bodyPr spcFirstLastPara="1" wrap="square" lIns="0" tIns="0" rIns="0" bIns="0" anchor="t" anchorCtr="0">
            <a:spAutoFit/>
          </a:bodyPr>
          <a:lstStyle>
            <a:lvl1pPr marL="25400" marR="0" lvl="0" indent="0" algn="l" rtl="0">
              <a:lnSpc>
                <a:spcPct val="100000"/>
              </a:lnSpc>
              <a:spcBef>
                <a:spcPts val="0"/>
              </a:spcBef>
              <a:buNone/>
              <a:defRPr sz="1100" b="0" i="0">
                <a:solidFill>
                  <a:srgbClr val="585858"/>
                </a:solidFill>
                <a:latin typeface="Arial"/>
                <a:ea typeface="Arial"/>
                <a:cs typeface="Arial"/>
                <a:sym typeface="Arial"/>
              </a:defRPr>
            </a:lvl1pPr>
            <a:lvl2pPr marL="25400" marR="0" lvl="1" indent="0" algn="l" rtl="0">
              <a:lnSpc>
                <a:spcPct val="100000"/>
              </a:lnSpc>
              <a:spcBef>
                <a:spcPts val="0"/>
              </a:spcBef>
              <a:buNone/>
              <a:defRPr sz="1100" b="0" i="0">
                <a:solidFill>
                  <a:srgbClr val="585858"/>
                </a:solidFill>
                <a:latin typeface="Arial"/>
                <a:ea typeface="Arial"/>
                <a:cs typeface="Arial"/>
                <a:sym typeface="Arial"/>
              </a:defRPr>
            </a:lvl2pPr>
            <a:lvl3pPr marL="25400" marR="0" lvl="2" indent="0" algn="l" rtl="0">
              <a:lnSpc>
                <a:spcPct val="100000"/>
              </a:lnSpc>
              <a:spcBef>
                <a:spcPts val="0"/>
              </a:spcBef>
              <a:buNone/>
              <a:defRPr sz="1100" b="0" i="0">
                <a:solidFill>
                  <a:srgbClr val="585858"/>
                </a:solidFill>
                <a:latin typeface="Arial"/>
                <a:ea typeface="Arial"/>
                <a:cs typeface="Arial"/>
                <a:sym typeface="Arial"/>
              </a:defRPr>
            </a:lvl3pPr>
            <a:lvl4pPr marL="25400" marR="0" lvl="3" indent="0" algn="l" rtl="0">
              <a:lnSpc>
                <a:spcPct val="100000"/>
              </a:lnSpc>
              <a:spcBef>
                <a:spcPts val="0"/>
              </a:spcBef>
              <a:buNone/>
              <a:defRPr sz="1100" b="0" i="0">
                <a:solidFill>
                  <a:srgbClr val="585858"/>
                </a:solidFill>
                <a:latin typeface="Arial"/>
                <a:ea typeface="Arial"/>
                <a:cs typeface="Arial"/>
                <a:sym typeface="Arial"/>
              </a:defRPr>
            </a:lvl4pPr>
            <a:lvl5pPr marL="25400" marR="0" lvl="4" indent="0" algn="l" rtl="0">
              <a:lnSpc>
                <a:spcPct val="100000"/>
              </a:lnSpc>
              <a:spcBef>
                <a:spcPts val="0"/>
              </a:spcBef>
              <a:buNone/>
              <a:defRPr sz="1100" b="0" i="0">
                <a:solidFill>
                  <a:srgbClr val="585858"/>
                </a:solidFill>
                <a:latin typeface="Arial"/>
                <a:ea typeface="Arial"/>
                <a:cs typeface="Arial"/>
                <a:sym typeface="Arial"/>
              </a:defRPr>
            </a:lvl5pPr>
            <a:lvl6pPr marL="25400" marR="0" lvl="5" indent="0" algn="l" rtl="0">
              <a:lnSpc>
                <a:spcPct val="100000"/>
              </a:lnSpc>
              <a:spcBef>
                <a:spcPts val="0"/>
              </a:spcBef>
              <a:buNone/>
              <a:defRPr sz="1100" b="0" i="0">
                <a:solidFill>
                  <a:srgbClr val="585858"/>
                </a:solidFill>
                <a:latin typeface="Arial"/>
                <a:ea typeface="Arial"/>
                <a:cs typeface="Arial"/>
                <a:sym typeface="Arial"/>
              </a:defRPr>
            </a:lvl6pPr>
            <a:lvl7pPr marL="25400" marR="0" lvl="6" indent="0" algn="l" rtl="0">
              <a:lnSpc>
                <a:spcPct val="100000"/>
              </a:lnSpc>
              <a:spcBef>
                <a:spcPts val="0"/>
              </a:spcBef>
              <a:buNone/>
              <a:defRPr sz="1100" b="0" i="0">
                <a:solidFill>
                  <a:srgbClr val="585858"/>
                </a:solidFill>
                <a:latin typeface="Arial"/>
                <a:ea typeface="Arial"/>
                <a:cs typeface="Arial"/>
                <a:sym typeface="Arial"/>
              </a:defRPr>
            </a:lvl7pPr>
            <a:lvl8pPr marL="25400" marR="0" lvl="7" indent="0" algn="l" rtl="0">
              <a:lnSpc>
                <a:spcPct val="100000"/>
              </a:lnSpc>
              <a:spcBef>
                <a:spcPts val="0"/>
              </a:spcBef>
              <a:buNone/>
              <a:defRPr sz="1100" b="0" i="0">
                <a:solidFill>
                  <a:srgbClr val="585858"/>
                </a:solidFill>
                <a:latin typeface="Arial"/>
                <a:ea typeface="Arial"/>
                <a:cs typeface="Arial"/>
                <a:sym typeface="Arial"/>
              </a:defRPr>
            </a:lvl8pPr>
            <a:lvl9pPr marL="25400" marR="0" lvl="8" indent="0" algn="l" rtl="0">
              <a:lnSpc>
                <a:spcPct val="100000"/>
              </a:lnSpc>
              <a:spcBef>
                <a:spcPts val="0"/>
              </a:spcBef>
              <a:buNone/>
              <a:defRPr sz="1100" b="0" i="0">
                <a:solidFill>
                  <a:srgbClr val="585858"/>
                </a:solidFill>
                <a:latin typeface="Arial"/>
                <a:ea typeface="Arial"/>
                <a:cs typeface="Arial"/>
                <a:sym typeface="Arial"/>
              </a:defRPr>
            </a:lvl9pPr>
          </a:lstStyle>
          <a:p>
            <a:pPr marL="25400" lvl="0" indent="0" algn="l" rtl="0">
              <a:spcBef>
                <a:spcPts val="0"/>
              </a:spcBef>
              <a:spcAft>
                <a:spcPts val="0"/>
              </a:spcAft>
              <a:buNone/>
            </a:pPr>
            <a:fld id="{00000000-1234-1234-1234-123412341234}" type="slidenum">
              <a:rPr lang="en"/>
              <a:t>‹#›</a:t>
            </a:fld>
            <a:endParaRPr sz="800" b="1">
              <a:solidFill>
                <a:srgbClr val="434343"/>
              </a:solidFill>
              <a:latin typeface="Nunito"/>
              <a:ea typeface="Nunito"/>
              <a:cs typeface="Nunito"/>
              <a:sym typeface="Nunito"/>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lank Slide ">
  <p:cSld name="TITLE_AND_BODY_1">
    <p:spTree>
      <p:nvGrpSpPr>
        <p:cNvPr id="1" name="Shape 156"/>
        <p:cNvGrpSpPr/>
        <p:nvPr/>
      </p:nvGrpSpPr>
      <p:grpSpPr>
        <a:xfrm>
          <a:off x="0" y="0"/>
          <a:ext cx="0" cy="0"/>
          <a:chOff x="0" y="0"/>
          <a:chExt cx="0" cy="0"/>
        </a:xfrm>
      </p:grpSpPr>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Blank 2 1">
  <p:cSld name="Blank 2">
    <p:spTree>
      <p:nvGrpSpPr>
        <p:cNvPr id="1" name="Shape 157"/>
        <p:cNvGrpSpPr/>
        <p:nvPr/>
      </p:nvGrpSpPr>
      <p:grpSpPr>
        <a:xfrm>
          <a:off x="0" y="0"/>
          <a:ext cx="0" cy="0"/>
          <a:chOff x="0" y="0"/>
          <a:chExt cx="0" cy="0"/>
        </a:xfrm>
      </p:grpSpPr>
      <p:sp>
        <p:nvSpPr>
          <p:cNvPr id="158" name="Google Shape;158;p36"/>
          <p:cNvSpPr/>
          <p:nvPr/>
        </p:nvSpPr>
        <p:spPr>
          <a:xfrm>
            <a:off x="0" y="0"/>
            <a:ext cx="9144000" cy="5143500"/>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entury Gothic"/>
              <a:ea typeface="Century Gothic"/>
              <a:cs typeface="Century Gothic"/>
              <a:sym typeface="Century Gothic"/>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68"/>
        <p:cNvGrpSpPr/>
        <p:nvPr/>
      </p:nvGrpSpPr>
      <p:grpSpPr>
        <a:xfrm>
          <a:off x="0" y="0"/>
          <a:ext cx="0" cy="0"/>
          <a:chOff x="0" y="0"/>
          <a:chExt cx="0" cy="0"/>
        </a:xfrm>
      </p:grpSpPr>
      <p:sp>
        <p:nvSpPr>
          <p:cNvPr id="169" name="Google Shape;169;p38"/>
          <p:cNvSpPr txBox="1">
            <a:spLocks noGrp="1"/>
          </p:cNvSpPr>
          <p:nvPr>
            <p:ph type="ctrTitle"/>
          </p:nvPr>
        </p:nvSpPr>
        <p:spPr>
          <a:xfrm>
            <a:off x="1260908" y="717750"/>
            <a:ext cx="6622200" cy="20526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1pPr>
            <a:lvl2pPr lvl="1" rtl="0">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2pPr>
            <a:lvl3pPr lvl="2" rtl="0">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3pPr>
            <a:lvl4pPr lvl="3" rtl="0">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4pPr>
            <a:lvl5pPr lvl="4" rtl="0">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5pPr>
            <a:lvl6pPr lvl="5" rtl="0">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6pPr>
            <a:lvl7pPr lvl="6" rtl="0">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7pPr>
            <a:lvl8pPr lvl="7" rtl="0">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8pPr>
            <a:lvl9pPr lvl="8" rtl="0">
              <a:spcBef>
                <a:spcPts val="0"/>
              </a:spcBef>
              <a:spcAft>
                <a:spcPts val="0"/>
              </a:spcAft>
              <a:buClr>
                <a:srgbClr val="0E39A9"/>
              </a:buClr>
              <a:buSzPts val="4800"/>
              <a:buFont typeface="Nunito"/>
              <a:buNone/>
              <a:defRPr sz="4800">
                <a:solidFill>
                  <a:srgbClr val="0E39A9"/>
                </a:solidFill>
                <a:latin typeface="Nunito"/>
                <a:ea typeface="Nunito"/>
                <a:cs typeface="Nunito"/>
                <a:sym typeface="Nunito"/>
              </a:defRPr>
            </a:lvl9pPr>
          </a:lstStyle>
          <a:p>
            <a:endParaRPr/>
          </a:p>
        </p:txBody>
      </p:sp>
      <p:sp>
        <p:nvSpPr>
          <p:cNvPr id="170" name="Google Shape;170;p38"/>
          <p:cNvSpPr txBox="1">
            <a:spLocks noGrp="1"/>
          </p:cNvSpPr>
          <p:nvPr>
            <p:ph type="subTitle" idx="1"/>
          </p:nvPr>
        </p:nvSpPr>
        <p:spPr>
          <a:xfrm>
            <a:off x="1260902" y="2770350"/>
            <a:ext cx="6622200" cy="7926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1pPr>
            <a:lvl2pPr lvl="1"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2pPr>
            <a:lvl3pPr lvl="2"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3pPr>
            <a:lvl4pPr lvl="3"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4pPr>
            <a:lvl5pPr lvl="4"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5pPr>
            <a:lvl6pPr lvl="5"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6pPr>
            <a:lvl7pPr lvl="6"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7pPr>
            <a:lvl8pPr lvl="7"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8pPr>
            <a:lvl9pPr lvl="8" rtl="0">
              <a:lnSpc>
                <a:spcPct val="100000"/>
              </a:lnSpc>
              <a:spcBef>
                <a:spcPts val="0"/>
              </a:spcBef>
              <a:spcAft>
                <a:spcPts val="0"/>
              </a:spcAft>
              <a:buClr>
                <a:srgbClr val="434343"/>
              </a:buClr>
              <a:buSzPts val="2600"/>
              <a:buFont typeface="Nunito SemiBold"/>
              <a:buNone/>
              <a:defRPr sz="2600">
                <a:solidFill>
                  <a:srgbClr val="434343"/>
                </a:solidFill>
                <a:latin typeface="Nunito SemiBold"/>
                <a:ea typeface="Nunito SemiBold"/>
                <a:cs typeface="Nunito SemiBold"/>
                <a:sym typeface="Nunito SemiBold"/>
              </a:defRPr>
            </a:lvl9p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1"/>
        <p:cNvGrpSpPr/>
        <p:nvPr/>
      </p:nvGrpSpPr>
      <p:grpSpPr>
        <a:xfrm>
          <a:off x="0" y="0"/>
          <a:ext cx="0" cy="0"/>
          <a:chOff x="0" y="0"/>
          <a:chExt cx="0" cy="0"/>
        </a:xfrm>
      </p:grpSpPr>
      <p:sp>
        <p:nvSpPr>
          <p:cNvPr id="172" name="Google Shape;172;p39"/>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E39A9"/>
              </a:buClr>
              <a:buSzPts val="3600"/>
              <a:buNone/>
              <a:defRPr sz="3600">
                <a:solidFill>
                  <a:srgbClr val="0E39A9"/>
                </a:solidFill>
              </a:defRPr>
            </a:lvl1pPr>
            <a:lvl2pPr lvl="1" rtl="0">
              <a:spcBef>
                <a:spcPts val="0"/>
              </a:spcBef>
              <a:spcAft>
                <a:spcPts val="0"/>
              </a:spcAft>
              <a:buClr>
                <a:srgbClr val="0E39A9"/>
              </a:buClr>
              <a:buSzPts val="3600"/>
              <a:buNone/>
              <a:defRPr sz="3600">
                <a:solidFill>
                  <a:srgbClr val="0E39A9"/>
                </a:solidFill>
              </a:defRPr>
            </a:lvl2pPr>
            <a:lvl3pPr lvl="2" rtl="0">
              <a:spcBef>
                <a:spcPts val="0"/>
              </a:spcBef>
              <a:spcAft>
                <a:spcPts val="0"/>
              </a:spcAft>
              <a:buClr>
                <a:srgbClr val="0E39A9"/>
              </a:buClr>
              <a:buSzPts val="3600"/>
              <a:buNone/>
              <a:defRPr sz="3600">
                <a:solidFill>
                  <a:srgbClr val="0E39A9"/>
                </a:solidFill>
              </a:defRPr>
            </a:lvl3pPr>
            <a:lvl4pPr lvl="3" rtl="0">
              <a:spcBef>
                <a:spcPts val="0"/>
              </a:spcBef>
              <a:spcAft>
                <a:spcPts val="0"/>
              </a:spcAft>
              <a:buClr>
                <a:srgbClr val="0E39A9"/>
              </a:buClr>
              <a:buSzPts val="3600"/>
              <a:buNone/>
              <a:defRPr sz="3600">
                <a:solidFill>
                  <a:srgbClr val="0E39A9"/>
                </a:solidFill>
              </a:defRPr>
            </a:lvl4pPr>
            <a:lvl5pPr lvl="4" rtl="0">
              <a:spcBef>
                <a:spcPts val="0"/>
              </a:spcBef>
              <a:spcAft>
                <a:spcPts val="0"/>
              </a:spcAft>
              <a:buClr>
                <a:srgbClr val="0E39A9"/>
              </a:buClr>
              <a:buSzPts val="3600"/>
              <a:buNone/>
              <a:defRPr sz="3600">
                <a:solidFill>
                  <a:srgbClr val="0E39A9"/>
                </a:solidFill>
              </a:defRPr>
            </a:lvl5pPr>
            <a:lvl6pPr lvl="5" rtl="0">
              <a:spcBef>
                <a:spcPts val="0"/>
              </a:spcBef>
              <a:spcAft>
                <a:spcPts val="0"/>
              </a:spcAft>
              <a:buClr>
                <a:srgbClr val="0E39A9"/>
              </a:buClr>
              <a:buSzPts val="3600"/>
              <a:buNone/>
              <a:defRPr sz="3600">
                <a:solidFill>
                  <a:srgbClr val="0E39A9"/>
                </a:solidFill>
              </a:defRPr>
            </a:lvl6pPr>
            <a:lvl7pPr lvl="6" rtl="0">
              <a:spcBef>
                <a:spcPts val="0"/>
              </a:spcBef>
              <a:spcAft>
                <a:spcPts val="0"/>
              </a:spcAft>
              <a:buClr>
                <a:srgbClr val="0E39A9"/>
              </a:buClr>
              <a:buSzPts val="3600"/>
              <a:buNone/>
              <a:defRPr sz="3600">
                <a:solidFill>
                  <a:srgbClr val="0E39A9"/>
                </a:solidFill>
              </a:defRPr>
            </a:lvl7pPr>
            <a:lvl8pPr lvl="7" rtl="0">
              <a:spcBef>
                <a:spcPts val="0"/>
              </a:spcBef>
              <a:spcAft>
                <a:spcPts val="0"/>
              </a:spcAft>
              <a:buClr>
                <a:srgbClr val="0E39A9"/>
              </a:buClr>
              <a:buSzPts val="3600"/>
              <a:buNone/>
              <a:defRPr sz="3600">
                <a:solidFill>
                  <a:srgbClr val="0E39A9"/>
                </a:solidFill>
              </a:defRPr>
            </a:lvl8pPr>
            <a:lvl9pPr lvl="8" rtl="0">
              <a:spcBef>
                <a:spcPts val="0"/>
              </a:spcBef>
              <a:spcAft>
                <a:spcPts val="0"/>
              </a:spcAft>
              <a:buClr>
                <a:srgbClr val="0E39A9"/>
              </a:buClr>
              <a:buSzPts val="3600"/>
              <a:buNone/>
              <a:defRPr sz="3600">
                <a:solidFill>
                  <a:srgbClr val="0E39A9"/>
                </a:solidFill>
              </a:defRPr>
            </a:lvl9pPr>
          </a:lstStyle>
          <a:p>
            <a:endParaRPr/>
          </a:p>
        </p:txBody>
      </p:sp>
      <p:sp>
        <p:nvSpPr>
          <p:cNvPr id="173" name="Google Shape;173;p39"/>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lvl1pPr lvl="0" rtl="0">
              <a:buNone/>
              <a:defRPr sz="800" b="1">
                <a:solidFill>
                  <a:srgbClr val="434343"/>
                </a:solidFill>
                <a:latin typeface="Nunito"/>
                <a:ea typeface="Nunito"/>
                <a:cs typeface="Nunito"/>
                <a:sym typeface="Nunito"/>
              </a:defRPr>
            </a:lvl1pPr>
            <a:lvl2pPr lvl="1" rtl="0">
              <a:buNone/>
              <a:defRPr sz="800" b="1">
                <a:solidFill>
                  <a:srgbClr val="434343"/>
                </a:solidFill>
                <a:latin typeface="Nunito"/>
                <a:ea typeface="Nunito"/>
                <a:cs typeface="Nunito"/>
                <a:sym typeface="Nunito"/>
              </a:defRPr>
            </a:lvl2pPr>
            <a:lvl3pPr lvl="2" rtl="0">
              <a:buNone/>
              <a:defRPr sz="800" b="1">
                <a:solidFill>
                  <a:srgbClr val="434343"/>
                </a:solidFill>
                <a:latin typeface="Nunito"/>
                <a:ea typeface="Nunito"/>
                <a:cs typeface="Nunito"/>
                <a:sym typeface="Nunito"/>
              </a:defRPr>
            </a:lvl3pPr>
            <a:lvl4pPr lvl="3" rtl="0">
              <a:buNone/>
              <a:defRPr sz="800" b="1">
                <a:solidFill>
                  <a:srgbClr val="434343"/>
                </a:solidFill>
                <a:latin typeface="Nunito"/>
                <a:ea typeface="Nunito"/>
                <a:cs typeface="Nunito"/>
                <a:sym typeface="Nunito"/>
              </a:defRPr>
            </a:lvl4pPr>
            <a:lvl5pPr lvl="4" rtl="0">
              <a:buNone/>
              <a:defRPr sz="800" b="1">
                <a:solidFill>
                  <a:srgbClr val="434343"/>
                </a:solidFill>
                <a:latin typeface="Nunito"/>
                <a:ea typeface="Nunito"/>
                <a:cs typeface="Nunito"/>
                <a:sym typeface="Nunito"/>
              </a:defRPr>
            </a:lvl5pPr>
            <a:lvl6pPr lvl="5" rtl="0">
              <a:buNone/>
              <a:defRPr sz="800" b="1">
                <a:solidFill>
                  <a:srgbClr val="434343"/>
                </a:solidFill>
                <a:latin typeface="Nunito"/>
                <a:ea typeface="Nunito"/>
                <a:cs typeface="Nunito"/>
                <a:sym typeface="Nunito"/>
              </a:defRPr>
            </a:lvl6pPr>
            <a:lvl7pPr lvl="6" rtl="0">
              <a:buNone/>
              <a:defRPr sz="800" b="1">
                <a:solidFill>
                  <a:srgbClr val="434343"/>
                </a:solidFill>
                <a:latin typeface="Nunito"/>
                <a:ea typeface="Nunito"/>
                <a:cs typeface="Nunito"/>
                <a:sym typeface="Nunito"/>
              </a:defRPr>
            </a:lvl7pPr>
            <a:lvl8pPr lvl="7" rtl="0">
              <a:buNone/>
              <a:defRPr sz="800" b="1">
                <a:solidFill>
                  <a:srgbClr val="434343"/>
                </a:solidFill>
                <a:latin typeface="Nunito"/>
                <a:ea typeface="Nunito"/>
                <a:cs typeface="Nunito"/>
                <a:sym typeface="Nunito"/>
              </a:defRPr>
            </a:lvl8pPr>
            <a:lvl9pPr lvl="8"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4"/>
        <p:cNvGrpSpPr/>
        <p:nvPr/>
      </p:nvGrpSpPr>
      <p:grpSpPr>
        <a:xfrm>
          <a:off x="0" y="0"/>
          <a:ext cx="0" cy="0"/>
          <a:chOff x="0" y="0"/>
          <a:chExt cx="0" cy="0"/>
        </a:xfrm>
      </p:grpSpPr>
      <p:sp>
        <p:nvSpPr>
          <p:cNvPr id="175" name="Google Shape;175;p40"/>
          <p:cNvSpPr txBox="1">
            <a:spLocks noGrp="1"/>
          </p:cNvSpPr>
          <p:nvPr>
            <p:ph type="title"/>
          </p:nvPr>
        </p:nvSpPr>
        <p:spPr>
          <a:xfrm>
            <a:off x="202550" y="289279"/>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2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176" name="Google Shape;176;p40"/>
          <p:cNvSpPr txBox="1">
            <a:spLocks noGrp="1"/>
          </p:cNvSpPr>
          <p:nvPr>
            <p:ph type="body" idx="1"/>
          </p:nvPr>
        </p:nvSpPr>
        <p:spPr>
          <a:xfrm>
            <a:off x="202550" y="861975"/>
            <a:ext cx="8629800" cy="3706800"/>
          </a:xfrm>
          <a:prstGeom prst="rect">
            <a:avLst/>
          </a:prstGeom>
        </p:spPr>
        <p:txBody>
          <a:bodyPr spcFirstLastPara="1" wrap="square" lIns="91425" tIns="91425" rIns="91425" bIns="91425" anchor="t" anchorCtr="0">
            <a:noAutofit/>
          </a:bodyPr>
          <a:lstStyle>
            <a:lvl1pPr marL="457200" lvl="0" indent="-323850" rtl="0">
              <a:spcBef>
                <a:spcPts val="0"/>
              </a:spcBef>
              <a:spcAft>
                <a:spcPts val="0"/>
              </a:spcAft>
              <a:buSzPts val="1500"/>
              <a:buFont typeface="Nunito"/>
              <a:buChar char="●"/>
              <a:defRPr>
                <a:latin typeface="Nunito"/>
                <a:ea typeface="Nunito"/>
                <a:cs typeface="Nunito"/>
                <a:sym typeface="Nunito"/>
              </a:defRPr>
            </a:lvl1pPr>
            <a:lvl2pPr marL="914400" lvl="1" indent="-311150" rtl="0">
              <a:spcBef>
                <a:spcPts val="1600"/>
              </a:spcBef>
              <a:spcAft>
                <a:spcPts val="0"/>
              </a:spcAft>
              <a:buSzPts val="1300"/>
              <a:buFont typeface="Nunito"/>
              <a:buChar char="○"/>
              <a:defRPr>
                <a:latin typeface="Nunito"/>
                <a:ea typeface="Nunito"/>
                <a:cs typeface="Nunito"/>
                <a:sym typeface="Nunito"/>
              </a:defRPr>
            </a:lvl2pPr>
            <a:lvl3pPr marL="1371600" lvl="2" indent="-304800" rtl="0">
              <a:spcBef>
                <a:spcPts val="1600"/>
              </a:spcBef>
              <a:spcAft>
                <a:spcPts val="0"/>
              </a:spcAft>
              <a:buSzPts val="1200"/>
              <a:buFont typeface="Nunito"/>
              <a:buChar char="■"/>
              <a:defRPr>
                <a:latin typeface="Nunito"/>
                <a:ea typeface="Nunito"/>
                <a:cs typeface="Nunito"/>
                <a:sym typeface="Nunito"/>
              </a:defRPr>
            </a:lvl3pPr>
            <a:lvl4pPr marL="1828800" lvl="3" indent="-298450" rtl="0">
              <a:spcBef>
                <a:spcPts val="1600"/>
              </a:spcBef>
              <a:spcAft>
                <a:spcPts val="0"/>
              </a:spcAft>
              <a:buSzPts val="1100"/>
              <a:buFont typeface="Nunito"/>
              <a:buChar char="●"/>
              <a:defRPr>
                <a:latin typeface="Nunito"/>
                <a:ea typeface="Nunito"/>
                <a:cs typeface="Nunito"/>
                <a:sym typeface="Nunito"/>
              </a:defRPr>
            </a:lvl4pPr>
            <a:lvl5pPr marL="2286000" lvl="4" indent="-292100" rtl="0">
              <a:spcBef>
                <a:spcPts val="1600"/>
              </a:spcBef>
              <a:spcAft>
                <a:spcPts val="0"/>
              </a:spcAft>
              <a:buSzPts val="1000"/>
              <a:buFont typeface="Nunito"/>
              <a:buChar char="○"/>
              <a:defRPr>
                <a:latin typeface="Nunito"/>
                <a:ea typeface="Nunito"/>
                <a:cs typeface="Nunito"/>
                <a:sym typeface="Nunito"/>
              </a:defRPr>
            </a:lvl5pPr>
            <a:lvl6pPr marL="2743200" lvl="5" indent="-285750" rtl="0">
              <a:spcBef>
                <a:spcPts val="1600"/>
              </a:spcBef>
              <a:spcAft>
                <a:spcPts val="0"/>
              </a:spcAft>
              <a:buSzPts val="900"/>
              <a:buFont typeface="Nunito"/>
              <a:buChar char="■"/>
              <a:defRPr>
                <a:latin typeface="Nunito"/>
                <a:ea typeface="Nunito"/>
                <a:cs typeface="Nunito"/>
                <a:sym typeface="Nunito"/>
              </a:defRPr>
            </a:lvl6pPr>
            <a:lvl7pPr marL="3200400" lvl="6" indent="-279400" rtl="0">
              <a:spcBef>
                <a:spcPts val="1600"/>
              </a:spcBef>
              <a:spcAft>
                <a:spcPts val="0"/>
              </a:spcAft>
              <a:buSzPts val="800"/>
              <a:buFont typeface="Nunito"/>
              <a:buChar char="●"/>
              <a:defRPr>
                <a:latin typeface="Nunito"/>
                <a:ea typeface="Nunito"/>
                <a:cs typeface="Nunito"/>
                <a:sym typeface="Nunito"/>
              </a:defRPr>
            </a:lvl7pPr>
            <a:lvl8pPr marL="3657600" lvl="7" indent="-273050" rtl="0">
              <a:spcBef>
                <a:spcPts val="1600"/>
              </a:spcBef>
              <a:spcAft>
                <a:spcPts val="0"/>
              </a:spcAft>
              <a:buSzPts val="700"/>
              <a:buFont typeface="Nunito"/>
              <a:buChar char="○"/>
              <a:defRPr>
                <a:latin typeface="Nunito"/>
                <a:ea typeface="Nunito"/>
                <a:cs typeface="Nunito"/>
                <a:sym typeface="Nunito"/>
              </a:defRPr>
            </a:lvl8pPr>
            <a:lvl9pPr marL="4114800" lvl="8" indent="-266700" rtl="0">
              <a:spcBef>
                <a:spcPts val="1600"/>
              </a:spcBef>
              <a:spcAft>
                <a:spcPts val="1600"/>
              </a:spcAft>
              <a:buSzPts val="600"/>
              <a:buFont typeface="Nunito"/>
              <a:buChar char="■"/>
              <a:defRPr>
                <a:latin typeface="Nunito"/>
                <a:ea typeface="Nunito"/>
                <a:cs typeface="Nunito"/>
                <a:sym typeface="Nunito"/>
              </a:defRPr>
            </a:lvl9pPr>
          </a:lstStyle>
          <a:p>
            <a:endParaRPr/>
          </a:p>
        </p:txBody>
      </p:sp>
      <p:sp>
        <p:nvSpPr>
          <p:cNvPr id="177" name="Google Shape;177;p40"/>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lvl1pPr lvl="0" rtl="0">
              <a:buNone/>
              <a:defRPr sz="800" b="1">
                <a:solidFill>
                  <a:srgbClr val="434343"/>
                </a:solidFill>
                <a:latin typeface="Nunito"/>
                <a:ea typeface="Nunito"/>
                <a:cs typeface="Nunito"/>
                <a:sym typeface="Nunito"/>
              </a:defRPr>
            </a:lvl1pPr>
            <a:lvl2pPr lvl="1" rtl="0">
              <a:buNone/>
              <a:defRPr sz="800" b="1">
                <a:solidFill>
                  <a:srgbClr val="434343"/>
                </a:solidFill>
                <a:latin typeface="Nunito"/>
                <a:ea typeface="Nunito"/>
                <a:cs typeface="Nunito"/>
                <a:sym typeface="Nunito"/>
              </a:defRPr>
            </a:lvl2pPr>
            <a:lvl3pPr lvl="2" rtl="0">
              <a:buNone/>
              <a:defRPr sz="800" b="1">
                <a:solidFill>
                  <a:srgbClr val="434343"/>
                </a:solidFill>
                <a:latin typeface="Nunito"/>
                <a:ea typeface="Nunito"/>
                <a:cs typeface="Nunito"/>
                <a:sym typeface="Nunito"/>
              </a:defRPr>
            </a:lvl3pPr>
            <a:lvl4pPr lvl="3" rtl="0">
              <a:buNone/>
              <a:defRPr sz="800" b="1">
                <a:solidFill>
                  <a:srgbClr val="434343"/>
                </a:solidFill>
                <a:latin typeface="Nunito"/>
                <a:ea typeface="Nunito"/>
                <a:cs typeface="Nunito"/>
                <a:sym typeface="Nunito"/>
              </a:defRPr>
            </a:lvl4pPr>
            <a:lvl5pPr lvl="4" rtl="0">
              <a:buNone/>
              <a:defRPr sz="800" b="1">
                <a:solidFill>
                  <a:srgbClr val="434343"/>
                </a:solidFill>
                <a:latin typeface="Nunito"/>
                <a:ea typeface="Nunito"/>
                <a:cs typeface="Nunito"/>
                <a:sym typeface="Nunito"/>
              </a:defRPr>
            </a:lvl5pPr>
            <a:lvl6pPr lvl="5" rtl="0">
              <a:buNone/>
              <a:defRPr sz="800" b="1">
                <a:solidFill>
                  <a:srgbClr val="434343"/>
                </a:solidFill>
                <a:latin typeface="Nunito"/>
                <a:ea typeface="Nunito"/>
                <a:cs typeface="Nunito"/>
                <a:sym typeface="Nunito"/>
              </a:defRPr>
            </a:lvl6pPr>
            <a:lvl7pPr lvl="6" rtl="0">
              <a:buNone/>
              <a:defRPr sz="800" b="1">
                <a:solidFill>
                  <a:srgbClr val="434343"/>
                </a:solidFill>
                <a:latin typeface="Nunito"/>
                <a:ea typeface="Nunito"/>
                <a:cs typeface="Nunito"/>
                <a:sym typeface="Nunito"/>
              </a:defRPr>
            </a:lvl7pPr>
            <a:lvl8pPr lvl="7" rtl="0">
              <a:buNone/>
              <a:defRPr sz="800" b="1">
                <a:solidFill>
                  <a:srgbClr val="434343"/>
                </a:solidFill>
                <a:latin typeface="Nunito"/>
                <a:ea typeface="Nunito"/>
                <a:cs typeface="Nunito"/>
                <a:sym typeface="Nunito"/>
              </a:defRPr>
            </a:lvl8pPr>
            <a:lvl9pPr lvl="8"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and Table">
  <p:cSld name="CUSTOM">
    <p:spTree>
      <p:nvGrpSpPr>
        <p:cNvPr id="1" name="Shape 178"/>
        <p:cNvGrpSpPr/>
        <p:nvPr/>
      </p:nvGrpSpPr>
      <p:grpSpPr>
        <a:xfrm>
          <a:off x="0" y="0"/>
          <a:ext cx="0" cy="0"/>
          <a:chOff x="0" y="0"/>
          <a:chExt cx="0" cy="0"/>
        </a:xfrm>
      </p:grpSpPr>
      <p:sp>
        <p:nvSpPr>
          <p:cNvPr id="179" name="Google Shape;179;p41"/>
          <p:cNvSpPr txBox="1">
            <a:spLocks noGrp="1"/>
          </p:cNvSpPr>
          <p:nvPr>
            <p:ph type="title"/>
          </p:nvPr>
        </p:nvSpPr>
        <p:spPr>
          <a:xfrm>
            <a:off x="201972" y="288368"/>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2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graphicFrame>
        <p:nvGraphicFramePr>
          <p:cNvPr id="180" name="Google Shape;180;p41"/>
          <p:cNvGraphicFramePr/>
          <p:nvPr/>
        </p:nvGraphicFramePr>
        <p:xfrm>
          <a:off x="201942" y="833662"/>
          <a:ext cx="3000000" cy="3000000"/>
        </p:xfrm>
        <a:graphic>
          <a:graphicData uri="http://schemas.openxmlformats.org/drawingml/2006/table">
            <a:tbl>
              <a:tblPr firstRow="1" bandRow="1">
                <a:noFill/>
                <a:tableStyleId>{2B9413B6-06D9-4716-A5BC-8756103C35D0}</a:tableStyleId>
              </a:tblPr>
              <a:tblGrid>
                <a:gridCol w="883125">
                  <a:extLst>
                    <a:ext uri="{9D8B030D-6E8A-4147-A177-3AD203B41FA5}">
                      <a16:colId xmlns:a16="http://schemas.microsoft.com/office/drawing/2014/main" val="20000"/>
                    </a:ext>
                  </a:extLst>
                </a:gridCol>
                <a:gridCol w="3886050">
                  <a:extLst>
                    <a:ext uri="{9D8B030D-6E8A-4147-A177-3AD203B41FA5}">
                      <a16:colId xmlns:a16="http://schemas.microsoft.com/office/drawing/2014/main" val="20001"/>
                    </a:ext>
                  </a:extLst>
                </a:gridCol>
                <a:gridCol w="3886050">
                  <a:extLst>
                    <a:ext uri="{9D8B030D-6E8A-4147-A177-3AD203B41FA5}">
                      <a16:colId xmlns:a16="http://schemas.microsoft.com/office/drawing/2014/main" val="20002"/>
                    </a:ext>
                  </a:extLst>
                </a:gridCol>
              </a:tblGrid>
              <a:tr h="673575">
                <a:tc>
                  <a:txBody>
                    <a:bodyPr/>
                    <a:lstStyle/>
                    <a:p>
                      <a:pPr marL="0" marR="0" lvl="0" indent="0" algn="l" rtl="0">
                        <a:lnSpc>
                          <a:spcPct val="100000"/>
                        </a:lnSpc>
                        <a:spcBef>
                          <a:spcPts val="0"/>
                        </a:spcBef>
                        <a:spcAft>
                          <a:spcPts val="0"/>
                        </a:spcAft>
                        <a:buNone/>
                      </a:pPr>
                      <a:r>
                        <a:rPr lang="en" u="none" strike="noStrike" cap="none">
                          <a:latin typeface="Nunito"/>
                          <a:ea typeface="Nunito"/>
                          <a:cs typeface="Nunito"/>
                          <a:sym typeface="Nunito"/>
                        </a:rPr>
                        <a:t>Cluster</a:t>
                      </a:r>
                      <a:endParaRPr>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 u="none" strike="noStrike" cap="none">
                          <a:latin typeface="Nunito"/>
                          <a:ea typeface="Nunito"/>
                          <a:cs typeface="Nunito"/>
                          <a:sym typeface="Nunito"/>
                        </a:rPr>
                        <a:t>Cluster Profile </a:t>
                      </a:r>
                      <a:endParaRPr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 u="none" strike="noStrike" cap="none">
                          <a:latin typeface="Nunito"/>
                          <a:ea typeface="Nunito"/>
                          <a:cs typeface="Nunito"/>
                          <a:sym typeface="Nunito"/>
                        </a:rPr>
                        <a:t>Business Insights for Marketing Team</a:t>
                      </a:r>
                      <a:endParaRPr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0"/>
                  </a:ext>
                </a:extLst>
              </a:tr>
              <a:tr h="753325">
                <a:tc>
                  <a:txBody>
                    <a:bodyPr/>
                    <a:lstStyle/>
                    <a:p>
                      <a:pPr marL="0" marR="0" lvl="0" indent="0" algn="l" rtl="0">
                        <a:lnSpc>
                          <a:spcPct val="100000"/>
                        </a:lnSpc>
                        <a:spcBef>
                          <a:spcPts val="0"/>
                        </a:spcBef>
                        <a:spcAft>
                          <a:spcPts val="0"/>
                        </a:spcAft>
                        <a:buNone/>
                      </a:pPr>
                      <a:r>
                        <a:rPr lang="en" sz="1200" u="none" strike="noStrike" cap="none">
                          <a:latin typeface="Nunito"/>
                          <a:ea typeface="Nunito"/>
                          <a:cs typeface="Nunito"/>
                          <a:sym typeface="Nunito"/>
                        </a:rPr>
                        <a:t>1</a:t>
                      </a:r>
                      <a:endParaRPr sz="1200">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 sz="1200" u="none" strike="noStrike" cap="none">
                          <a:latin typeface="Nunito"/>
                          <a:ea typeface="Nunito"/>
                          <a:cs typeface="Nunito"/>
                          <a:sym typeface="Nunito"/>
                        </a:rPr>
                        <a:t>High value customers who have many credit cards and prefer to engage online</a:t>
                      </a: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 sz="1200" u="none" strike="noStrike" cap="none">
                          <a:latin typeface="Nunito"/>
                          <a:ea typeface="Nunito"/>
                          <a:cs typeface="Nunito"/>
                          <a:sym typeface="Nunito"/>
                        </a:rPr>
                        <a:t>Engage Online – Set up priority calling in lines – Upsell and Cross sell premium products</a:t>
                      </a:r>
                      <a:endParaRPr sz="1200">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1"/>
                  </a:ext>
                </a:extLst>
              </a:tr>
              <a:tr h="669525">
                <a:tc>
                  <a:txBody>
                    <a:bodyPr/>
                    <a:lstStyle/>
                    <a:p>
                      <a:pPr marL="0" marR="0" lvl="0" indent="0" algn="l" rtl="0">
                        <a:lnSpc>
                          <a:spcPct val="100000"/>
                        </a:lnSpc>
                        <a:spcBef>
                          <a:spcPts val="0"/>
                        </a:spcBef>
                        <a:spcAft>
                          <a:spcPts val="0"/>
                        </a:spcAft>
                        <a:buNone/>
                      </a:pPr>
                      <a:r>
                        <a:rPr lang="en" sz="1200" u="none" strike="noStrike" cap="none">
                          <a:latin typeface="Nunito"/>
                          <a:ea typeface="Nunito"/>
                          <a:cs typeface="Nunito"/>
                          <a:sym typeface="Nunito"/>
                        </a:rPr>
                        <a:t>2</a:t>
                      </a:r>
                      <a:endParaRPr sz="1200">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 sz="1200" u="none" strike="noStrike" cap="none" baseline="30000">
                          <a:latin typeface="Nunito"/>
                          <a:ea typeface="Nunito"/>
                          <a:cs typeface="Nunito"/>
                          <a:sym typeface="Nunito"/>
                        </a:rPr>
                        <a:t>…</a:t>
                      </a:r>
                      <a:endParaRPr sz="1200">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 sz="1200" u="none" strike="noStrike" cap="none">
                          <a:latin typeface="Nunito"/>
                          <a:ea typeface="Nunito"/>
                          <a:cs typeface="Nunito"/>
                          <a:sym typeface="Nunito"/>
                        </a:rPr>
                        <a:t>..</a:t>
                      </a:r>
                      <a:endParaRPr sz="1200">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2"/>
                  </a:ext>
                </a:extLst>
              </a:tr>
              <a:tr h="669525">
                <a:tc>
                  <a:txBody>
                    <a:bodyPr/>
                    <a:lstStyle/>
                    <a:p>
                      <a:pPr marL="0" marR="0" lvl="0" indent="0" algn="l" rtl="0">
                        <a:lnSpc>
                          <a:spcPct val="100000"/>
                        </a:lnSpc>
                        <a:spcBef>
                          <a:spcPts val="0"/>
                        </a:spcBef>
                        <a:spcAft>
                          <a:spcPts val="0"/>
                        </a:spcAft>
                        <a:buNone/>
                      </a:pPr>
                      <a:r>
                        <a:rPr lang="en" sz="1200" u="none" strike="noStrike" cap="none">
                          <a:latin typeface="Nunito"/>
                          <a:ea typeface="Nunito"/>
                          <a:cs typeface="Nunito"/>
                          <a:sym typeface="Nunito"/>
                        </a:rPr>
                        <a:t>3</a:t>
                      </a:r>
                      <a:endParaRPr sz="1200">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 sz="1200" u="none" strike="noStrike" cap="none">
                          <a:latin typeface="Nunito"/>
                          <a:ea typeface="Nunito"/>
                          <a:cs typeface="Nunito"/>
                          <a:sym typeface="Nunito"/>
                        </a:rPr>
                        <a:t>…</a:t>
                      </a:r>
                      <a:endParaRPr sz="1200">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r>
                        <a:rPr lang="en" sz="1200" u="none" strike="noStrike" cap="none">
                          <a:latin typeface="Nunito"/>
                          <a:ea typeface="Nunito"/>
                          <a:cs typeface="Nunito"/>
                          <a:sym typeface="Nunito"/>
                        </a:rPr>
                        <a:t>…</a:t>
                      </a:r>
                      <a:endParaRPr sz="1200">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3"/>
                  </a:ext>
                </a:extLst>
              </a:tr>
              <a:tr h="669525">
                <a:tc>
                  <a:txBody>
                    <a:bodyPr/>
                    <a:lstStyle/>
                    <a:p>
                      <a:pPr marL="0" marR="0" lvl="0" indent="0" algn="l" rtl="0">
                        <a:lnSpc>
                          <a:spcPct val="100000"/>
                        </a:lnSpc>
                        <a:spcBef>
                          <a:spcPts val="0"/>
                        </a:spcBef>
                        <a:spcAft>
                          <a:spcPts val="0"/>
                        </a:spcAft>
                        <a:buNone/>
                      </a:pPr>
                      <a:endParaRPr sz="1200" u="none" strike="noStrike" cap="none">
                        <a:latin typeface="Nunito"/>
                        <a:ea typeface="Nunito"/>
                        <a:cs typeface="Nunito"/>
                        <a:sym typeface="Nunito"/>
                      </a:endParaRPr>
                    </a:p>
                  </a:txBody>
                  <a:tcPr marL="91450" marR="91450" marT="45725" marB="45725" anchor="ctr">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tc>
                  <a:txBody>
                    <a:bodyPr/>
                    <a:lstStyle/>
                    <a:p>
                      <a:pPr marL="0" marR="0" lvl="0" indent="0" algn="l" rtl="0">
                        <a:lnSpc>
                          <a:spcPct val="100000"/>
                        </a:lnSpc>
                        <a:spcBef>
                          <a:spcPts val="0"/>
                        </a:spcBef>
                        <a:spcAft>
                          <a:spcPts val="0"/>
                        </a:spcAft>
                        <a:buNone/>
                      </a:pPr>
                      <a:endParaRPr sz="1200" u="none" strike="noStrike" cap="none">
                        <a:latin typeface="Nunito"/>
                        <a:ea typeface="Nunito"/>
                        <a:cs typeface="Nunito"/>
                        <a:sym typeface="Nunito"/>
                      </a:endParaRPr>
                    </a:p>
                  </a:txBody>
                  <a:tcPr marL="91450" marR="91450" marT="45725" marB="45725" anchor="ctr">
                    <a:lnL w="12700" cap="flat" cmpd="sng">
                      <a:solidFill>
                        <a:srgbClr val="7F7F7F"/>
                      </a:solidFill>
                      <a:prstDash val="solid"/>
                      <a:round/>
                      <a:headEnd type="none" w="sm" len="sm"/>
                      <a:tailEnd type="none" w="sm" len="sm"/>
                    </a:lnL>
                    <a:lnR w="12700" cap="flat" cmpd="sng">
                      <a:solidFill>
                        <a:srgbClr val="7F7F7F"/>
                      </a:solidFill>
                      <a:prstDash val="solid"/>
                      <a:round/>
                      <a:headEnd type="none" w="sm" len="sm"/>
                      <a:tailEnd type="none" w="sm" len="sm"/>
                    </a:lnR>
                  </a:tcPr>
                </a:tc>
                <a:extLst>
                  <a:ext uri="{0D108BD9-81ED-4DB2-BD59-A6C34878D82A}">
                    <a16:rowId xmlns:a16="http://schemas.microsoft.com/office/drawing/2014/main" val="10004"/>
                  </a:ext>
                </a:extLst>
              </a:tr>
            </a:tbl>
          </a:graphicData>
        </a:graphic>
      </p:graphicFrame>
      <p:sp>
        <p:nvSpPr>
          <p:cNvPr id="181" name="Google Shape;181;p41"/>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lvl1pPr lvl="0" rtl="0">
              <a:buNone/>
              <a:defRPr sz="800" b="1">
                <a:solidFill>
                  <a:srgbClr val="434343"/>
                </a:solidFill>
                <a:latin typeface="Nunito"/>
                <a:ea typeface="Nunito"/>
                <a:cs typeface="Nunito"/>
                <a:sym typeface="Nunito"/>
              </a:defRPr>
            </a:lvl1pPr>
            <a:lvl2pPr lvl="1" rtl="0">
              <a:buNone/>
              <a:defRPr sz="800" b="1">
                <a:solidFill>
                  <a:srgbClr val="434343"/>
                </a:solidFill>
                <a:latin typeface="Nunito"/>
                <a:ea typeface="Nunito"/>
                <a:cs typeface="Nunito"/>
                <a:sym typeface="Nunito"/>
              </a:defRPr>
            </a:lvl2pPr>
            <a:lvl3pPr lvl="2" rtl="0">
              <a:buNone/>
              <a:defRPr sz="800" b="1">
                <a:solidFill>
                  <a:srgbClr val="434343"/>
                </a:solidFill>
                <a:latin typeface="Nunito"/>
                <a:ea typeface="Nunito"/>
                <a:cs typeface="Nunito"/>
                <a:sym typeface="Nunito"/>
              </a:defRPr>
            </a:lvl3pPr>
            <a:lvl4pPr lvl="3" rtl="0">
              <a:buNone/>
              <a:defRPr sz="800" b="1">
                <a:solidFill>
                  <a:srgbClr val="434343"/>
                </a:solidFill>
                <a:latin typeface="Nunito"/>
                <a:ea typeface="Nunito"/>
                <a:cs typeface="Nunito"/>
                <a:sym typeface="Nunito"/>
              </a:defRPr>
            </a:lvl4pPr>
            <a:lvl5pPr lvl="4" rtl="0">
              <a:buNone/>
              <a:defRPr sz="800" b="1">
                <a:solidFill>
                  <a:srgbClr val="434343"/>
                </a:solidFill>
                <a:latin typeface="Nunito"/>
                <a:ea typeface="Nunito"/>
                <a:cs typeface="Nunito"/>
                <a:sym typeface="Nunito"/>
              </a:defRPr>
            </a:lvl5pPr>
            <a:lvl6pPr lvl="5" rtl="0">
              <a:buNone/>
              <a:defRPr sz="800" b="1">
                <a:solidFill>
                  <a:srgbClr val="434343"/>
                </a:solidFill>
                <a:latin typeface="Nunito"/>
                <a:ea typeface="Nunito"/>
                <a:cs typeface="Nunito"/>
                <a:sym typeface="Nunito"/>
              </a:defRPr>
            </a:lvl6pPr>
            <a:lvl7pPr lvl="6" rtl="0">
              <a:buNone/>
              <a:defRPr sz="800" b="1">
                <a:solidFill>
                  <a:srgbClr val="434343"/>
                </a:solidFill>
                <a:latin typeface="Nunito"/>
                <a:ea typeface="Nunito"/>
                <a:cs typeface="Nunito"/>
                <a:sym typeface="Nunito"/>
              </a:defRPr>
            </a:lvl7pPr>
            <a:lvl8pPr lvl="7" rtl="0">
              <a:buNone/>
              <a:defRPr sz="800" b="1">
                <a:solidFill>
                  <a:srgbClr val="434343"/>
                </a:solidFill>
                <a:latin typeface="Nunito"/>
                <a:ea typeface="Nunito"/>
                <a:cs typeface="Nunito"/>
                <a:sym typeface="Nunito"/>
              </a:defRPr>
            </a:lvl8pPr>
            <a:lvl9pPr lvl="8"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82"/>
        <p:cNvGrpSpPr/>
        <p:nvPr/>
      </p:nvGrpSpPr>
      <p:grpSpPr>
        <a:xfrm>
          <a:off x="0" y="0"/>
          <a:ext cx="0" cy="0"/>
          <a:chOff x="0" y="0"/>
          <a:chExt cx="0" cy="0"/>
        </a:xfrm>
      </p:grpSpPr>
      <p:sp>
        <p:nvSpPr>
          <p:cNvPr id="183" name="Google Shape;183;p42"/>
          <p:cNvSpPr txBox="1">
            <a:spLocks noGrp="1"/>
          </p:cNvSpPr>
          <p:nvPr>
            <p:ph type="title"/>
          </p:nvPr>
        </p:nvSpPr>
        <p:spPr>
          <a:xfrm>
            <a:off x="201972" y="288368"/>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2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184" name="Google Shape;184;p42"/>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85" name="Google Shape;185;p42"/>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86" name="Google Shape;186;p42"/>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lvl1pPr lvl="0" rtl="0">
              <a:buNone/>
              <a:defRPr sz="800" b="1">
                <a:solidFill>
                  <a:srgbClr val="434343"/>
                </a:solidFill>
                <a:latin typeface="Nunito"/>
                <a:ea typeface="Nunito"/>
                <a:cs typeface="Nunito"/>
                <a:sym typeface="Nunito"/>
              </a:defRPr>
            </a:lvl1pPr>
            <a:lvl2pPr lvl="1" rtl="0">
              <a:buNone/>
              <a:defRPr sz="800" b="1">
                <a:solidFill>
                  <a:srgbClr val="434343"/>
                </a:solidFill>
                <a:latin typeface="Nunito"/>
                <a:ea typeface="Nunito"/>
                <a:cs typeface="Nunito"/>
                <a:sym typeface="Nunito"/>
              </a:defRPr>
            </a:lvl2pPr>
            <a:lvl3pPr lvl="2" rtl="0">
              <a:buNone/>
              <a:defRPr sz="800" b="1">
                <a:solidFill>
                  <a:srgbClr val="434343"/>
                </a:solidFill>
                <a:latin typeface="Nunito"/>
                <a:ea typeface="Nunito"/>
                <a:cs typeface="Nunito"/>
                <a:sym typeface="Nunito"/>
              </a:defRPr>
            </a:lvl3pPr>
            <a:lvl4pPr lvl="3" rtl="0">
              <a:buNone/>
              <a:defRPr sz="800" b="1">
                <a:solidFill>
                  <a:srgbClr val="434343"/>
                </a:solidFill>
                <a:latin typeface="Nunito"/>
                <a:ea typeface="Nunito"/>
                <a:cs typeface="Nunito"/>
                <a:sym typeface="Nunito"/>
              </a:defRPr>
            </a:lvl4pPr>
            <a:lvl5pPr lvl="4" rtl="0">
              <a:buNone/>
              <a:defRPr sz="800" b="1">
                <a:solidFill>
                  <a:srgbClr val="434343"/>
                </a:solidFill>
                <a:latin typeface="Nunito"/>
                <a:ea typeface="Nunito"/>
                <a:cs typeface="Nunito"/>
                <a:sym typeface="Nunito"/>
              </a:defRPr>
            </a:lvl5pPr>
            <a:lvl6pPr lvl="5" rtl="0">
              <a:buNone/>
              <a:defRPr sz="800" b="1">
                <a:solidFill>
                  <a:srgbClr val="434343"/>
                </a:solidFill>
                <a:latin typeface="Nunito"/>
                <a:ea typeface="Nunito"/>
                <a:cs typeface="Nunito"/>
                <a:sym typeface="Nunito"/>
              </a:defRPr>
            </a:lvl6pPr>
            <a:lvl7pPr lvl="6" rtl="0">
              <a:buNone/>
              <a:defRPr sz="800" b="1">
                <a:solidFill>
                  <a:srgbClr val="434343"/>
                </a:solidFill>
                <a:latin typeface="Nunito"/>
                <a:ea typeface="Nunito"/>
                <a:cs typeface="Nunito"/>
                <a:sym typeface="Nunito"/>
              </a:defRPr>
            </a:lvl7pPr>
            <a:lvl8pPr lvl="7" rtl="0">
              <a:buNone/>
              <a:defRPr sz="800" b="1">
                <a:solidFill>
                  <a:srgbClr val="434343"/>
                </a:solidFill>
                <a:latin typeface="Nunito"/>
                <a:ea typeface="Nunito"/>
                <a:cs typeface="Nunito"/>
                <a:sym typeface="Nunito"/>
              </a:defRPr>
            </a:lvl8pPr>
            <a:lvl9pPr lvl="8"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87"/>
        <p:cNvGrpSpPr/>
        <p:nvPr/>
      </p:nvGrpSpPr>
      <p:grpSpPr>
        <a:xfrm>
          <a:off x="0" y="0"/>
          <a:ext cx="0" cy="0"/>
          <a:chOff x="0" y="0"/>
          <a:chExt cx="0" cy="0"/>
        </a:xfrm>
      </p:grpSpPr>
      <p:sp>
        <p:nvSpPr>
          <p:cNvPr id="188" name="Google Shape;188;p43"/>
          <p:cNvSpPr txBox="1">
            <a:spLocks noGrp="1"/>
          </p:cNvSpPr>
          <p:nvPr>
            <p:ph type="title"/>
          </p:nvPr>
        </p:nvSpPr>
        <p:spPr>
          <a:xfrm>
            <a:off x="201972" y="288368"/>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200"/>
              <a:buNone/>
              <a:defRPr/>
            </a:lvl1pPr>
            <a:lvl2pPr lvl="1" rtl="0">
              <a:spcBef>
                <a:spcPts val="0"/>
              </a:spcBef>
              <a:spcAft>
                <a:spcPts val="0"/>
              </a:spcAft>
              <a:buSzPts val="2500"/>
              <a:buNone/>
              <a:defRPr/>
            </a:lvl2pPr>
            <a:lvl3pPr lvl="2" rtl="0">
              <a:spcBef>
                <a:spcPts val="0"/>
              </a:spcBef>
              <a:spcAft>
                <a:spcPts val="0"/>
              </a:spcAft>
              <a:buSzPts val="2500"/>
              <a:buNone/>
              <a:defRPr/>
            </a:lvl3pPr>
            <a:lvl4pPr lvl="3" rtl="0">
              <a:spcBef>
                <a:spcPts val="0"/>
              </a:spcBef>
              <a:spcAft>
                <a:spcPts val="0"/>
              </a:spcAft>
              <a:buSzPts val="2500"/>
              <a:buNone/>
              <a:defRPr/>
            </a:lvl4pPr>
            <a:lvl5pPr lvl="4" rtl="0">
              <a:spcBef>
                <a:spcPts val="0"/>
              </a:spcBef>
              <a:spcAft>
                <a:spcPts val="0"/>
              </a:spcAft>
              <a:buSzPts val="2500"/>
              <a:buNone/>
              <a:defRPr/>
            </a:lvl5pPr>
            <a:lvl6pPr lvl="5" rtl="0">
              <a:spcBef>
                <a:spcPts val="0"/>
              </a:spcBef>
              <a:spcAft>
                <a:spcPts val="0"/>
              </a:spcAft>
              <a:buSzPts val="2500"/>
              <a:buNone/>
              <a:defRPr/>
            </a:lvl6pPr>
            <a:lvl7pPr lvl="6" rtl="0">
              <a:spcBef>
                <a:spcPts val="0"/>
              </a:spcBef>
              <a:spcAft>
                <a:spcPts val="0"/>
              </a:spcAft>
              <a:buSzPts val="2500"/>
              <a:buNone/>
              <a:defRPr/>
            </a:lvl7pPr>
            <a:lvl8pPr lvl="7" rtl="0">
              <a:spcBef>
                <a:spcPts val="0"/>
              </a:spcBef>
              <a:spcAft>
                <a:spcPts val="0"/>
              </a:spcAft>
              <a:buSzPts val="2500"/>
              <a:buNone/>
              <a:defRPr/>
            </a:lvl8pPr>
            <a:lvl9pPr lvl="8" rtl="0">
              <a:spcBef>
                <a:spcPts val="0"/>
              </a:spcBef>
              <a:spcAft>
                <a:spcPts val="0"/>
              </a:spcAft>
              <a:buSzPts val="2500"/>
              <a:buNone/>
              <a:defRPr/>
            </a:lvl9pPr>
          </a:lstStyle>
          <a:p>
            <a:endParaRPr/>
          </a:p>
        </p:txBody>
      </p:sp>
      <p:sp>
        <p:nvSpPr>
          <p:cNvPr id="189" name="Google Shape;189;p43"/>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lvl1pPr lvl="0" rtl="0">
              <a:buNone/>
              <a:defRPr sz="800" b="1">
                <a:solidFill>
                  <a:srgbClr val="434343"/>
                </a:solidFill>
                <a:latin typeface="Nunito"/>
                <a:ea typeface="Nunito"/>
                <a:cs typeface="Nunito"/>
                <a:sym typeface="Nunito"/>
              </a:defRPr>
            </a:lvl1pPr>
            <a:lvl2pPr lvl="1" rtl="0">
              <a:buNone/>
              <a:defRPr sz="800" b="1">
                <a:solidFill>
                  <a:srgbClr val="434343"/>
                </a:solidFill>
                <a:latin typeface="Nunito"/>
                <a:ea typeface="Nunito"/>
                <a:cs typeface="Nunito"/>
                <a:sym typeface="Nunito"/>
              </a:defRPr>
            </a:lvl2pPr>
            <a:lvl3pPr lvl="2" rtl="0">
              <a:buNone/>
              <a:defRPr sz="800" b="1">
                <a:solidFill>
                  <a:srgbClr val="434343"/>
                </a:solidFill>
                <a:latin typeface="Nunito"/>
                <a:ea typeface="Nunito"/>
                <a:cs typeface="Nunito"/>
                <a:sym typeface="Nunito"/>
              </a:defRPr>
            </a:lvl3pPr>
            <a:lvl4pPr lvl="3" rtl="0">
              <a:buNone/>
              <a:defRPr sz="800" b="1">
                <a:solidFill>
                  <a:srgbClr val="434343"/>
                </a:solidFill>
                <a:latin typeface="Nunito"/>
                <a:ea typeface="Nunito"/>
                <a:cs typeface="Nunito"/>
                <a:sym typeface="Nunito"/>
              </a:defRPr>
            </a:lvl4pPr>
            <a:lvl5pPr lvl="4" rtl="0">
              <a:buNone/>
              <a:defRPr sz="800" b="1">
                <a:solidFill>
                  <a:srgbClr val="434343"/>
                </a:solidFill>
                <a:latin typeface="Nunito"/>
                <a:ea typeface="Nunito"/>
                <a:cs typeface="Nunito"/>
                <a:sym typeface="Nunito"/>
              </a:defRPr>
            </a:lvl5pPr>
            <a:lvl6pPr lvl="5" rtl="0">
              <a:buNone/>
              <a:defRPr sz="800" b="1">
                <a:solidFill>
                  <a:srgbClr val="434343"/>
                </a:solidFill>
                <a:latin typeface="Nunito"/>
                <a:ea typeface="Nunito"/>
                <a:cs typeface="Nunito"/>
                <a:sym typeface="Nunito"/>
              </a:defRPr>
            </a:lvl6pPr>
            <a:lvl7pPr lvl="6" rtl="0">
              <a:buNone/>
              <a:defRPr sz="800" b="1">
                <a:solidFill>
                  <a:srgbClr val="434343"/>
                </a:solidFill>
                <a:latin typeface="Nunito"/>
                <a:ea typeface="Nunito"/>
                <a:cs typeface="Nunito"/>
                <a:sym typeface="Nunito"/>
              </a:defRPr>
            </a:lvl7pPr>
            <a:lvl8pPr lvl="7" rtl="0">
              <a:buNone/>
              <a:defRPr sz="800" b="1">
                <a:solidFill>
                  <a:srgbClr val="434343"/>
                </a:solidFill>
                <a:latin typeface="Nunito"/>
                <a:ea typeface="Nunito"/>
                <a:cs typeface="Nunito"/>
                <a:sym typeface="Nunito"/>
              </a:defRPr>
            </a:lvl8pPr>
            <a:lvl9pPr lvl="8"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90"/>
        <p:cNvGrpSpPr/>
        <p:nvPr/>
      </p:nvGrpSpPr>
      <p:grpSpPr>
        <a:xfrm>
          <a:off x="0" y="0"/>
          <a:ext cx="0" cy="0"/>
          <a:chOff x="0" y="0"/>
          <a:chExt cx="0" cy="0"/>
        </a:xfrm>
      </p:grpSpPr>
      <p:sp>
        <p:nvSpPr>
          <p:cNvPr id="191" name="Google Shape;191;p44"/>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92" name="Google Shape;192;p44"/>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lvl1pPr lvl="0" rtl="0">
              <a:buNone/>
              <a:defRPr sz="800" b="1">
                <a:solidFill>
                  <a:srgbClr val="434343"/>
                </a:solidFill>
                <a:latin typeface="Nunito"/>
                <a:ea typeface="Nunito"/>
                <a:cs typeface="Nunito"/>
                <a:sym typeface="Nunito"/>
              </a:defRPr>
            </a:lvl1pPr>
            <a:lvl2pPr lvl="1" rtl="0">
              <a:buNone/>
              <a:defRPr sz="800" b="1">
                <a:solidFill>
                  <a:srgbClr val="434343"/>
                </a:solidFill>
                <a:latin typeface="Nunito"/>
                <a:ea typeface="Nunito"/>
                <a:cs typeface="Nunito"/>
                <a:sym typeface="Nunito"/>
              </a:defRPr>
            </a:lvl2pPr>
            <a:lvl3pPr lvl="2" rtl="0">
              <a:buNone/>
              <a:defRPr sz="800" b="1">
                <a:solidFill>
                  <a:srgbClr val="434343"/>
                </a:solidFill>
                <a:latin typeface="Nunito"/>
                <a:ea typeface="Nunito"/>
                <a:cs typeface="Nunito"/>
                <a:sym typeface="Nunito"/>
              </a:defRPr>
            </a:lvl3pPr>
            <a:lvl4pPr lvl="3" rtl="0">
              <a:buNone/>
              <a:defRPr sz="800" b="1">
                <a:solidFill>
                  <a:srgbClr val="434343"/>
                </a:solidFill>
                <a:latin typeface="Nunito"/>
                <a:ea typeface="Nunito"/>
                <a:cs typeface="Nunito"/>
                <a:sym typeface="Nunito"/>
              </a:defRPr>
            </a:lvl4pPr>
            <a:lvl5pPr lvl="4" rtl="0">
              <a:buNone/>
              <a:defRPr sz="800" b="1">
                <a:solidFill>
                  <a:srgbClr val="434343"/>
                </a:solidFill>
                <a:latin typeface="Nunito"/>
                <a:ea typeface="Nunito"/>
                <a:cs typeface="Nunito"/>
                <a:sym typeface="Nunito"/>
              </a:defRPr>
            </a:lvl5pPr>
            <a:lvl6pPr lvl="5" rtl="0">
              <a:buNone/>
              <a:defRPr sz="800" b="1">
                <a:solidFill>
                  <a:srgbClr val="434343"/>
                </a:solidFill>
                <a:latin typeface="Nunito"/>
                <a:ea typeface="Nunito"/>
                <a:cs typeface="Nunito"/>
                <a:sym typeface="Nunito"/>
              </a:defRPr>
            </a:lvl6pPr>
            <a:lvl7pPr lvl="6" rtl="0">
              <a:buNone/>
              <a:defRPr sz="800" b="1">
                <a:solidFill>
                  <a:srgbClr val="434343"/>
                </a:solidFill>
                <a:latin typeface="Nunito"/>
                <a:ea typeface="Nunito"/>
                <a:cs typeface="Nunito"/>
                <a:sym typeface="Nunito"/>
              </a:defRPr>
            </a:lvl7pPr>
            <a:lvl8pPr lvl="7" rtl="0">
              <a:buNone/>
              <a:defRPr sz="800" b="1">
                <a:solidFill>
                  <a:srgbClr val="434343"/>
                </a:solidFill>
                <a:latin typeface="Nunito"/>
                <a:ea typeface="Nunito"/>
                <a:cs typeface="Nunito"/>
                <a:sym typeface="Nunito"/>
              </a:defRPr>
            </a:lvl8pPr>
            <a:lvl9pPr lvl="8"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93"/>
        <p:cNvGrpSpPr/>
        <p:nvPr/>
      </p:nvGrpSpPr>
      <p:grpSpPr>
        <a:xfrm>
          <a:off x="0" y="0"/>
          <a:ext cx="0" cy="0"/>
          <a:chOff x="0" y="0"/>
          <a:chExt cx="0" cy="0"/>
        </a:xfrm>
      </p:grpSpPr>
      <p:sp>
        <p:nvSpPr>
          <p:cNvPr id="194" name="Google Shape;194;p45"/>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45"/>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96" name="Google Shape;196;p45"/>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97" name="Google Shape;197;p45"/>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23850" rtl="0">
              <a:spcBef>
                <a:spcPts val="0"/>
              </a:spcBef>
              <a:spcAft>
                <a:spcPts val="0"/>
              </a:spcAft>
              <a:buSzPts val="1500"/>
              <a:buChar char="●"/>
              <a:defRPr/>
            </a:lvl1pPr>
            <a:lvl2pPr marL="914400" lvl="1" indent="-311150" rtl="0">
              <a:spcBef>
                <a:spcPts val="1600"/>
              </a:spcBef>
              <a:spcAft>
                <a:spcPts val="0"/>
              </a:spcAft>
              <a:buSzPts val="1300"/>
              <a:buChar char="○"/>
              <a:defRPr/>
            </a:lvl2pPr>
            <a:lvl3pPr marL="1371600" lvl="2" indent="-304800" rtl="0">
              <a:spcBef>
                <a:spcPts val="1600"/>
              </a:spcBef>
              <a:spcAft>
                <a:spcPts val="0"/>
              </a:spcAft>
              <a:buSzPts val="1200"/>
              <a:buChar char="■"/>
              <a:defRPr/>
            </a:lvl3pPr>
            <a:lvl4pPr marL="1828800" lvl="3" indent="-298450" rtl="0">
              <a:spcBef>
                <a:spcPts val="1600"/>
              </a:spcBef>
              <a:spcAft>
                <a:spcPts val="0"/>
              </a:spcAft>
              <a:buSzPts val="1100"/>
              <a:buChar char="●"/>
              <a:defRPr/>
            </a:lvl4pPr>
            <a:lvl5pPr marL="2286000" lvl="4" indent="-292100" rtl="0">
              <a:spcBef>
                <a:spcPts val="1600"/>
              </a:spcBef>
              <a:spcAft>
                <a:spcPts val="0"/>
              </a:spcAft>
              <a:buSzPts val="1000"/>
              <a:buChar char="○"/>
              <a:defRPr/>
            </a:lvl5pPr>
            <a:lvl6pPr marL="2743200" lvl="5" indent="-285750" rtl="0">
              <a:spcBef>
                <a:spcPts val="1600"/>
              </a:spcBef>
              <a:spcAft>
                <a:spcPts val="0"/>
              </a:spcAft>
              <a:buSzPts val="900"/>
              <a:buChar char="■"/>
              <a:defRPr/>
            </a:lvl6pPr>
            <a:lvl7pPr marL="3200400" lvl="6" indent="-279400" rtl="0">
              <a:spcBef>
                <a:spcPts val="1600"/>
              </a:spcBef>
              <a:spcAft>
                <a:spcPts val="0"/>
              </a:spcAft>
              <a:buSzPts val="800"/>
              <a:buChar char="●"/>
              <a:defRPr/>
            </a:lvl7pPr>
            <a:lvl8pPr marL="3657600" lvl="7" indent="-273050" rtl="0">
              <a:spcBef>
                <a:spcPts val="1600"/>
              </a:spcBef>
              <a:spcAft>
                <a:spcPts val="0"/>
              </a:spcAft>
              <a:buSzPts val="700"/>
              <a:buChar char="○"/>
              <a:defRPr/>
            </a:lvl8pPr>
            <a:lvl9pPr marL="4114800" lvl="8" indent="-266700" rtl="0">
              <a:spcBef>
                <a:spcPts val="1600"/>
              </a:spcBef>
              <a:spcAft>
                <a:spcPts val="1600"/>
              </a:spcAft>
              <a:buSzPts val="600"/>
              <a:buChar char="■"/>
              <a:defRPr/>
            </a:lvl9pPr>
          </a:lstStyle>
          <a:p>
            <a:endParaRPr/>
          </a:p>
        </p:txBody>
      </p:sp>
      <p:sp>
        <p:nvSpPr>
          <p:cNvPr id="198" name="Google Shape;198;p45"/>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lvl1pPr lvl="0" rtl="0">
              <a:buNone/>
              <a:defRPr sz="800" b="1">
                <a:solidFill>
                  <a:srgbClr val="434343"/>
                </a:solidFill>
                <a:latin typeface="Nunito"/>
                <a:ea typeface="Nunito"/>
                <a:cs typeface="Nunito"/>
                <a:sym typeface="Nunito"/>
              </a:defRPr>
            </a:lvl1pPr>
            <a:lvl2pPr lvl="1" rtl="0">
              <a:buNone/>
              <a:defRPr sz="800" b="1">
                <a:solidFill>
                  <a:srgbClr val="434343"/>
                </a:solidFill>
                <a:latin typeface="Nunito"/>
                <a:ea typeface="Nunito"/>
                <a:cs typeface="Nunito"/>
                <a:sym typeface="Nunito"/>
              </a:defRPr>
            </a:lvl2pPr>
            <a:lvl3pPr lvl="2" rtl="0">
              <a:buNone/>
              <a:defRPr sz="800" b="1">
                <a:solidFill>
                  <a:srgbClr val="434343"/>
                </a:solidFill>
                <a:latin typeface="Nunito"/>
                <a:ea typeface="Nunito"/>
                <a:cs typeface="Nunito"/>
                <a:sym typeface="Nunito"/>
              </a:defRPr>
            </a:lvl3pPr>
            <a:lvl4pPr lvl="3" rtl="0">
              <a:buNone/>
              <a:defRPr sz="800" b="1">
                <a:solidFill>
                  <a:srgbClr val="434343"/>
                </a:solidFill>
                <a:latin typeface="Nunito"/>
                <a:ea typeface="Nunito"/>
                <a:cs typeface="Nunito"/>
                <a:sym typeface="Nunito"/>
              </a:defRPr>
            </a:lvl4pPr>
            <a:lvl5pPr lvl="4" rtl="0">
              <a:buNone/>
              <a:defRPr sz="800" b="1">
                <a:solidFill>
                  <a:srgbClr val="434343"/>
                </a:solidFill>
                <a:latin typeface="Nunito"/>
                <a:ea typeface="Nunito"/>
                <a:cs typeface="Nunito"/>
                <a:sym typeface="Nunito"/>
              </a:defRPr>
            </a:lvl5pPr>
            <a:lvl6pPr lvl="5" rtl="0">
              <a:buNone/>
              <a:defRPr sz="800" b="1">
                <a:solidFill>
                  <a:srgbClr val="434343"/>
                </a:solidFill>
                <a:latin typeface="Nunito"/>
                <a:ea typeface="Nunito"/>
                <a:cs typeface="Nunito"/>
                <a:sym typeface="Nunito"/>
              </a:defRPr>
            </a:lvl6pPr>
            <a:lvl7pPr lvl="6" rtl="0">
              <a:buNone/>
              <a:defRPr sz="800" b="1">
                <a:solidFill>
                  <a:srgbClr val="434343"/>
                </a:solidFill>
                <a:latin typeface="Nunito"/>
                <a:ea typeface="Nunito"/>
                <a:cs typeface="Nunito"/>
                <a:sym typeface="Nunito"/>
              </a:defRPr>
            </a:lvl7pPr>
            <a:lvl8pPr lvl="7" rtl="0">
              <a:buNone/>
              <a:defRPr sz="800" b="1">
                <a:solidFill>
                  <a:srgbClr val="434343"/>
                </a:solidFill>
                <a:latin typeface="Nunito"/>
                <a:ea typeface="Nunito"/>
                <a:cs typeface="Nunito"/>
                <a:sym typeface="Nunito"/>
              </a:defRPr>
            </a:lvl8pPr>
            <a:lvl9pPr lvl="8"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99"/>
        <p:cNvGrpSpPr/>
        <p:nvPr/>
      </p:nvGrpSpPr>
      <p:grpSpPr>
        <a:xfrm>
          <a:off x="0" y="0"/>
          <a:ext cx="0" cy="0"/>
          <a:chOff x="0" y="0"/>
          <a:chExt cx="0" cy="0"/>
        </a:xfrm>
      </p:grpSpPr>
      <p:sp>
        <p:nvSpPr>
          <p:cNvPr id="200" name="Google Shape;200;p46"/>
          <p:cNvSpPr txBox="1">
            <a:spLocks noGrp="1"/>
          </p:cNvSpPr>
          <p:nvPr>
            <p:ph type="sldNum" idx="12"/>
          </p:nvPr>
        </p:nvSpPr>
        <p:spPr>
          <a:xfrm>
            <a:off x="8832299" y="4946907"/>
            <a:ext cx="365400" cy="217200"/>
          </a:xfrm>
          <a:prstGeom prst="rect">
            <a:avLst/>
          </a:prstGeom>
        </p:spPr>
        <p:txBody>
          <a:bodyPr spcFirstLastPara="1" wrap="square" lIns="91425" tIns="91425" rIns="91425" bIns="91425" anchor="ctr" anchorCtr="0">
            <a:noAutofit/>
          </a:bodyPr>
          <a:lstStyle>
            <a:lvl1pPr lvl="0" rtl="0">
              <a:buNone/>
              <a:defRPr sz="800" b="1">
                <a:solidFill>
                  <a:srgbClr val="434343"/>
                </a:solidFill>
                <a:latin typeface="Nunito"/>
                <a:ea typeface="Nunito"/>
                <a:cs typeface="Nunito"/>
                <a:sym typeface="Nunito"/>
              </a:defRPr>
            </a:lvl1pPr>
            <a:lvl2pPr lvl="1" rtl="0">
              <a:buNone/>
              <a:defRPr sz="800" b="1">
                <a:solidFill>
                  <a:srgbClr val="434343"/>
                </a:solidFill>
                <a:latin typeface="Nunito"/>
                <a:ea typeface="Nunito"/>
                <a:cs typeface="Nunito"/>
                <a:sym typeface="Nunito"/>
              </a:defRPr>
            </a:lvl2pPr>
            <a:lvl3pPr lvl="2" rtl="0">
              <a:buNone/>
              <a:defRPr sz="800" b="1">
                <a:solidFill>
                  <a:srgbClr val="434343"/>
                </a:solidFill>
                <a:latin typeface="Nunito"/>
                <a:ea typeface="Nunito"/>
                <a:cs typeface="Nunito"/>
                <a:sym typeface="Nunito"/>
              </a:defRPr>
            </a:lvl3pPr>
            <a:lvl4pPr lvl="3" rtl="0">
              <a:buNone/>
              <a:defRPr sz="800" b="1">
                <a:solidFill>
                  <a:srgbClr val="434343"/>
                </a:solidFill>
                <a:latin typeface="Nunito"/>
                <a:ea typeface="Nunito"/>
                <a:cs typeface="Nunito"/>
                <a:sym typeface="Nunito"/>
              </a:defRPr>
            </a:lvl4pPr>
            <a:lvl5pPr lvl="4" rtl="0">
              <a:buNone/>
              <a:defRPr sz="800" b="1">
                <a:solidFill>
                  <a:srgbClr val="434343"/>
                </a:solidFill>
                <a:latin typeface="Nunito"/>
                <a:ea typeface="Nunito"/>
                <a:cs typeface="Nunito"/>
                <a:sym typeface="Nunito"/>
              </a:defRPr>
            </a:lvl5pPr>
            <a:lvl6pPr lvl="5" rtl="0">
              <a:buNone/>
              <a:defRPr sz="800" b="1">
                <a:solidFill>
                  <a:srgbClr val="434343"/>
                </a:solidFill>
                <a:latin typeface="Nunito"/>
                <a:ea typeface="Nunito"/>
                <a:cs typeface="Nunito"/>
                <a:sym typeface="Nunito"/>
              </a:defRPr>
            </a:lvl6pPr>
            <a:lvl7pPr lvl="6" rtl="0">
              <a:buNone/>
              <a:defRPr sz="800" b="1">
                <a:solidFill>
                  <a:srgbClr val="434343"/>
                </a:solidFill>
                <a:latin typeface="Nunito"/>
                <a:ea typeface="Nunito"/>
                <a:cs typeface="Nunito"/>
                <a:sym typeface="Nunito"/>
              </a:defRPr>
            </a:lvl7pPr>
            <a:lvl8pPr lvl="7" rtl="0">
              <a:buNone/>
              <a:defRPr sz="800" b="1">
                <a:solidFill>
                  <a:srgbClr val="434343"/>
                </a:solidFill>
                <a:latin typeface="Nunito"/>
                <a:ea typeface="Nunito"/>
                <a:cs typeface="Nunito"/>
                <a:sym typeface="Nunito"/>
              </a:defRPr>
            </a:lvl8pPr>
            <a:lvl9pPr lvl="8"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Blank 1">
  <p:cSld name="BLANK_1">
    <p:spTree>
      <p:nvGrpSpPr>
        <p:cNvPr id="1" name="Shape 201"/>
        <p:cNvGrpSpPr/>
        <p:nvPr/>
      </p:nvGrpSpPr>
      <p:grpSpPr>
        <a:xfrm>
          <a:off x="0" y="0"/>
          <a:ext cx="0" cy="0"/>
          <a:chOff x="0" y="0"/>
          <a:chExt cx="0" cy="0"/>
        </a:xfrm>
      </p:grpSpPr>
      <p:sp>
        <p:nvSpPr>
          <p:cNvPr id="202" name="Google Shape;202;p47"/>
          <p:cNvSpPr/>
          <p:nvPr/>
        </p:nvSpPr>
        <p:spPr>
          <a:xfrm>
            <a:off x="1" y="-335"/>
            <a:ext cx="9144600" cy="5143800"/>
          </a:xfrm>
          <a:prstGeom prst="rect">
            <a:avLst/>
          </a:prstGeom>
          <a:solidFill>
            <a:srgbClr val="0E39A9"/>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1400" b="0" i="0" u="none" strike="noStrike" cap="none">
              <a:solidFill>
                <a:schemeClr val="dk1"/>
              </a:solidFill>
              <a:latin typeface="Calibri"/>
              <a:ea typeface="Calibri"/>
              <a:cs typeface="Calibri"/>
              <a:sym typeface="Calibri"/>
            </a:endParaRPr>
          </a:p>
        </p:txBody>
      </p:sp>
      <p:pic>
        <p:nvPicPr>
          <p:cNvPr id="203" name="Google Shape;203;p47" descr="A close up of a logo&#10;&#10;Description automatically generated"/>
          <p:cNvPicPr preferRelativeResize="0"/>
          <p:nvPr/>
        </p:nvPicPr>
        <p:blipFill rotWithShape="1">
          <a:blip r:embed="rId2">
            <a:alphaModFix/>
          </a:blip>
          <a:srcRect l="42816" t="18359" r="37297" b="19152"/>
          <a:stretch/>
        </p:blipFill>
        <p:spPr>
          <a:xfrm>
            <a:off x="6052536" y="514443"/>
            <a:ext cx="2095112" cy="3703320"/>
          </a:xfrm>
          <a:prstGeom prst="rect">
            <a:avLst/>
          </a:prstGeom>
          <a:noFill/>
          <a:ln>
            <a:noFill/>
          </a:ln>
        </p:spPr>
      </p:pic>
      <p:sp>
        <p:nvSpPr>
          <p:cNvPr id="204" name="Google Shape;204;p47"/>
          <p:cNvSpPr txBox="1">
            <a:spLocks noGrp="1"/>
          </p:cNvSpPr>
          <p:nvPr>
            <p:ph type="title"/>
          </p:nvPr>
        </p:nvSpPr>
        <p:spPr>
          <a:xfrm>
            <a:off x="70129" y="6703219"/>
            <a:ext cx="15008700" cy="697800"/>
          </a:xfrm>
          <a:prstGeom prst="rect">
            <a:avLst/>
          </a:prstGeom>
          <a:noFill/>
          <a:ln>
            <a:noFill/>
          </a:ln>
        </p:spPr>
        <p:txBody>
          <a:bodyPr spcFirstLastPara="1" wrap="square" lIns="0" tIns="12850" rIns="0" bIns="0" anchor="t" anchorCtr="0">
            <a:noAutofit/>
          </a:bodyPr>
          <a:lstStyle>
            <a:lvl1pPr marR="0" lvl="0" algn="l" rtl="0">
              <a:lnSpc>
                <a:spcPct val="100000"/>
              </a:lnSpc>
              <a:spcBef>
                <a:spcPts val="0"/>
              </a:spcBef>
              <a:spcAft>
                <a:spcPts val="0"/>
              </a:spcAft>
              <a:buSzPts val="2200"/>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2500"/>
              <a:buNone/>
              <a:defRPr sz="1100" b="0" i="0" u="none" strike="noStrike" cap="none">
                <a:solidFill>
                  <a:srgbClr val="000000"/>
                </a:solidFill>
                <a:latin typeface="Arial"/>
                <a:ea typeface="Arial"/>
                <a:cs typeface="Arial"/>
                <a:sym typeface="Arial"/>
              </a:defRPr>
            </a:lvl9pPr>
          </a:lstStyle>
          <a:p>
            <a:endParaRPr/>
          </a:p>
        </p:txBody>
      </p:sp>
      <p:sp>
        <p:nvSpPr>
          <p:cNvPr id="205" name="Google Shape;205;p47"/>
          <p:cNvSpPr txBox="1"/>
          <p:nvPr/>
        </p:nvSpPr>
        <p:spPr>
          <a:xfrm>
            <a:off x="334565" y="1676232"/>
            <a:ext cx="4372800" cy="1790700"/>
          </a:xfrm>
          <a:prstGeom prst="rect">
            <a:avLst/>
          </a:prstGeom>
          <a:noFill/>
          <a:ln>
            <a:noFill/>
          </a:ln>
        </p:spPr>
        <p:txBody>
          <a:bodyPr spcFirstLastPara="1" wrap="square" lIns="68575" tIns="34275" rIns="68575" bIns="34275" anchor="ctr" anchorCtr="0">
            <a:noAutofit/>
          </a:bodyPr>
          <a:lstStyle/>
          <a:p>
            <a:pPr marL="0" marR="0" lvl="0" indent="0" algn="l" rtl="0">
              <a:lnSpc>
                <a:spcPct val="90000"/>
              </a:lnSpc>
              <a:spcBef>
                <a:spcPts val="0"/>
              </a:spcBef>
              <a:spcAft>
                <a:spcPts val="0"/>
              </a:spcAft>
              <a:buClr>
                <a:schemeClr val="dk1"/>
              </a:buClr>
              <a:buSzPts val="4500"/>
              <a:buFont typeface="Calibri"/>
              <a:buNone/>
            </a:pPr>
            <a:r>
              <a:rPr lang="en" sz="3300" i="0" u="none" strike="noStrike" cap="none">
                <a:solidFill>
                  <a:schemeClr val="lt1"/>
                </a:solidFill>
                <a:latin typeface="Nunito ExtraBold"/>
                <a:ea typeface="Nunito ExtraBold"/>
                <a:cs typeface="Nunito ExtraBold"/>
                <a:sym typeface="Nunito ExtraBold"/>
              </a:rPr>
              <a:t>Happy Learning </a:t>
            </a:r>
            <a:r>
              <a:rPr lang="en" sz="3300">
                <a:solidFill>
                  <a:schemeClr val="lt1"/>
                </a:solidFill>
                <a:latin typeface="Nunito ExtraBold"/>
                <a:ea typeface="Nunito ExtraBold"/>
                <a:cs typeface="Nunito ExtraBold"/>
                <a:sym typeface="Nunito ExtraBold"/>
              </a:rPr>
              <a:t>!</a:t>
            </a:r>
            <a:endParaRPr sz="3300" i="0" u="none" strike="noStrike" cap="none">
              <a:solidFill>
                <a:schemeClr val="lt1"/>
              </a:solidFill>
              <a:latin typeface="Nunito ExtraBold"/>
              <a:ea typeface="Nunito ExtraBold"/>
              <a:cs typeface="Nunito ExtraBold"/>
              <a:sym typeface="Nunito ExtraBold"/>
            </a:endParaRPr>
          </a:p>
        </p:txBody>
      </p:sp>
      <p:pic>
        <p:nvPicPr>
          <p:cNvPr id="206" name="Google Shape;206;p47"/>
          <p:cNvPicPr preferRelativeResize="0"/>
          <p:nvPr/>
        </p:nvPicPr>
        <p:blipFill>
          <a:blip r:embed="rId3">
            <a:alphaModFix/>
          </a:blip>
          <a:stretch>
            <a:fillRect/>
          </a:stretch>
        </p:blipFill>
        <p:spPr>
          <a:xfrm>
            <a:off x="421875" y="769949"/>
            <a:ext cx="3071452" cy="1261275"/>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image" Target="../media/image1.png"/><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theme" Target="../theme/theme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2.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image" Target="../media/image1.png"/><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theme" Target="../theme/theme3.xml"/><Relationship Id="rId5" Type="http://schemas.openxmlformats.org/officeDocument/2006/relationships/slideLayout" Target="../slideLayouts/slideLayout3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201972" y="288368"/>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rgbClr val="434343"/>
              </a:buClr>
              <a:buSzPts val="2200"/>
              <a:buFont typeface="Nunito"/>
              <a:buNone/>
              <a:defRPr sz="2200" b="1">
                <a:solidFill>
                  <a:srgbClr val="434343"/>
                </a:solidFill>
                <a:latin typeface="Nunito"/>
                <a:ea typeface="Nunito"/>
                <a:cs typeface="Nunito"/>
                <a:sym typeface="Nunito"/>
              </a:defRPr>
            </a:lvl1pPr>
            <a:lvl2pPr lvl="1"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2pPr>
            <a:lvl3pPr lvl="2"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3pPr>
            <a:lvl4pPr lvl="3"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4pPr>
            <a:lvl5pPr lvl="4"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5pPr>
            <a:lvl6pPr lvl="5"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6pPr>
            <a:lvl7pPr lvl="6"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7pPr>
            <a:lvl8pPr lvl="7"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8pPr>
            <a:lvl9pPr lvl="8"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9pPr>
          </a:lstStyle>
          <a:p>
            <a:endParaRPr/>
          </a:p>
        </p:txBody>
      </p:sp>
      <p:sp>
        <p:nvSpPr>
          <p:cNvPr id="52" name="Google Shape;52;p13"/>
          <p:cNvSpPr txBox="1">
            <a:spLocks noGrp="1"/>
          </p:cNvSpPr>
          <p:nvPr>
            <p:ph type="body" idx="1"/>
          </p:nvPr>
        </p:nvSpPr>
        <p:spPr>
          <a:xfrm>
            <a:off x="311700" y="861075"/>
            <a:ext cx="8520600" cy="3416400"/>
          </a:xfrm>
          <a:prstGeom prst="rect">
            <a:avLst/>
          </a:prstGeom>
          <a:noFill/>
          <a:ln>
            <a:noFill/>
          </a:ln>
        </p:spPr>
        <p:txBody>
          <a:bodyPr spcFirstLastPara="1" wrap="square" lIns="91425" tIns="91425" rIns="91425" bIns="91425" anchor="t" anchorCtr="0">
            <a:noAutofit/>
          </a:bodyPr>
          <a:lstStyle>
            <a:lvl1pPr marL="457200" lvl="0" indent="-323850" rtl="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1pPr>
            <a:lvl2pPr marL="914400" lvl="1" indent="-311150" rtl="0">
              <a:lnSpc>
                <a:spcPct val="115000"/>
              </a:lnSpc>
              <a:spcBef>
                <a:spcPts val="1600"/>
              </a:spcBef>
              <a:spcAft>
                <a:spcPts val="0"/>
              </a:spcAft>
              <a:buClr>
                <a:schemeClr val="dk2"/>
              </a:buClr>
              <a:buSzPts val="1300"/>
              <a:buFont typeface="Nunito"/>
              <a:buChar char="○"/>
              <a:defRPr sz="1300">
                <a:solidFill>
                  <a:schemeClr val="dk2"/>
                </a:solidFill>
                <a:latin typeface="Nunito"/>
                <a:ea typeface="Nunito"/>
                <a:cs typeface="Nunito"/>
                <a:sym typeface="Nunito"/>
              </a:defRPr>
            </a:lvl2pPr>
            <a:lvl3pPr marL="1371600" lvl="2" indent="-304800" rtl="0">
              <a:lnSpc>
                <a:spcPct val="115000"/>
              </a:lnSpc>
              <a:spcBef>
                <a:spcPts val="1600"/>
              </a:spcBef>
              <a:spcAft>
                <a:spcPts val="0"/>
              </a:spcAft>
              <a:buClr>
                <a:schemeClr val="dk2"/>
              </a:buClr>
              <a:buSzPts val="1200"/>
              <a:buFont typeface="Nunito"/>
              <a:buChar char="■"/>
              <a:defRPr sz="1200">
                <a:solidFill>
                  <a:schemeClr val="dk2"/>
                </a:solidFill>
                <a:latin typeface="Nunito"/>
                <a:ea typeface="Nunito"/>
                <a:cs typeface="Nunito"/>
                <a:sym typeface="Nunito"/>
              </a:defRPr>
            </a:lvl3pPr>
            <a:lvl4pPr marL="1828800" lvl="3" indent="-298450" rtl="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2100" rtl="0">
              <a:lnSpc>
                <a:spcPct val="115000"/>
              </a:lnSpc>
              <a:spcBef>
                <a:spcPts val="1600"/>
              </a:spcBef>
              <a:spcAft>
                <a:spcPts val="0"/>
              </a:spcAft>
              <a:buClr>
                <a:schemeClr val="dk2"/>
              </a:buClr>
              <a:buSzPts val="1000"/>
              <a:buFont typeface="Nunito"/>
              <a:buChar char="○"/>
              <a:defRPr sz="1000">
                <a:solidFill>
                  <a:schemeClr val="dk2"/>
                </a:solidFill>
                <a:latin typeface="Nunito"/>
                <a:ea typeface="Nunito"/>
                <a:cs typeface="Nunito"/>
                <a:sym typeface="Nunito"/>
              </a:defRPr>
            </a:lvl5pPr>
            <a:lvl6pPr marL="2743200" lvl="5" indent="-285750" rtl="0">
              <a:lnSpc>
                <a:spcPct val="115000"/>
              </a:lnSpc>
              <a:spcBef>
                <a:spcPts val="1600"/>
              </a:spcBef>
              <a:spcAft>
                <a:spcPts val="0"/>
              </a:spcAft>
              <a:buClr>
                <a:schemeClr val="dk2"/>
              </a:buClr>
              <a:buSzPts val="900"/>
              <a:buFont typeface="Nunito"/>
              <a:buChar char="■"/>
              <a:defRPr sz="900">
                <a:solidFill>
                  <a:schemeClr val="dk2"/>
                </a:solidFill>
                <a:latin typeface="Nunito"/>
                <a:ea typeface="Nunito"/>
                <a:cs typeface="Nunito"/>
                <a:sym typeface="Nunito"/>
              </a:defRPr>
            </a:lvl6pPr>
            <a:lvl7pPr marL="3200400" lvl="6" indent="-279400" rtl="0">
              <a:lnSpc>
                <a:spcPct val="115000"/>
              </a:lnSpc>
              <a:spcBef>
                <a:spcPts val="1600"/>
              </a:spcBef>
              <a:spcAft>
                <a:spcPts val="0"/>
              </a:spcAft>
              <a:buClr>
                <a:schemeClr val="dk2"/>
              </a:buClr>
              <a:buSzPts val="800"/>
              <a:buFont typeface="Nunito"/>
              <a:buChar char="●"/>
              <a:defRPr sz="800">
                <a:solidFill>
                  <a:schemeClr val="dk2"/>
                </a:solidFill>
                <a:latin typeface="Nunito"/>
                <a:ea typeface="Nunito"/>
                <a:cs typeface="Nunito"/>
                <a:sym typeface="Nunito"/>
              </a:defRPr>
            </a:lvl7pPr>
            <a:lvl8pPr marL="3657600" lvl="7" indent="-273050" rtl="0">
              <a:lnSpc>
                <a:spcPct val="115000"/>
              </a:lnSpc>
              <a:spcBef>
                <a:spcPts val="1600"/>
              </a:spcBef>
              <a:spcAft>
                <a:spcPts val="0"/>
              </a:spcAft>
              <a:buClr>
                <a:schemeClr val="dk2"/>
              </a:buClr>
              <a:buSzPts val="700"/>
              <a:buFont typeface="Nunito"/>
              <a:buChar char="○"/>
              <a:defRPr sz="700">
                <a:solidFill>
                  <a:schemeClr val="dk2"/>
                </a:solidFill>
                <a:latin typeface="Nunito"/>
                <a:ea typeface="Nunito"/>
                <a:cs typeface="Nunito"/>
                <a:sym typeface="Nunito"/>
              </a:defRPr>
            </a:lvl8pPr>
            <a:lvl9pPr marL="4114800" lvl="8" indent="-266700" rtl="0">
              <a:lnSpc>
                <a:spcPct val="115000"/>
              </a:lnSpc>
              <a:spcBef>
                <a:spcPts val="1600"/>
              </a:spcBef>
              <a:spcAft>
                <a:spcPts val="1600"/>
              </a:spcAft>
              <a:buClr>
                <a:schemeClr val="dk2"/>
              </a:buClr>
              <a:buSzPts val="600"/>
              <a:buFont typeface="Nunito"/>
              <a:buChar char="■"/>
              <a:defRPr sz="600">
                <a:solidFill>
                  <a:schemeClr val="dk2"/>
                </a:solidFill>
                <a:latin typeface="Nunito"/>
                <a:ea typeface="Nunito"/>
                <a:cs typeface="Nunito"/>
                <a:sym typeface="Nunito"/>
              </a:defRPr>
            </a:lvl9pPr>
          </a:lstStyle>
          <a:p>
            <a:endParaRPr/>
          </a:p>
        </p:txBody>
      </p:sp>
      <p:sp>
        <p:nvSpPr>
          <p:cNvPr id="53" name="Google Shape;53;p13"/>
          <p:cNvSpPr txBox="1"/>
          <p:nvPr/>
        </p:nvSpPr>
        <p:spPr>
          <a:xfrm>
            <a:off x="2234400" y="4917657"/>
            <a:ext cx="4675200" cy="275700"/>
          </a:xfrm>
          <a:prstGeom prst="rect">
            <a:avLst/>
          </a:prstGeom>
          <a:noFill/>
          <a:ln>
            <a:noFill/>
          </a:ln>
        </p:spPr>
        <p:txBody>
          <a:bodyPr spcFirstLastPara="1" wrap="square" lIns="91425" tIns="91425" rIns="91425" bIns="91425" anchor="t" anchorCtr="0">
            <a:noAutofit/>
          </a:bodyPr>
          <a:lstStyle/>
          <a:p>
            <a:pPr marL="12700" lvl="0" indent="0" algn="ctr" rtl="0">
              <a:lnSpc>
                <a:spcPct val="102500"/>
              </a:lnSpc>
              <a:spcBef>
                <a:spcPts val="0"/>
              </a:spcBef>
              <a:spcAft>
                <a:spcPts val="0"/>
              </a:spcAft>
              <a:buNone/>
            </a:pPr>
            <a:r>
              <a:rPr lang="en" sz="700" b="1">
                <a:solidFill>
                  <a:srgbClr val="434343"/>
                </a:solidFill>
                <a:latin typeface="Nunito"/>
                <a:ea typeface="Nunito"/>
                <a:cs typeface="Nunito"/>
                <a:sym typeface="Nunito"/>
              </a:rPr>
              <a:t>Proprietary content. © Great Learning. All Rights Reserved. Unauthorized use or distribution prohibited.</a:t>
            </a:r>
            <a:endParaRPr sz="700" b="1">
              <a:solidFill>
                <a:srgbClr val="434343"/>
              </a:solidFill>
              <a:latin typeface="Nunito"/>
              <a:ea typeface="Nunito"/>
              <a:cs typeface="Nunito"/>
              <a:sym typeface="Nunito"/>
            </a:endParaRPr>
          </a:p>
        </p:txBody>
      </p:sp>
      <p:sp>
        <p:nvSpPr>
          <p:cNvPr id="54" name="Google Shape;54;p13"/>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lvl="0" algn="ctr" rtl="0">
              <a:buNone/>
              <a:defRPr sz="800" b="1">
                <a:solidFill>
                  <a:srgbClr val="434343"/>
                </a:solidFill>
                <a:latin typeface="Nunito"/>
                <a:ea typeface="Nunito"/>
                <a:cs typeface="Nunito"/>
                <a:sym typeface="Nunito"/>
              </a:defRPr>
            </a:lvl1pPr>
            <a:lvl2pPr lvl="1" algn="ctr" rtl="0">
              <a:buNone/>
              <a:defRPr sz="800" b="1">
                <a:solidFill>
                  <a:srgbClr val="434343"/>
                </a:solidFill>
                <a:latin typeface="Nunito"/>
                <a:ea typeface="Nunito"/>
                <a:cs typeface="Nunito"/>
                <a:sym typeface="Nunito"/>
              </a:defRPr>
            </a:lvl2pPr>
            <a:lvl3pPr lvl="2" algn="ctr" rtl="0">
              <a:buNone/>
              <a:defRPr sz="800" b="1">
                <a:solidFill>
                  <a:srgbClr val="434343"/>
                </a:solidFill>
                <a:latin typeface="Nunito"/>
                <a:ea typeface="Nunito"/>
                <a:cs typeface="Nunito"/>
                <a:sym typeface="Nunito"/>
              </a:defRPr>
            </a:lvl3pPr>
            <a:lvl4pPr lvl="3" algn="ctr" rtl="0">
              <a:buNone/>
              <a:defRPr sz="800" b="1">
                <a:solidFill>
                  <a:srgbClr val="434343"/>
                </a:solidFill>
                <a:latin typeface="Nunito"/>
                <a:ea typeface="Nunito"/>
                <a:cs typeface="Nunito"/>
                <a:sym typeface="Nunito"/>
              </a:defRPr>
            </a:lvl4pPr>
            <a:lvl5pPr lvl="4" algn="ctr" rtl="0">
              <a:buNone/>
              <a:defRPr sz="800" b="1">
                <a:solidFill>
                  <a:srgbClr val="434343"/>
                </a:solidFill>
                <a:latin typeface="Nunito"/>
                <a:ea typeface="Nunito"/>
                <a:cs typeface="Nunito"/>
                <a:sym typeface="Nunito"/>
              </a:defRPr>
            </a:lvl5pPr>
            <a:lvl6pPr lvl="5" algn="ctr" rtl="0">
              <a:buNone/>
              <a:defRPr sz="800" b="1">
                <a:solidFill>
                  <a:srgbClr val="434343"/>
                </a:solidFill>
                <a:latin typeface="Nunito"/>
                <a:ea typeface="Nunito"/>
                <a:cs typeface="Nunito"/>
                <a:sym typeface="Nunito"/>
              </a:defRPr>
            </a:lvl6pPr>
            <a:lvl7pPr lvl="6" algn="ctr" rtl="0">
              <a:buNone/>
              <a:defRPr sz="800" b="1">
                <a:solidFill>
                  <a:srgbClr val="434343"/>
                </a:solidFill>
                <a:latin typeface="Nunito"/>
                <a:ea typeface="Nunito"/>
                <a:cs typeface="Nunito"/>
                <a:sym typeface="Nunito"/>
              </a:defRPr>
            </a:lvl7pPr>
            <a:lvl8pPr lvl="7" algn="ctr" rtl="0">
              <a:buNone/>
              <a:defRPr sz="800" b="1">
                <a:solidFill>
                  <a:srgbClr val="434343"/>
                </a:solidFill>
                <a:latin typeface="Nunito"/>
                <a:ea typeface="Nunito"/>
                <a:cs typeface="Nunito"/>
                <a:sym typeface="Nunito"/>
              </a:defRPr>
            </a:lvl8pPr>
            <a:lvl9pPr lvl="8" algn="ctr"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pic>
        <p:nvPicPr>
          <p:cNvPr id="55" name="Google Shape;55;p13"/>
          <p:cNvPicPr preferRelativeResize="0"/>
          <p:nvPr/>
        </p:nvPicPr>
        <p:blipFill>
          <a:blip r:embed="rId25">
            <a:alphaModFix/>
          </a:blip>
          <a:stretch>
            <a:fillRect/>
          </a:stretch>
        </p:blipFill>
        <p:spPr>
          <a:xfrm>
            <a:off x="7669500" y="68264"/>
            <a:ext cx="1395476" cy="572701"/>
          </a:xfrm>
          <a:prstGeom prst="rect">
            <a:avLst/>
          </a:prstGeom>
          <a:noFill/>
          <a:ln>
            <a:noFill/>
          </a:ln>
        </p:spPr>
      </p:pic>
      <p:grpSp>
        <p:nvGrpSpPr>
          <p:cNvPr id="56" name="Google Shape;56;p13"/>
          <p:cNvGrpSpPr/>
          <p:nvPr/>
        </p:nvGrpSpPr>
        <p:grpSpPr>
          <a:xfrm>
            <a:off x="6593" y="10"/>
            <a:ext cx="175500" cy="709221"/>
            <a:chOff x="6593" y="10"/>
            <a:chExt cx="175500" cy="709221"/>
          </a:xfrm>
        </p:grpSpPr>
        <p:sp>
          <p:nvSpPr>
            <p:cNvPr id="57" name="Google Shape;57;p13"/>
            <p:cNvSpPr/>
            <p:nvPr/>
          </p:nvSpPr>
          <p:spPr>
            <a:xfrm>
              <a:off x="6593" y="10"/>
              <a:ext cx="175500" cy="355500"/>
            </a:xfrm>
            <a:prstGeom prst="rect">
              <a:avLst/>
            </a:prstGeom>
            <a:solidFill>
              <a:srgbClr val="0E39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3"/>
            <p:cNvSpPr/>
            <p:nvPr/>
          </p:nvSpPr>
          <p:spPr>
            <a:xfrm>
              <a:off x="6593" y="353731"/>
              <a:ext cx="175500" cy="355500"/>
            </a:xfrm>
            <a:prstGeom prst="rect">
              <a:avLst/>
            </a:prstGeom>
            <a:solidFill>
              <a:srgbClr val="1974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159"/>
        <p:cNvGrpSpPr/>
        <p:nvPr/>
      </p:nvGrpSpPr>
      <p:grpSpPr>
        <a:xfrm>
          <a:off x="0" y="0"/>
          <a:ext cx="0" cy="0"/>
          <a:chOff x="0" y="0"/>
          <a:chExt cx="0" cy="0"/>
        </a:xfrm>
      </p:grpSpPr>
      <p:sp>
        <p:nvSpPr>
          <p:cNvPr id="160" name="Google Shape;160;p37"/>
          <p:cNvSpPr txBox="1">
            <a:spLocks noGrp="1"/>
          </p:cNvSpPr>
          <p:nvPr>
            <p:ph type="title"/>
          </p:nvPr>
        </p:nvSpPr>
        <p:spPr>
          <a:xfrm>
            <a:off x="201972" y="288368"/>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rgbClr val="434343"/>
              </a:buClr>
              <a:buSzPts val="2200"/>
              <a:buFont typeface="Nunito"/>
              <a:buNone/>
              <a:defRPr sz="2200" b="1">
                <a:solidFill>
                  <a:srgbClr val="434343"/>
                </a:solidFill>
                <a:latin typeface="Nunito"/>
                <a:ea typeface="Nunito"/>
                <a:cs typeface="Nunito"/>
                <a:sym typeface="Nunito"/>
              </a:defRPr>
            </a:lvl1pPr>
            <a:lvl2pPr lvl="1"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2pPr>
            <a:lvl3pPr lvl="2"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3pPr>
            <a:lvl4pPr lvl="3"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4pPr>
            <a:lvl5pPr lvl="4"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5pPr>
            <a:lvl6pPr lvl="5"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6pPr>
            <a:lvl7pPr lvl="6"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7pPr>
            <a:lvl8pPr lvl="7"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8pPr>
            <a:lvl9pPr lvl="8" rtl="0">
              <a:spcBef>
                <a:spcPts val="0"/>
              </a:spcBef>
              <a:spcAft>
                <a:spcPts val="0"/>
              </a:spcAft>
              <a:buClr>
                <a:srgbClr val="434343"/>
              </a:buClr>
              <a:buSzPts val="2500"/>
              <a:buFont typeface="Nunito SemiBold"/>
              <a:buNone/>
              <a:defRPr sz="2500">
                <a:solidFill>
                  <a:srgbClr val="434343"/>
                </a:solidFill>
                <a:latin typeface="Nunito SemiBold"/>
                <a:ea typeface="Nunito SemiBold"/>
                <a:cs typeface="Nunito SemiBold"/>
                <a:sym typeface="Nunito SemiBold"/>
              </a:defRPr>
            </a:lvl9pPr>
          </a:lstStyle>
          <a:p>
            <a:endParaRPr/>
          </a:p>
        </p:txBody>
      </p:sp>
      <p:sp>
        <p:nvSpPr>
          <p:cNvPr id="161" name="Google Shape;161;p37"/>
          <p:cNvSpPr txBox="1">
            <a:spLocks noGrp="1"/>
          </p:cNvSpPr>
          <p:nvPr>
            <p:ph type="body" idx="1"/>
          </p:nvPr>
        </p:nvSpPr>
        <p:spPr>
          <a:xfrm>
            <a:off x="311700" y="861075"/>
            <a:ext cx="8520600" cy="3416400"/>
          </a:xfrm>
          <a:prstGeom prst="rect">
            <a:avLst/>
          </a:prstGeom>
          <a:noFill/>
          <a:ln>
            <a:noFill/>
          </a:ln>
        </p:spPr>
        <p:txBody>
          <a:bodyPr spcFirstLastPara="1" wrap="square" lIns="91425" tIns="91425" rIns="91425" bIns="91425" anchor="t" anchorCtr="0">
            <a:noAutofit/>
          </a:bodyPr>
          <a:lstStyle>
            <a:lvl1pPr marL="457200" lvl="0" indent="-323850" rtl="0">
              <a:lnSpc>
                <a:spcPct val="115000"/>
              </a:lnSpc>
              <a:spcBef>
                <a:spcPts val="0"/>
              </a:spcBef>
              <a:spcAft>
                <a:spcPts val="0"/>
              </a:spcAft>
              <a:buClr>
                <a:schemeClr val="dk2"/>
              </a:buClr>
              <a:buSzPts val="1500"/>
              <a:buFont typeface="Nunito"/>
              <a:buChar char="●"/>
              <a:defRPr sz="1500">
                <a:solidFill>
                  <a:schemeClr val="dk2"/>
                </a:solidFill>
                <a:latin typeface="Nunito"/>
                <a:ea typeface="Nunito"/>
                <a:cs typeface="Nunito"/>
                <a:sym typeface="Nunito"/>
              </a:defRPr>
            </a:lvl1pPr>
            <a:lvl2pPr marL="914400" lvl="1" indent="-311150" rtl="0">
              <a:lnSpc>
                <a:spcPct val="115000"/>
              </a:lnSpc>
              <a:spcBef>
                <a:spcPts val="1600"/>
              </a:spcBef>
              <a:spcAft>
                <a:spcPts val="0"/>
              </a:spcAft>
              <a:buClr>
                <a:schemeClr val="dk2"/>
              </a:buClr>
              <a:buSzPts val="1300"/>
              <a:buFont typeface="Nunito"/>
              <a:buChar char="○"/>
              <a:defRPr sz="1300">
                <a:solidFill>
                  <a:schemeClr val="dk2"/>
                </a:solidFill>
                <a:latin typeface="Nunito"/>
                <a:ea typeface="Nunito"/>
                <a:cs typeface="Nunito"/>
                <a:sym typeface="Nunito"/>
              </a:defRPr>
            </a:lvl2pPr>
            <a:lvl3pPr marL="1371600" lvl="2" indent="-304800" rtl="0">
              <a:lnSpc>
                <a:spcPct val="115000"/>
              </a:lnSpc>
              <a:spcBef>
                <a:spcPts val="1600"/>
              </a:spcBef>
              <a:spcAft>
                <a:spcPts val="0"/>
              </a:spcAft>
              <a:buClr>
                <a:schemeClr val="dk2"/>
              </a:buClr>
              <a:buSzPts val="1200"/>
              <a:buFont typeface="Nunito"/>
              <a:buChar char="■"/>
              <a:defRPr sz="1200">
                <a:solidFill>
                  <a:schemeClr val="dk2"/>
                </a:solidFill>
                <a:latin typeface="Nunito"/>
                <a:ea typeface="Nunito"/>
                <a:cs typeface="Nunito"/>
                <a:sym typeface="Nunito"/>
              </a:defRPr>
            </a:lvl3pPr>
            <a:lvl4pPr marL="1828800" lvl="3" indent="-298450" rtl="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2100" rtl="0">
              <a:lnSpc>
                <a:spcPct val="115000"/>
              </a:lnSpc>
              <a:spcBef>
                <a:spcPts val="1600"/>
              </a:spcBef>
              <a:spcAft>
                <a:spcPts val="0"/>
              </a:spcAft>
              <a:buClr>
                <a:schemeClr val="dk2"/>
              </a:buClr>
              <a:buSzPts val="1000"/>
              <a:buFont typeface="Nunito"/>
              <a:buChar char="○"/>
              <a:defRPr sz="1000">
                <a:solidFill>
                  <a:schemeClr val="dk2"/>
                </a:solidFill>
                <a:latin typeface="Nunito"/>
                <a:ea typeface="Nunito"/>
                <a:cs typeface="Nunito"/>
                <a:sym typeface="Nunito"/>
              </a:defRPr>
            </a:lvl5pPr>
            <a:lvl6pPr marL="2743200" lvl="5" indent="-285750" rtl="0">
              <a:lnSpc>
                <a:spcPct val="115000"/>
              </a:lnSpc>
              <a:spcBef>
                <a:spcPts val="1600"/>
              </a:spcBef>
              <a:spcAft>
                <a:spcPts val="0"/>
              </a:spcAft>
              <a:buClr>
                <a:schemeClr val="dk2"/>
              </a:buClr>
              <a:buSzPts val="900"/>
              <a:buFont typeface="Nunito"/>
              <a:buChar char="■"/>
              <a:defRPr sz="900">
                <a:solidFill>
                  <a:schemeClr val="dk2"/>
                </a:solidFill>
                <a:latin typeface="Nunito"/>
                <a:ea typeface="Nunito"/>
                <a:cs typeface="Nunito"/>
                <a:sym typeface="Nunito"/>
              </a:defRPr>
            </a:lvl6pPr>
            <a:lvl7pPr marL="3200400" lvl="6" indent="-279400" rtl="0">
              <a:lnSpc>
                <a:spcPct val="115000"/>
              </a:lnSpc>
              <a:spcBef>
                <a:spcPts val="1600"/>
              </a:spcBef>
              <a:spcAft>
                <a:spcPts val="0"/>
              </a:spcAft>
              <a:buClr>
                <a:schemeClr val="dk2"/>
              </a:buClr>
              <a:buSzPts val="800"/>
              <a:buFont typeface="Nunito"/>
              <a:buChar char="●"/>
              <a:defRPr sz="800">
                <a:solidFill>
                  <a:schemeClr val="dk2"/>
                </a:solidFill>
                <a:latin typeface="Nunito"/>
                <a:ea typeface="Nunito"/>
                <a:cs typeface="Nunito"/>
                <a:sym typeface="Nunito"/>
              </a:defRPr>
            </a:lvl7pPr>
            <a:lvl8pPr marL="3657600" lvl="7" indent="-273050" rtl="0">
              <a:lnSpc>
                <a:spcPct val="115000"/>
              </a:lnSpc>
              <a:spcBef>
                <a:spcPts val="1600"/>
              </a:spcBef>
              <a:spcAft>
                <a:spcPts val="0"/>
              </a:spcAft>
              <a:buClr>
                <a:schemeClr val="dk2"/>
              </a:buClr>
              <a:buSzPts val="700"/>
              <a:buFont typeface="Nunito"/>
              <a:buChar char="○"/>
              <a:defRPr sz="700">
                <a:solidFill>
                  <a:schemeClr val="dk2"/>
                </a:solidFill>
                <a:latin typeface="Nunito"/>
                <a:ea typeface="Nunito"/>
                <a:cs typeface="Nunito"/>
                <a:sym typeface="Nunito"/>
              </a:defRPr>
            </a:lvl8pPr>
            <a:lvl9pPr marL="4114800" lvl="8" indent="-266700" rtl="0">
              <a:lnSpc>
                <a:spcPct val="115000"/>
              </a:lnSpc>
              <a:spcBef>
                <a:spcPts val="1600"/>
              </a:spcBef>
              <a:spcAft>
                <a:spcPts val="1600"/>
              </a:spcAft>
              <a:buClr>
                <a:schemeClr val="dk2"/>
              </a:buClr>
              <a:buSzPts val="600"/>
              <a:buFont typeface="Nunito"/>
              <a:buChar char="■"/>
              <a:defRPr sz="600">
                <a:solidFill>
                  <a:schemeClr val="dk2"/>
                </a:solidFill>
                <a:latin typeface="Nunito"/>
                <a:ea typeface="Nunito"/>
                <a:cs typeface="Nunito"/>
                <a:sym typeface="Nunito"/>
              </a:defRPr>
            </a:lvl9pPr>
          </a:lstStyle>
          <a:p>
            <a:endParaRPr/>
          </a:p>
        </p:txBody>
      </p:sp>
      <p:sp>
        <p:nvSpPr>
          <p:cNvPr id="162" name="Google Shape;162;p37"/>
          <p:cNvSpPr txBox="1"/>
          <p:nvPr/>
        </p:nvSpPr>
        <p:spPr>
          <a:xfrm>
            <a:off x="2234400" y="4917657"/>
            <a:ext cx="4675200" cy="275700"/>
          </a:xfrm>
          <a:prstGeom prst="rect">
            <a:avLst/>
          </a:prstGeom>
          <a:noFill/>
          <a:ln>
            <a:noFill/>
          </a:ln>
        </p:spPr>
        <p:txBody>
          <a:bodyPr spcFirstLastPara="1" wrap="square" lIns="91425" tIns="91425" rIns="91425" bIns="91425" anchor="t" anchorCtr="0">
            <a:noAutofit/>
          </a:bodyPr>
          <a:lstStyle/>
          <a:p>
            <a:pPr marL="12700" lvl="0" indent="0" algn="ctr" rtl="0">
              <a:lnSpc>
                <a:spcPct val="102500"/>
              </a:lnSpc>
              <a:spcBef>
                <a:spcPts val="0"/>
              </a:spcBef>
              <a:spcAft>
                <a:spcPts val="0"/>
              </a:spcAft>
              <a:buNone/>
            </a:pPr>
            <a:r>
              <a:rPr lang="en" sz="700" b="1">
                <a:solidFill>
                  <a:srgbClr val="434343"/>
                </a:solidFill>
                <a:latin typeface="Nunito"/>
                <a:ea typeface="Nunito"/>
                <a:cs typeface="Nunito"/>
                <a:sym typeface="Nunito"/>
              </a:rPr>
              <a:t>Proprietary content. © Great Learning. All Rights Reserved. Unauthorized use or distribution prohibited.</a:t>
            </a:r>
            <a:endParaRPr sz="700" b="1">
              <a:solidFill>
                <a:srgbClr val="434343"/>
              </a:solidFill>
              <a:latin typeface="Nunito"/>
              <a:ea typeface="Nunito"/>
              <a:cs typeface="Nunito"/>
              <a:sym typeface="Nunito"/>
            </a:endParaRPr>
          </a:p>
        </p:txBody>
      </p:sp>
      <p:sp>
        <p:nvSpPr>
          <p:cNvPr id="163" name="Google Shape;163;p37"/>
          <p:cNvSpPr txBox="1">
            <a:spLocks noGrp="1"/>
          </p:cNvSpPr>
          <p:nvPr>
            <p:ph type="sldNum" idx="12"/>
          </p:nvPr>
        </p:nvSpPr>
        <p:spPr>
          <a:xfrm>
            <a:off x="8832299" y="4946907"/>
            <a:ext cx="365400" cy="217200"/>
          </a:xfrm>
          <a:prstGeom prst="rect">
            <a:avLst/>
          </a:prstGeom>
          <a:noFill/>
          <a:ln>
            <a:noFill/>
          </a:ln>
        </p:spPr>
        <p:txBody>
          <a:bodyPr spcFirstLastPara="1" wrap="square" lIns="91425" tIns="91425" rIns="91425" bIns="91425" anchor="ctr" anchorCtr="0">
            <a:noAutofit/>
          </a:bodyPr>
          <a:lstStyle>
            <a:lvl1pPr lvl="0" algn="ctr" rtl="0">
              <a:buNone/>
              <a:defRPr sz="800" b="1">
                <a:solidFill>
                  <a:srgbClr val="434343"/>
                </a:solidFill>
                <a:latin typeface="Nunito"/>
                <a:ea typeface="Nunito"/>
                <a:cs typeface="Nunito"/>
                <a:sym typeface="Nunito"/>
              </a:defRPr>
            </a:lvl1pPr>
            <a:lvl2pPr lvl="1" algn="ctr" rtl="0">
              <a:buNone/>
              <a:defRPr sz="800" b="1">
                <a:solidFill>
                  <a:srgbClr val="434343"/>
                </a:solidFill>
                <a:latin typeface="Nunito"/>
                <a:ea typeface="Nunito"/>
                <a:cs typeface="Nunito"/>
                <a:sym typeface="Nunito"/>
              </a:defRPr>
            </a:lvl2pPr>
            <a:lvl3pPr lvl="2" algn="ctr" rtl="0">
              <a:buNone/>
              <a:defRPr sz="800" b="1">
                <a:solidFill>
                  <a:srgbClr val="434343"/>
                </a:solidFill>
                <a:latin typeface="Nunito"/>
                <a:ea typeface="Nunito"/>
                <a:cs typeface="Nunito"/>
                <a:sym typeface="Nunito"/>
              </a:defRPr>
            </a:lvl3pPr>
            <a:lvl4pPr lvl="3" algn="ctr" rtl="0">
              <a:buNone/>
              <a:defRPr sz="800" b="1">
                <a:solidFill>
                  <a:srgbClr val="434343"/>
                </a:solidFill>
                <a:latin typeface="Nunito"/>
                <a:ea typeface="Nunito"/>
                <a:cs typeface="Nunito"/>
                <a:sym typeface="Nunito"/>
              </a:defRPr>
            </a:lvl4pPr>
            <a:lvl5pPr lvl="4" algn="ctr" rtl="0">
              <a:buNone/>
              <a:defRPr sz="800" b="1">
                <a:solidFill>
                  <a:srgbClr val="434343"/>
                </a:solidFill>
                <a:latin typeface="Nunito"/>
                <a:ea typeface="Nunito"/>
                <a:cs typeface="Nunito"/>
                <a:sym typeface="Nunito"/>
              </a:defRPr>
            </a:lvl5pPr>
            <a:lvl6pPr lvl="5" algn="ctr" rtl="0">
              <a:buNone/>
              <a:defRPr sz="800" b="1">
                <a:solidFill>
                  <a:srgbClr val="434343"/>
                </a:solidFill>
                <a:latin typeface="Nunito"/>
                <a:ea typeface="Nunito"/>
                <a:cs typeface="Nunito"/>
                <a:sym typeface="Nunito"/>
              </a:defRPr>
            </a:lvl6pPr>
            <a:lvl7pPr lvl="6" algn="ctr" rtl="0">
              <a:buNone/>
              <a:defRPr sz="800" b="1">
                <a:solidFill>
                  <a:srgbClr val="434343"/>
                </a:solidFill>
                <a:latin typeface="Nunito"/>
                <a:ea typeface="Nunito"/>
                <a:cs typeface="Nunito"/>
                <a:sym typeface="Nunito"/>
              </a:defRPr>
            </a:lvl7pPr>
            <a:lvl8pPr lvl="7" algn="ctr" rtl="0">
              <a:buNone/>
              <a:defRPr sz="800" b="1">
                <a:solidFill>
                  <a:srgbClr val="434343"/>
                </a:solidFill>
                <a:latin typeface="Nunito"/>
                <a:ea typeface="Nunito"/>
                <a:cs typeface="Nunito"/>
                <a:sym typeface="Nunito"/>
              </a:defRPr>
            </a:lvl8pPr>
            <a:lvl9pPr lvl="8" algn="ctr" rtl="0">
              <a:buNone/>
              <a:defRPr sz="800" b="1">
                <a:solidFill>
                  <a:srgbClr val="434343"/>
                </a:solidFill>
                <a:latin typeface="Nunito"/>
                <a:ea typeface="Nunito"/>
                <a:cs typeface="Nunito"/>
                <a:sym typeface="Nunito"/>
              </a:defRPr>
            </a:lvl9pPr>
          </a:lstStyle>
          <a:p>
            <a:pPr marL="0" lvl="0" indent="0" algn="ctr" rtl="0">
              <a:spcBef>
                <a:spcPts val="0"/>
              </a:spcBef>
              <a:spcAft>
                <a:spcPts val="0"/>
              </a:spcAft>
              <a:buNone/>
            </a:pPr>
            <a:fld id="{00000000-1234-1234-1234-123412341234}" type="slidenum">
              <a:rPr lang="en"/>
              <a:t>‹#›</a:t>
            </a:fld>
            <a:endParaRPr/>
          </a:p>
        </p:txBody>
      </p:sp>
      <p:pic>
        <p:nvPicPr>
          <p:cNvPr id="164" name="Google Shape;164;p37"/>
          <p:cNvPicPr preferRelativeResize="0"/>
          <p:nvPr/>
        </p:nvPicPr>
        <p:blipFill>
          <a:blip r:embed="rId12">
            <a:alphaModFix/>
          </a:blip>
          <a:stretch>
            <a:fillRect/>
          </a:stretch>
        </p:blipFill>
        <p:spPr>
          <a:xfrm>
            <a:off x="7669500" y="68264"/>
            <a:ext cx="1395476" cy="572701"/>
          </a:xfrm>
          <a:prstGeom prst="rect">
            <a:avLst/>
          </a:prstGeom>
          <a:noFill/>
          <a:ln>
            <a:noFill/>
          </a:ln>
        </p:spPr>
      </p:pic>
      <p:grpSp>
        <p:nvGrpSpPr>
          <p:cNvPr id="165" name="Google Shape;165;p37"/>
          <p:cNvGrpSpPr/>
          <p:nvPr/>
        </p:nvGrpSpPr>
        <p:grpSpPr>
          <a:xfrm>
            <a:off x="6593" y="10"/>
            <a:ext cx="175500" cy="709221"/>
            <a:chOff x="6593" y="10"/>
            <a:chExt cx="175500" cy="709221"/>
          </a:xfrm>
        </p:grpSpPr>
        <p:sp>
          <p:nvSpPr>
            <p:cNvPr id="166" name="Google Shape;166;p37"/>
            <p:cNvSpPr/>
            <p:nvPr/>
          </p:nvSpPr>
          <p:spPr>
            <a:xfrm>
              <a:off x="6593" y="10"/>
              <a:ext cx="175500" cy="355500"/>
            </a:xfrm>
            <a:prstGeom prst="rect">
              <a:avLst/>
            </a:prstGeom>
            <a:solidFill>
              <a:srgbClr val="0E39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37"/>
            <p:cNvSpPr/>
            <p:nvPr/>
          </p:nvSpPr>
          <p:spPr>
            <a:xfrm>
              <a:off x="6593" y="353731"/>
              <a:ext cx="175500" cy="355500"/>
            </a:xfrm>
            <a:prstGeom prst="rect">
              <a:avLst/>
            </a:prstGeom>
            <a:solidFill>
              <a:srgbClr val="1974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 bg1="lt1" tx1="dk1" bg2="dk2" tx2="lt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8.xml"/><Relationship Id="rId1" Type="http://schemas.openxmlformats.org/officeDocument/2006/relationships/slideLayout" Target="../slideLayouts/slideLayout14.xml"/><Relationship Id="rId5" Type="http://schemas.openxmlformats.org/officeDocument/2006/relationships/image" Target="../media/image10.jpg"/><Relationship Id="rId4" Type="http://schemas.openxmlformats.org/officeDocument/2006/relationships/image" Target="../media/image9.jpg"/></Relationships>
</file>

<file path=ppt/slides/_rels/slide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48"/>
          <p:cNvSpPr txBox="1"/>
          <p:nvPr/>
        </p:nvSpPr>
        <p:spPr>
          <a:xfrm>
            <a:off x="1632725" y="1227550"/>
            <a:ext cx="6534998" cy="81557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4100" b="1" dirty="0">
                <a:solidFill>
                  <a:srgbClr val="0E39A9"/>
                </a:solidFill>
                <a:latin typeface="Nunito"/>
                <a:ea typeface="Nunito"/>
                <a:cs typeface="Nunito"/>
                <a:sym typeface="Nunito"/>
              </a:rPr>
              <a:t>Personal Loan Campaign</a:t>
            </a:r>
            <a:endParaRPr sz="4100" b="1" dirty="0">
              <a:solidFill>
                <a:srgbClr val="0E39A9"/>
              </a:solidFill>
              <a:latin typeface="Nunito"/>
              <a:ea typeface="Nunito"/>
              <a:cs typeface="Nunito"/>
              <a:sym typeface="Nunito"/>
            </a:endParaRPr>
          </a:p>
        </p:txBody>
      </p:sp>
      <p:sp>
        <p:nvSpPr>
          <p:cNvPr id="212" name="Google Shape;212;p48"/>
          <p:cNvSpPr txBox="1"/>
          <p:nvPr/>
        </p:nvSpPr>
        <p:spPr>
          <a:xfrm>
            <a:off x="1632725" y="1899299"/>
            <a:ext cx="6878758" cy="156963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dirty="0">
                <a:solidFill>
                  <a:srgbClr val="0E39A9"/>
                </a:solidFill>
                <a:latin typeface="Nunito"/>
                <a:ea typeface="Nunito"/>
                <a:cs typeface="Nunito"/>
                <a:sym typeface="Nunito"/>
              </a:rPr>
              <a:t>Supervised Learning Classification Project - PGP AIML</a:t>
            </a:r>
          </a:p>
          <a:p>
            <a:pPr marL="0" lvl="0" indent="0" algn="l" rtl="0">
              <a:spcBef>
                <a:spcPts val="0"/>
              </a:spcBef>
              <a:spcAft>
                <a:spcPts val="0"/>
              </a:spcAft>
              <a:buNone/>
            </a:pPr>
            <a:endParaRPr lang="en-US" sz="1800" dirty="0">
              <a:solidFill>
                <a:srgbClr val="0E39A9"/>
              </a:solidFill>
              <a:latin typeface="Nunito"/>
              <a:ea typeface="Nunito"/>
              <a:cs typeface="Nunito"/>
              <a:sym typeface="Nunito"/>
            </a:endParaRPr>
          </a:p>
          <a:p>
            <a:pPr marL="0" lvl="0" indent="0" algn="l" rtl="0">
              <a:spcBef>
                <a:spcPts val="0"/>
              </a:spcBef>
              <a:spcAft>
                <a:spcPts val="0"/>
              </a:spcAft>
              <a:buNone/>
            </a:pPr>
            <a:r>
              <a:rPr lang="en-US" sz="1800" dirty="0">
                <a:solidFill>
                  <a:srgbClr val="0E39A9"/>
                </a:solidFill>
                <a:latin typeface="Nunito"/>
                <a:ea typeface="Nunito"/>
                <a:cs typeface="Nunito"/>
                <a:sym typeface="Nunito"/>
              </a:rPr>
              <a:t>Chandramouli Pasumarthi</a:t>
            </a:r>
          </a:p>
          <a:p>
            <a:pPr marL="0" lvl="0" indent="0" algn="l" rtl="0">
              <a:spcBef>
                <a:spcPts val="0"/>
              </a:spcBef>
              <a:spcAft>
                <a:spcPts val="0"/>
              </a:spcAft>
              <a:buNone/>
            </a:pPr>
            <a:endParaRPr lang="en-US" sz="1800" dirty="0">
              <a:solidFill>
                <a:srgbClr val="0E39A9"/>
              </a:solidFill>
              <a:latin typeface="Nunito"/>
              <a:ea typeface="Nunito"/>
              <a:cs typeface="Nunito"/>
              <a:sym typeface="Nunito"/>
            </a:endParaRPr>
          </a:p>
          <a:p>
            <a:pPr marL="0" lvl="0" indent="0" algn="l" rtl="0">
              <a:spcBef>
                <a:spcPts val="0"/>
              </a:spcBef>
              <a:spcAft>
                <a:spcPts val="0"/>
              </a:spcAft>
              <a:buNone/>
            </a:pPr>
            <a:r>
              <a:rPr lang="en-US" sz="1800" dirty="0">
                <a:solidFill>
                  <a:srgbClr val="0E39A9"/>
                </a:solidFill>
                <a:latin typeface="Nunito"/>
                <a:ea typeface="Nunito"/>
                <a:cs typeface="Nunito"/>
                <a:sym typeface="Nunito"/>
              </a:rPr>
              <a:t>Date: 01/02/2024</a:t>
            </a:r>
            <a:endParaRPr sz="1800" dirty="0">
              <a:solidFill>
                <a:srgbClr val="0E39A9"/>
              </a:solidFill>
              <a:latin typeface="Nunito"/>
              <a:ea typeface="Nunito"/>
              <a:cs typeface="Nunito"/>
              <a:sym typeface="Nuni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52"/>
          <p:cNvSpPr txBox="1">
            <a:spLocks noGrp="1"/>
          </p:cNvSpPr>
          <p:nvPr>
            <p:ph type="title"/>
          </p:nvPr>
        </p:nvSpPr>
        <p:spPr>
          <a:xfrm>
            <a:off x="202550" y="13687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solidFill>
                  <a:srgbClr val="0E39A9"/>
                </a:solidFill>
              </a:rPr>
              <a:t>EDA Results-Bivariate Analysis</a:t>
            </a:r>
            <a:endParaRPr sz="2400" dirty="0">
              <a:solidFill>
                <a:srgbClr val="0E39A9"/>
              </a:solidFill>
            </a:endParaRPr>
          </a:p>
        </p:txBody>
      </p:sp>
      <p:pic>
        <p:nvPicPr>
          <p:cNvPr id="2" name="Picture 1">
            <a:extLst>
              <a:ext uri="{FF2B5EF4-FFF2-40B4-BE49-F238E27FC236}">
                <a16:creationId xmlns:a16="http://schemas.microsoft.com/office/drawing/2014/main" id="{1EF74081-2131-93C3-7517-FAEBFC9CEC8E}"/>
              </a:ext>
            </a:extLst>
          </p:cNvPr>
          <p:cNvPicPr/>
          <p:nvPr/>
        </p:nvPicPr>
        <p:blipFill>
          <a:blip r:embed="rId3"/>
          <a:stretch>
            <a:fillRect/>
          </a:stretch>
        </p:blipFill>
        <p:spPr>
          <a:xfrm>
            <a:off x="1623490" y="654577"/>
            <a:ext cx="5678719" cy="4226807"/>
          </a:xfrm>
          <a:prstGeom prst="rect">
            <a:avLst/>
          </a:prstGeom>
        </p:spPr>
      </p:pic>
      <p:sp>
        <p:nvSpPr>
          <p:cNvPr id="4" name="TextBox 3">
            <a:extLst>
              <a:ext uri="{FF2B5EF4-FFF2-40B4-BE49-F238E27FC236}">
                <a16:creationId xmlns:a16="http://schemas.microsoft.com/office/drawing/2014/main" id="{AF2DD536-DC5E-9BD4-2FE2-F18499AC0E39}"/>
              </a:ext>
            </a:extLst>
          </p:cNvPr>
          <p:cNvSpPr txBox="1"/>
          <p:nvPr/>
        </p:nvSpPr>
        <p:spPr>
          <a:xfrm>
            <a:off x="4572000" y="3513221"/>
            <a:ext cx="2495693" cy="1200329"/>
          </a:xfrm>
          <a:prstGeom prst="rect">
            <a:avLst/>
          </a:prstGeom>
          <a:noFill/>
        </p:spPr>
        <p:txBody>
          <a:bodyPr wrap="square">
            <a:spAutoFit/>
          </a:bodyPr>
          <a:lstStyle/>
          <a:p>
            <a:pPr marL="285750" indent="-285750">
              <a:buFont typeface="Arial" panose="020B0604020202020204" pitchFamily="34" charset="0"/>
              <a:buChar char="•"/>
            </a:pPr>
            <a:r>
              <a:rPr lang="en-US" sz="1200" dirty="0"/>
              <a:t>On average, those customers with higher incomes have personal loans.</a:t>
            </a:r>
          </a:p>
          <a:p>
            <a:pPr marL="285750" indent="-285750">
              <a:buFont typeface="Arial" panose="020B0604020202020204" pitchFamily="34" charset="0"/>
              <a:buChar char="•"/>
            </a:pPr>
            <a:r>
              <a:rPr lang="en-US" sz="1200" dirty="0"/>
              <a:t>On average, those customers with higher credit card usage have personal loans</a:t>
            </a:r>
          </a:p>
        </p:txBody>
      </p:sp>
    </p:spTree>
    <p:extLst>
      <p:ext uri="{BB962C8B-B14F-4D97-AF65-F5344CB8AC3E}">
        <p14:creationId xmlns:p14="http://schemas.microsoft.com/office/powerpoint/2010/main" val="21564032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53"/>
          <p:cNvSpPr txBox="1">
            <a:spLocks noGrp="1"/>
          </p:cNvSpPr>
          <p:nvPr>
            <p:ph type="title"/>
          </p:nvPr>
        </p:nvSpPr>
        <p:spPr>
          <a:xfrm>
            <a:off x="202550" y="136879"/>
            <a:ext cx="8520600" cy="572700"/>
          </a:xfrm>
          <a:prstGeom prst="rect">
            <a:avLst/>
          </a:prstGeom>
        </p:spPr>
        <p:txBody>
          <a:bodyPr spcFirstLastPara="1" wrap="square" lIns="91425" tIns="91425" rIns="91425" bIns="91425" anchor="t" anchorCtr="0">
            <a:noAutofit/>
          </a:bodyPr>
          <a:lstStyle/>
          <a:p>
            <a:r>
              <a:rPr lang="en" sz="2400" dirty="0">
                <a:solidFill>
                  <a:srgbClr val="0E39A9"/>
                </a:solidFill>
              </a:rPr>
              <a:t>Data Preprocessing</a:t>
            </a:r>
            <a:br>
              <a:rPr lang="en-US" sz="2400" dirty="0">
                <a:latin typeface="Nunito"/>
                <a:ea typeface="Nunito"/>
                <a:cs typeface="Nunito"/>
                <a:sym typeface="Nunito"/>
              </a:rPr>
            </a:br>
            <a:r>
              <a:rPr lang="en" sz="2400" dirty="0">
                <a:solidFill>
                  <a:srgbClr val="0E39A9"/>
                </a:solidFill>
              </a:rPr>
              <a:t>	</a:t>
            </a:r>
            <a:endParaRPr sz="2400" dirty="0">
              <a:solidFill>
                <a:srgbClr val="0E39A9"/>
              </a:solidFill>
            </a:endParaRPr>
          </a:p>
        </p:txBody>
      </p:sp>
      <p:sp>
        <p:nvSpPr>
          <p:cNvPr id="9" name="TextBox 8">
            <a:extLst>
              <a:ext uri="{FF2B5EF4-FFF2-40B4-BE49-F238E27FC236}">
                <a16:creationId xmlns:a16="http://schemas.microsoft.com/office/drawing/2014/main" id="{3DAAA432-5284-F7C1-7A15-C2649FA04D03}"/>
              </a:ext>
            </a:extLst>
          </p:cNvPr>
          <p:cNvSpPr txBox="1"/>
          <p:nvPr/>
        </p:nvSpPr>
        <p:spPr>
          <a:xfrm>
            <a:off x="202550" y="1045029"/>
            <a:ext cx="6986208" cy="1569660"/>
          </a:xfrm>
          <a:prstGeom prst="rect">
            <a:avLst/>
          </a:prstGeom>
          <a:noFill/>
        </p:spPr>
        <p:txBody>
          <a:bodyPr wrap="none" rtlCol="0">
            <a:spAutoFit/>
          </a:bodyPr>
          <a:lstStyle/>
          <a:p>
            <a:r>
              <a:rPr lang="en-US" sz="1200" b="1" dirty="0">
                <a:solidFill>
                  <a:schemeClr val="accent6">
                    <a:lumMod val="50000"/>
                  </a:schemeClr>
                </a:solidFill>
                <a:latin typeface="Calibri" panose="020F0502020204030204" pitchFamily="34" charset="0"/>
                <a:ea typeface="Nunito"/>
                <a:cs typeface="Calibri" panose="020F0502020204030204" pitchFamily="34" charset="0"/>
                <a:sym typeface="Nunito"/>
              </a:rPr>
              <a:t>Duplicate value check: -       </a:t>
            </a:r>
            <a:r>
              <a:rPr lang="en-US" sz="1200" b="0" i="0" dirty="0">
                <a:solidFill>
                  <a:schemeClr val="accent6">
                    <a:lumMod val="75000"/>
                  </a:schemeClr>
                </a:solidFill>
                <a:effectLst/>
                <a:latin typeface="Calibri" panose="020F0502020204030204" pitchFamily="34" charset="0"/>
                <a:cs typeface="Calibri" panose="020F0502020204030204" pitchFamily="34" charset="0"/>
              </a:rPr>
              <a:t>Detected one duplicate row in the dataset and dropped</a:t>
            </a:r>
          </a:p>
          <a:p>
            <a:r>
              <a:rPr lang="en-US" sz="1200" b="1" dirty="0">
                <a:solidFill>
                  <a:schemeClr val="accent6">
                    <a:lumMod val="50000"/>
                  </a:schemeClr>
                </a:solidFill>
                <a:latin typeface="Calibri" panose="020F0502020204030204" pitchFamily="34" charset="0"/>
                <a:cs typeface="Calibri" panose="020F0502020204030204" pitchFamily="34" charset="0"/>
              </a:rPr>
              <a:t>Unique Values: -                    </a:t>
            </a:r>
            <a:r>
              <a:rPr lang="en-US" sz="1200" dirty="0">
                <a:solidFill>
                  <a:schemeClr val="accent6">
                    <a:lumMod val="75000"/>
                  </a:schemeClr>
                </a:solidFill>
                <a:latin typeface="Calibri" panose="020F0502020204030204" pitchFamily="34" charset="0"/>
                <a:cs typeface="Calibri" panose="020F0502020204030204" pitchFamily="34" charset="0"/>
              </a:rPr>
              <a:t>The ID column contains unique values, and we can drop it. As it does not provide</a:t>
            </a:r>
          </a:p>
          <a:p>
            <a:r>
              <a:rPr lang="en-US" sz="1200" dirty="0">
                <a:solidFill>
                  <a:schemeClr val="accent6">
                    <a:lumMod val="75000"/>
                  </a:schemeClr>
                </a:solidFill>
                <a:latin typeface="Calibri" panose="020F0502020204030204" pitchFamily="34" charset="0"/>
                <a:cs typeface="Calibri" panose="020F0502020204030204" pitchFamily="34" charset="0"/>
              </a:rPr>
              <a:t>                                                  meaningful information and can be redundant for analysis.</a:t>
            </a:r>
            <a:endParaRPr lang="en-US" sz="1200" i="0" dirty="0">
              <a:solidFill>
                <a:schemeClr val="accent6">
                  <a:lumMod val="75000"/>
                </a:schemeClr>
              </a:solidFill>
              <a:effectLst/>
              <a:latin typeface="Calibri" panose="020F0502020204030204" pitchFamily="34" charset="0"/>
              <a:cs typeface="Calibri" panose="020F0502020204030204" pitchFamily="34" charset="0"/>
            </a:endParaRPr>
          </a:p>
          <a:p>
            <a:r>
              <a:rPr lang="en-US" sz="1200" b="1" dirty="0">
                <a:solidFill>
                  <a:schemeClr val="accent6">
                    <a:lumMod val="50000"/>
                  </a:schemeClr>
                </a:solidFill>
                <a:latin typeface="Calibri" panose="020F0502020204030204" pitchFamily="34" charset="0"/>
                <a:ea typeface="Nunito"/>
                <a:cs typeface="Calibri" panose="020F0502020204030204" pitchFamily="34" charset="0"/>
                <a:sym typeface="Nunito"/>
              </a:rPr>
              <a:t>Missing value treatment: </a:t>
            </a:r>
            <a:r>
              <a:rPr lang="en-US" sz="1200" dirty="0">
                <a:solidFill>
                  <a:schemeClr val="accent6">
                    <a:lumMod val="50000"/>
                  </a:schemeClr>
                </a:solidFill>
                <a:latin typeface="Calibri" panose="020F0502020204030204" pitchFamily="34" charset="0"/>
                <a:ea typeface="Nunito"/>
                <a:cs typeface="Calibri" panose="020F0502020204030204" pitchFamily="34" charset="0"/>
                <a:sym typeface="Nunito"/>
              </a:rPr>
              <a:t>-  </a:t>
            </a:r>
            <a:r>
              <a:rPr lang="en-US" sz="1200" dirty="0">
                <a:solidFill>
                  <a:schemeClr val="accent6">
                    <a:lumMod val="75000"/>
                  </a:schemeClr>
                </a:solidFill>
                <a:latin typeface="Calibri" panose="020F0502020204030204" pitchFamily="34" charset="0"/>
                <a:cs typeface="Calibri" panose="020F0502020204030204" pitchFamily="34" charset="0"/>
              </a:rPr>
              <a:t>There are no null values in the dataset</a:t>
            </a:r>
          </a:p>
          <a:p>
            <a:r>
              <a:rPr lang="en" sz="1200" b="1" dirty="0">
                <a:solidFill>
                  <a:schemeClr val="accent6">
                    <a:lumMod val="50000"/>
                  </a:schemeClr>
                </a:solidFill>
                <a:latin typeface="Calibri" panose="020F0502020204030204" pitchFamily="34" charset="0"/>
                <a:cs typeface="Calibri" panose="020F0502020204030204" pitchFamily="34" charset="0"/>
              </a:rPr>
              <a:t>Feature Engineering</a:t>
            </a:r>
            <a:r>
              <a:rPr lang="en-US" sz="1200" b="1" dirty="0">
                <a:solidFill>
                  <a:schemeClr val="accent6">
                    <a:lumMod val="50000"/>
                  </a:schemeClr>
                </a:solidFill>
                <a:latin typeface="Calibri" panose="020F0502020204030204" pitchFamily="34" charset="0"/>
                <a:cs typeface="Calibri" panose="020F0502020204030204" pitchFamily="34" charset="0"/>
              </a:rPr>
              <a:t>: -          </a:t>
            </a:r>
            <a:r>
              <a:rPr lang="en-US" sz="1200" dirty="0">
                <a:solidFill>
                  <a:schemeClr val="accent6">
                    <a:lumMod val="75000"/>
                  </a:schemeClr>
                </a:solidFill>
                <a:latin typeface="Calibri" panose="020F0502020204030204" pitchFamily="34" charset="0"/>
                <a:cs typeface="Calibri" panose="020F0502020204030204" pitchFamily="34" charset="0"/>
              </a:rPr>
              <a:t>In this feature engineering step, the categorical features, including "Education," </a:t>
            </a:r>
          </a:p>
          <a:p>
            <a:r>
              <a:rPr lang="en-US" sz="1200" dirty="0">
                <a:solidFill>
                  <a:schemeClr val="accent6">
                    <a:lumMod val="75000"/>
                  </a:schemeClr>
                </a:solidFill>
                <a:latin typeface="Calibri" panose="020F0502020204030204" pitchFamily="34" charset="0"/>
                <a:cs typeface="Calibri" panose="020F0502020204030204" pitchFamily="34" charset="0"/>
              </a:rPr>
              <a:t>                                                    “Family" are being optimized by converting their data </a:t>
            </a:r>
          </a:p>
          <a:p>
            <a:r>
              <a:rPr lang="en-US" sz="1200" dirty="0">
                <a:solidFill>
                  <a:schemeClr val="accent6">
                    <a:lumMod val="75000"/>
                  </a:schemeClr>
                </a:solidFill>
                <a:latin typeface="Calibri" panose="020F0502020204030204" pitchFamily="34" charset="0"/>
                <a:cs typeface="Calibri" panose="020F0502020204030204" pitchFamily="34" charset="0"/>
              </a:rPr>
              <a:t>                                                      type to 'category' for more efficient memory usage and enhanced </a:t>
            </a:r>
          </a:p>
          <a:p>
            <a:r>
              <a:rPr lang="en-US" sz="1200" dirty="0">
                <a:solidFill>
                  <a:schemeClr val="accent6">
                    <a:lumMod val="75000"/>
                  </a:schemeClr>
                </a:solidFill>
                <a:latin typeface="Calibri" panose="020F0502020204030204" pitchFamily="34" charset="0"/>
                <a:cs typeface="Calibri" panose="020F0502020204030204" pitchFamily="34" charset="0"/>
              </a:rPr>
              <a:t>                                                      representation in the dataset.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53"/>
          <p:cNvSpPr txBox="1">
            <a:spLocks noGrp="1"/>
          </p:cNvSpPr>
          <p:nvPr>
            <p:ph type="title"/>
          </p:nvPr>
        </p:nvSpPr>
        <p:spPr>
          <a:xfrm>
            <a:off x="202550" y="13687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solidFill>
                  <a:srgbClr val="0E39A9"/>
                </a:solidFill>
              </a:rPr>
              <a:t>Data Preprocessing-Outlier Check	</a:t>
            </a:r>
            <a:endParaRPr sz="2400" dirty="0">
              <a:solidFill>
                <a:srgbClr val="0E39A9"/>
              </a:solidFill>
            </a:endParaRPr>
          </a:p>
        </p:txBody>
      </p:sp>
      <p:pic>
        <p:nvPicPr>
          <p:cNvPr id="3" name="Picture 2">
            <a:extLst>
              <a:ext uri="{FF2B5EF4-FFF2-40B4-BE49-F238E27FC236}">
                <a16:creationId xmlns:a16="http://schemas.microsoft.com/office/drawing/2014/main" id="{51311BAB-CD6D-25D8-D4A2-C63E037813B6}"/>
              </a:ext>
            </a:extLst>
          </p:cNvPr>
          <p:cNvPicPr>
            <a:picLocks noChangeAspect="1"/>
          </p:cNvPicPr>
          <p:nvPr/>
        </p:nvPicPr>
        <p:blipFill>
          <a:blip r:embed="rId3"/>
          <a:stretch>
            <a:fillRect/>
          </a:stretch>
        </p:blipFill>
        <p:spPr>
          <a:xfrm>
            <a:off x="288758" y="734916"/>
            <a:ext cx="8284601" cy="3673668"/>
          </a:xfrm>
          <a:prstGeom prst="rect">
            <a:avLst/>
          </a:prstGeom>
        </p:spPr>
      </p:pic>
      <p:sp>
        <p:nvSpPr>
          <p:cNvPr id="5" name="TextBox 4">
            <a:extLst>
              <a:ext uri="{FF2B5EF4-FFF2-40B4-BE49-F238E27FC236}">
                <a16:creationId xmlns:a16="http://schemas.microsoft.com/office/drawing/2014/main" id="{997C4DC3-D6A8-C7D5-3895-219D351896A3}"/>
              </a:ext>
            </a:extLst>
          </p:cNvPr>
          <p:cNvSpPr txBox="1"/>
          <p:nvPr/>
        </p:nvSpPr>
        <p:spPr>
          <a:xfrm>
            <a:off x="6476426" y="2818827"/>
            <a:ext cx="2028181" cy="1169551"/>
          </a:xfrm>
          <a:prstGeom prst="rect">
            <a:avLst/>
          </a:prstGeom>
          <a:noFill/>
        </p:spPr>
        <p:txBody>
          <a:bodyPr wrap="square">
            <a:spAutoFit/>
          </a:bodyPr>
          <a:lstStyle/>
          <a:p>
            <a:r>
              <a:rPr lang="en-US" dirty="0"/>
              <a:t>* There are quite a few outliers in the data.</a:t>
            </a:r>
          </a:p>
          <a:p>
            <a:r>
              <a:rPr lang="en-US" dirty="0"/>
              <a:t>* However, we will not treat them as they are proper values</a:t>
            </a:r>
          </a:p>
        </p:txBody>
      </p:sp>
    </p:spTree>
    <p:extLst>
      <p:ext uri="{BB962C8B-B14F-4D97-AF65-F5344CB8AC3E}">
        <p14:creationId xmlns:p14="http://schemas.microsoft.com/office/powerpoint/2010/main" val="37698702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53"/>
          <p:cNvSpPr txBox="1">
            <a:spLocks noGrp="1"/>
          </p:cNvSpPr>
          <p:nvPr>
            <p:ph type="title"/>
          </p:nvPr>
        </p:nvSpPr>
        <p:spPr>
          <a:xfrm>
            <a:off x="202550" y="13687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solidFill>
                  <a:srgbClr val="0E39A9"/>
                </a:solidFill>
              </a:rPr>
              <a:t>Data Preparation for Modeling	</a:t>
            </a:r>
            <a:endParaRPr sz="2400" dirty="0">
              <a:solidFill>
                <a:srgbClr val="0E39A9"/>
              </a:solidFill>
            </a:endParaRPr>
          </a:p>
        </p:txBody>
      </p:sp>
      <p:sp>
        <p:nvSpPr>
          <p:cNvPr id="3" name="TextBox 2">
            <a:extLst>
              <a:ext uri="{FF2B5EF4-FFF2-40B4-BE49-F238E27FC236}">
                <a16:creationId xmlns:a16="http://schemas.microsoft.com/office/drawing/2014/main" id="{E6D9CFB7-E269-5A6F-76DB-F7E8B3CDFC7D}"/>
              </a:ext>
            </a:extLst>
          </p:cNvPr>
          <p:cNvSpPr txBox="1"/>
          <p:nvPr/>
        </p:nvSpPr>
        <p:spPr>
          <a:xfrm>
            <a:off x="385011" y="955651"/>
            <a:ext cx="8338139" cy="1169551"/>
          </a:xfrm>
          <a:prstGeom prst="rect">
            <a:avLst/>
          </a:prstGeom>
          <a:noFill/>
        </p:spPr>
        <p:txBody>
          <a:bodyPr wrap="square">
            <a:spAutoFit/>
          </a:bodyPr>
          <a:lstStyle/>
          <a:p>
            <a:pPr marL="285750" indent="-285750">
              <a:buFont typeface="Arial" panose="020B0604020202020204" pitchFamily="34" charset="0"/>
              <a:buChar char="•"/>
            </a:pPr>
            <a:r>
              <a:rPr lang="en-US" dirty="0"/>
              <a:t>The objective is to predict whether a liability customer will buy personal loans.</a:t>
            </a:r>
          </a:p>
          <a:p>
            <a:pPr marL="285750" indent="-285750">
              <a:buFont typeface="Arial" panose="020B0604020202020204" pitchFamily="34" charset="0"/>
              <a:buChar char="•"/>
            </a:pPr>
            <a:r>
              <a:rPr lang="en-US" dirty="0"/>
              <a:t>Before you proceed to build a model, you need to split the data into train, test and validation to be able to evaluate the model that you build on the train data</a:t>
            </a:r>
          </a:p>
          <a:p>
            <a:pPr marL="285750" indent="-285750">
              <a:buFont typeface="Arial" panose="020B0604020202020204" pitchFamily="34" charset="0"/>
              <a:buChar char="•"/>
            </a:pPr>
            <a:r>
              <a:rPr lang="en-US" dirty="0"/>
              <a:t>You'll have to encode categorical features and scale numerical values.</a:t>
            </a:r>
          </a:p>
          <a:p>
            <a:pPr marL="285750" indent="-285750">
              <a:buFont typeface="Arial" panose="020B0604020202020204" pitchFamily="34" charset="0"/>
              <a:buChar char="•"/>
            </a:pPr>
            <a:r>
              <a:rPr lang="en-US" dirty="0"/>
              <a:t>You will build a model using the train data and then check performance</a:t>
            </a:r>
          </a:p>
        </p:txBody>
      </p:sp>
    </p:spTree>
    <p:extLst>
      <p:ext uri="{BB962C8B-B14F-4D97-AF65-F5344CB8AC3E}">
        <p14:creationId xmlns:p14="http://schemas.microsoft.com/office/powerpoint/2010/main" val="4223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54"/>
          <p:cNvSpPr txBox="1">
            <a:spLocks noGrp="1"/>
          </p:cNvSpPr>
          <p:nvPr>
            <p:ph type="title"/>
          </p:nvPr>
        </p:nvSpPr>
        <p:spPr>
          <a:xfrm>
            <a:off x="202550" y="13687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solidFill>
                  <a:srgbClr val="0E39A9"/>
                </a:solidFill>
              </a:rPr>
              <a:t>Model Building-Initial</a:t>
            </a:r>
            <a:endParaRPr sz="2400" dirty="0">
              <a:solidFill>
                <a:srgbClr val="0E39A9"/>
              </a:solidFill>
            </a:endParaRPr>
          </a:p>
          <a:p>
            <a:pPr marL="0" lvl="0" indent="0" algn="l" rtl="0">
              <a:spcBef>
                <a:spcPts val="0"/>
              </a:spcBef>
              <a:spcAft>
                <a:spcPts val="0"/>
              </a:spcAft>
              <a:buNone/>
            </a:pPr>
            <a:endParaRPr sz="2350" dirty="0">
              <a:solidFill>
                <a:srgbClr val="0E39A9"/>
              </a:solidFill>
            </a:endParaRPr>
          </a:p>
        </p:txBody>
      </p:sp>
      <p:pic>
        <p:nvPicPr>
          <p:cNvPr id="3" name="Picture 2">
            <a:extLst>
              <a:ext uri="{FF2B5EF4-FFF2-40B4-BE49-F238E27FC236}">
                <a16:creationId xmlns:a16="http://schemas.microsoft.com/office/drawing/2014/main" id="{B767C936-E71A-83D5-E61C-FA1623C3707B}"/>
              </a:ext>
            </a:extLst>
          </p:cNvPr>
          <p:cNvPicPr>
            <a:picLocks noChangeAspect="1"/>
          </p:cNvPicPr>
          <p:nvPr/>
        </p:nvPicPr>
        <p:blipFill>
          <a:blip r:embed="rId3"/>
          <a:stretch>
            <a:fillRect/>
          </a:stretch>
        </p:blipFill>
        <p:spPr>
          <a:xfrm>
            <a:off x="123825" y="804397"/>
            <a:ext cx="8520600" cy="3967628"/>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54"/>
          <p:cNvSpPr txBox="1">
            <a:spLocks noGrp="1"/>
          </p:cNvSpPr>
          <p:nvPr>
            <p:ph type="title"/>
          </p:nvPr>
        </p:nvSpPr>
        <p:spPr>
          <a:xfrm>
            <a:off x="202550" y="13687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solidFill>
                  <a:srgbClr val="0E39A9"/>
                </a:solidFill>
              </a:rPr>
              <a:t>Model Building with HyperParameters Tuning</a:t>
            </a:r>
            <a:endParaRPr sz="2350" dirty="0">
              <a:solidFill>
                <a:srgbClr val="0E39A9"/>
              </a:solidFill>
            </a:endParaRPr>
          </a:p>
        </p:txBody>
      </p:sp>
      <p:pic>
        <p:nvPicPr>
          <p:cNvPr id="4" name="Picture 3">
            <a:extLst>
              <a:ext uri="{FF2B5EF4-FFF2-40B4-BE49-F238E27FC236}">
                <a16:creationId xmlns:a16="http://schemas.microsoft.com/office/drawing/2014/main" id="{A61DF4B8-EAD0-A706-39CD-1DC2788D12D3}"/>
              </a:ext>
            </a:extLst>
          </p:cNvPr>
          <p:cNvPicPr>
            <a:picLocks noChangeAspect="1"/>
          </p:cNvPicPr>
          <p:nvPr/>
        </p:nvPicPr>
        <p:blipFill>
          <a:blip r:embed="rId3"/>
          <a:stretch>
            <a:fillRect/>
          </a:stretch>
        </p:blipFill>
        <p:spPr>
          <a:xfrm>
            <a:off x="200025" y="709579"/>
            <a:ext cx="8386183" cy="3731792"/>
          </a:xfrm>
          <a:prstGeom prst="rect">
            <a:avLst/>
          </a:prstGeom>
        </p:spPr>
      </p:pic>
    </p:spTree>
    <p:extLst>
      <p:ext uri="{BB962C8B-B14F-4D97-AF65-F5344CB8AC3E}">
        <p14:creationId xmlns:p14="http://schemas.microsoft.com/office/powerpoint/2010/main" val="26195737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54"/>
          <p:cNvSpPr txBox="1">
            <a:spLocks noGrp="1"/>
          </p:cNvSpPr>
          <p:nvPr>
            <p:ph type="title"/>
          </p:nvPr>
        </p:nvSpPr>
        <p:spPr>
          <a:xfrm>
            <a:off x="202550" y="13687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solidFill>
                  <a:srgbClr val="0E39A9"/>
                </a:solidFill>
              </a:rPr>
              <a:t>Model Building with HyperParametersTuning</a:t>
            </a:r>
            <a:endParaRPr sz="2350" dirty="0">
              <a:solidFill>
                <a:srgbClr val="0E39A9"/>
              </a:solidFill>
            </a:endParaRPr>
          </a:p>
        </p:txBody>
      </p:sp>
      <p:pic>
        <p:nvPicPr>
          <p:cNvPr id="3" name="Picture 2">
            <a:extLst>
              <a:ext uri="{FF2B5EF4-FFF2-40B4-BE49-F238E27FC236}">
                <a16:creationId xmlns:a16="http://schemas.microsoft.com/office/drawing/2014/main" id="{C4407570-6FDA-6003-D70D-EBCAACB9CB6B}"/>
              </a:ext>
            </a:extLst>
          </p:cNvPr>
          <p:cNvPicPr>
            <a:picLocks noChangeAspect="1"/>
          </p:cNvPicPr>
          <p:nvPr/>
        </p:nvPicPr>
        <p:blipFill>
          <a:blip r:embed="rId3"/>
          <a:stretch>
            <a:fillRect/>
          </a:stretch>
        </p:blipFill>
        <p:spPr>
          <a:xfrm>
            <a:off x="414337" y="519112"/>
            <a:ext cx="8315325" cy="4105275"/>
          </a:xfrm>
          <a:prstGeom prst="rect">
            <a:avLst/>
          </a:prstGeom>
        </p:spPr>
      </p:pic>
    </p:spTree>
    <p:extLst>
      <p:ext uri="{BB962C8B-B14F-4D97-AF65-F5344CB8AC3E}">
        <p14:creationId xmlns:p14="http://schemas.microsoft.com/office/powerpoint/2010/main" val="22994446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54"/>
          <p:cNvSpPr txBox="1">
            <a:spLocks noGrp="1"/>
          </p:cNvSpPr>
          <p:nvPr>
            <p:ph type="title"/>
          </p:nvPr>
        </p:nvSpPr>
        <p:spPr>
          <a:xfrm>
            <a:off x="202550" y="13687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solidFill>
                  <a:srgbClr val="0E39A9"/>
                </a:solidFill>
              </a:rPr>
              <a:t>Model Building with Cost Complexity Pruning</a:t>
            </a:r>
            <a:endParaRPr sz="2350" dirty="0">
              <a:solidFill>
                <a:srgbClr val="0E39A9"/>
              </a:solidFill>
            </a:endParaRPr>
          </a:p>
        </p:txBody>
      </p:sp>
      <p:pic>
        <p:nvPicPr>
          <p:cNvPr id="4" name="Picture 3">
            <a:extLst>
              <a:ext uri="{FF2B5EF4-FFF2-40B4-BE49-F238E27FC236}">
                <a16:creationId xmlns:a16="http://schemas.microsoft.com/office/drawing/2014/main" id="{618E31F4-B55E-AF98-8CDC-F62520AE05C9}"/>
              </a:ext>
            </a:extLst>
          </p:cNvPr>
          <p:cNvPicPr>
            <a:picLocks noChangeAspect="1"/>
          </p:cNvPicPr>
          <p:nvPr/>
        </p:nvPicPr>
        <p:blipFill>
          <a:blip r:embed="rId3"/>
          <a:stretch>
            <a:fillRect/>
          </a:stretch>
        </p:blipFill>
        <p:spPr>
          <a:xfrm>
            <a:off x="566738" y="767360"/>
            <a:ext cx="7415356" cy="3923702"/>
          </a:xfrm>
          <a:prstGeom prst="rect">
            <a:avLst/>
          </a:prstGeom>
        </p:spPr>
      </p:pic>
    </p:spTree>
    <p:extLst>
      <p:ext uri="{BB962C8B-B14F-4D97-AF65-F5344CB8AC3E}">
        <p14:creationId xmlns:p14="http://schemas.microsoft.com/office/powerpoint/2010/main" val="5538091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54"/>
          <p:cNvSpPr txBox="1">
            <a:spLocks noGrp="1"/>
          </p:cNvSpPr>
          <p:nvPr>
            <p:ph type="title"/>
          </p:nvPr>
        </p:nvSpPr>
        <p:spPr>
          <a:xfrm>
            <a:off x="202550" y="13687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solidFill>
                  <a:srgbClr val="0E39A9"/>
                </a:solidFill>
              </a:rPr>
              <a:t>Model Building with Cost Complexity Pruning</a:t>
            </a:r>
            <a:endParaRPr sz="2350" dirty="0">
              <a:solidFill>
                <a:srgbClr val="0E39A9"/>
              </a:solidFill>
            </a:endParaRPr>
          </a:p>
        </p:txBody>
      </p:sp>
      <p:pic>
        <p:nvPicPr>
          <p:cNvPr id="3" name="Picture 2">
            <a:extLst>
              <a:ext uri="{FF2B5EF4-FFF2-40B4-BE49-F238E27FC236}">
                <a16:creationId xmlns:a16="http://schemas.microsoft.com/office/drawing/2014/main" id="{C8B11DA8-F918-0457-4250-7ADF16B7E2BA}"/>
              </a:ext>
            </a:extLst>
          </p:cNvPr>
          <p:cNvPicPr>
            <a:picLocks noChangeAspect="1"/>
          </p:cNvPicPr>
          <p:nvPr/>
        </p:nvPicPr>
        <p:blipFill>
          <a:blip r:embed="rId3"/>
          <a:stretch>
            <a:fillRect/>
          </a:stretch>
        </p:blipFill>
        <p:spPr>
          <a:xfrm>
            <a:off x="947737" y="614362"/>
            <a:ext cx="7248525" cy="3914775"/>
          </a:xfrm>
          <a:prstGeom prst="rect">
            <a:avLst/>
          </a:prstGeom>
        </p:spPr>
      </p:pic>
    </p:spTree>
    <p:extLst>
      <p:ext uri="{BB962C8B-B14F-4D97-AF65-F5344CB8AC3E}">
        <p14:creationId xmlns:p14="http://schemas.microsoft.com/office/powerpoint/2010/main" val="36391894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54"/>
          <p:cNvSpPr txBox="1">
            <a:spLocks noGrp="1"/>
          </p:cNvSpPr>
          <p:nvPr>
            <p:ph type="title"/>
          </p:nvPr>
        </p:nvSpPr>
        <p:spPr>
          <a:xfrm>
            <a:off x="202550" y="13687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solidFill>
                  <a:srgbClr val="0E39A9"/>
                </a:solidFill>
              </a:rPr>
              <a:t>Model Building with Cost Complexity Pruning</a:t>
            </a:r>
            <a:endParaRPr sz="2350" dirty="0">
              <a:solidFill>
                <a:srgbClr val="0E39A9"/>
              </a:solidFill>
            </a:endParaRPr>
          </a:p>
        </p:txBody>
      </p:sp>
      <p:pic>
        <p:nvPicPr>
          <p:cNvPr id="4" name="Picture 3">
            <a:extLst>
              <a:ext uri="{FF2B5EF4-FFF2-40B4-BE49-F238E27FC236}">
                <a16:creationId xmlns:a16="http://schemas.microsoft.com/office/drawing/2014/main" id="{FD79D327-F280-B973-E9A6-2B6490CC7BDA}"/>
              </a:ext>
            </a:extLst>
          </p:cNvPr>
          <p:cNvPicPr>
            <a:picLocks noChangeAspect="1"/>
          </p:cNvPicPr>
          <p:nvPr/>
        </p:nvPicPr>
        <p:blipFill>
          <a:blip r:embed="rId3"/>
          <a:stretch>
            <a:fillRect/>
          </a:stretch>
        </p:blipFill>
        <p:spPr>
          <a:xfrm>
            <a:off x="391754" y="709579"/>
            <a:ext cx="8360492" cy="4151180"/>
          </a:xfrm>
          <a:prstGeom prst="rect">
            <a:avLst/>
          </a:prstGeom>
        </p:spPr>
      </p:pic>
    </p:spTree>
    <p:extLst>
      <p:ext uri="{BB962C8B-B14F-4D97-AF65-F5344CB8AC3E}">
        <p14:creationId xmlns:p14="http://schemas.microsoft.com/office/powerpoint/2010/main" val="12405487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49"/>
          <p:cNvSpPr txBox="1">
            <a:spLocks noGrp="1"/>
          </p:cNvSpPr>
          <p:nvPr>
            <p:ph type="title"/>
          </p:nvPr>
        </p:nvSpPr>
        <p:spPr>
          <a:xfrm>
            <a:off x="202550" y="13687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rgbClr val="0E39A9"/>
                </a:solidFill>
              </a:rPr>
              <a:t>Contents / Agenda</a:t>
            </a:r>
            <a:endParaRPr sz="2400">
              <a:solidFill>
                <a:srgbClr val="0E39A9"/>
              </a:solidFill>
            </a:endParaRPr>
          </a:p>
        </p:txBody>
      </p:sp>
      <p:sp>
        <p:nvSpPr>
          <p:cNvPr id="219" name="Google Shape;219;p49"/>
          <p:cNvSpPr txBox="1"/>
          <p:nvPr/>
        </p:nvSpPr>
        <p:spPr>
          <a:xfrm>
            <a:off x="325250" y="808475"/>
            <a:ext cx="8397900" cy="2488500"/>
          </a:xfrm>
          <a:prstGeom prst="rect">
            <a:avLst/>
          </a:prstGeom>
          <a:noFill/>
          <a:ln>
            <a:noFill/>
          </a:ln>
        </p:spPr>
        <p:txBody>
          <a:bodyPr spcFirstLastPara="1" wrap="square" lIns="91425" tIns="91425" rIns="91425" bIns="91425" anchor="t" anchorCtr="0">
            <a:spAutoFit/>
          </a:bodyPr>
          <a:lstStyle/>
          <a:p>
            <a:pPr marL="457200" lvl="0" indent="-330200" algn="l" rtl="0">
              <a:lnSpc>
                <a:spcPct val="115000"/>
              </a:lnSpc>
              <a:spcBef>
                <a:spcPts val="1000"/>
              </a:spcBef>
              <a:spcAft>
                <a:spcPts val="0"/>
              </a:spcAft>
              <a:buSzPts val="1600"/>
              <a:buFont typeface="Nunito"/>
              <a:buChar char="●"/>
            </a:pPr>
            <a:r>
              <a:rPr lang="en" sz="1600" dirty="0">
                <a:latin typeface="Nunito"/>
                <a:ea typeface="Nunito"/>
                <a:cs typeface="Nunito"/>
                <a:sym typeface="Nunito"/>
              </a:rPr>
              <a:t>Executive Summary</a:t>
            </a:r>
            <a:endParaRPr sz="1600" dirty="0">
              <a:latin typeface="Nunito"/>
              <a:ea typeface="Nunito"/>
              <a:cs typeface="Nunito"/>
              <a:sym typeface="Nunito"/>
            </a:endParaRPr>
          </a:p>
          <a:p>
            <a:pPr marL="457200" lvl="0" indent="-330200" algn="l" rtl="0">
              <a:lnSpc>
                <a:spcPct val="115000"/>
              </a:lnSpc>
              <a:spcBef>
                <a:spcPts val="1000"/>
              </a:spcBef>
              <a:spcAft>
                <a:spcPts val="0"/>
              </a:spcAft>
              <a:buSzPts val="1600"/>
              <a:buFont typeface="Nunito"/>
              <a:buChar char="●"/>
            </a:pPr>
            <a:r>
              <a:rPr lang="en" sz="1600" dirty="0">
                <a:latin typeface="Nunito"/>
                <a:ea typeface="Nunito"/>
                <a:cs typeface="Nunito"/>
                <a:sym typeface="Nunito"/>
              </a:rPr>
              <a:t>Business Problem Overview and Solution Approach</a:t>
            </a:r>
            <a:endParaRPr sz="1600" dirty="0">
              <a:latin typeface="Nunito"/>
              <a:ea typeface="Nunito"/>
              <a:cs typeface="Nunito"/>
              <a:sym typeface="Nunito"/>
            </a:endParaRPr>
          </a:p>
          <a:p>
            <a:pPr marL="457200" lvl="0" indent="-330200" algn="l" rtl="0">
              <a:lnSpc>
                <a:spcPct val="115000"/>
              </a:lnSpc>
              <a:spcBef>
                <a:spcPts val="1000"/>
              </a:spcBef>
              <a:spcAft>
                <a:spcPts val="0"/>
              </a:spcAft>
              <a:buSzPts val="1600"/>
              <a:buFont typeface="Nunito"/>
              <a:buChar char="●"/>
            </a:pPr>
            <a:r>
              <a:rPr lang="en" sz="1600" dirty="0">
                <a:latin typeface="Nunito"/>
                <a:ea typeface="Nunito"/>
                <a:cs typeface="Nunito"/>
                <a:sym typeface="Nunito"/>
              </a:rPr>
              <a:t>EDA Results </a:t>
            </a:r>
            <a:endParaRPr sz="1600" dirty="0">
              <a:latin typeface="Nunito"/>
              <a:ea typeface="Nunito"/>
              <a:cs typeface="Nunito"/>
              <a:sym typeface="Nunito"/>
            </a:endParaRPr>
          </a:p>
          <a:p>
            <a:pPr marL="457200" lvl="0" indent="-330200" algn="l" rtl="0">
              <a:lnSpc>
                <a:spcPct val="115000"/>
              </a:lnSpc>
              <a:spcBef>
                <a:spcPts val="1000"/>
              </a:spcBef>
              <a:spcAft>
                <a:spcPts val="0"/>
              </a:spcAft>
              <a:buSzPts val="1600"/>
              <a:buFont typeface="Nunito"/>
              <a:buChar char="●"/>
            </a:pPr>
            <a:r>
              <a:rPr lang="en" sz="1600" dirty="0">
                <a:latin typeface="Nunito"/>
                <a:ea typeface="Nunito"/>
                <a:cs typeface="Nunito"/>
                <a:sym typeface="Nunito"/>
              </a:rPr>
              <a:t>Data Preprocessing </a:t>
            </a:r>
            <a:endParaRPr sz="1600" dirty="0">
              <a:latin typeface="Nunito"/>
              <a:ea typeface="Nunito"/>
              <a:cs typeface="Nunito"/>
              <a:sym typeface="Nunito"/>
            </a:endParaRPr>
          </a:p>
          <a:p>
            <a:pPr marL="457200" lvl="0" indent="-330200" algn="l" rtl="0">
              <a:lnSpc>
                <a:spcPct val="115000"/>
              </a:lnSpc>
              <a:spcBef>
                <a:spcPts val="1000"/>
              </a:spcBef>
              <a:spcAft>
                <a:spcPts val="0"/>
              </a:spcAft>
              <a:buSzPts val="1600"/>
              <a:buFont typeface="Nunito"/>
              <a:buChar char="●"/>
            </a:pPr>
            <a:r>
              <a:rPr lang="en" sz="1600" dirty="0">
                <a:latin typeface="Nunito"/>
                <a:ea typeface="Nunito"/>
                <a:cs typeface="Nunito"/>
                <a:sym typeface="Nunito"/>
              </a:rPr>
              <a:t>Model Performance Summary </a:t>
            </a:r>
            <a:endParaRPr sz="1600" dirty="0">
              <a:latin typeface="Nunito"/>
              <a:ea typeface="Nunito"/>
              <a:cs typeface="Nunito"/>
              <a:sym typeface="Nunito"/>
            </a:endParaRPr>
          </a:p>
          <a:p>
            <a:pPr marL="457200" lvl="0" indent="-330200" algn="l" rtl="0">
              <a:lnSpc>
                <a:spcPct val="115000"/>
              </a:lnSpc>
              <a:spcBef>
                <a:spcPts val="1000"/>
              </a:spcBef>
              <a:spcAft>
                <a:spcPts val="0"/>
              </a:spcAft>
              <a:buSzPts val="1600"/>
              <a:buFont typeface="Nunito"/>
              <a:buChar char="●"/>
            </a:pPr>
            <a:r>
              <a:rPr lang="en" sz="1600" dirty="0">
                <a:latin typeface="Nunito"/>
                <a:ea typeface="Nunito"/>
                <a:cs typeface="Nunito"/>
                <a:sym typeface="Nunito"/>
              </a:rPr>
              <a:t>Appendix</a:t>
            </a:r>
            <a:endParaRPr sz="1600" dirty="0">
              <a:latin typeface="Nunito"/>
              <a:ea typeface="Nunito"/>
              <a:cs typeface="Nunito"/>
              <a:sym typeface="Nunito"/>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54"/>
          <p:cNvSpPr txBox="1">
            <a:spLocks noGrp="1"/>
          </p:cNvSpPr>
          <p:nvPr>
            <p:ph type="title"/>
          </p:nvPr>
        </p:nvSpPr>
        <p:spPr>
          <a:xfrm>
            <a:off x="202550" y="13687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solidFill>
                  <a:srgbClr val="0E39A9"/>
                </a:solidFill>
              </a:rPr>
              <a:t>Model Building with Cost Complexity Pruning</a:t>
            </a:r>
            <a:endParaRPr sz="2350" dirty="0">
              <a:solidFill>
                <a:srgbClr val="0E39A9"/>
              </a:solidFill>
            </a:endParaRPr>
          </a:p>
        </p:txBody>
      </p:sp>
      <p:pic>
        <p:nvPicPr>
          <p:cNvPr id="4" name="Picture 3">
            <a:extLst>
              <a:ext uri="{FF2B5EF4-FFF2-40B4-BE49-F238E27FC236}">
                <a16:creationId xmlns:a16="http://schemas.microsoft.com/office/drawing/2014/main" id="{AFA76B3E-7372-020B-0C6E-75E53D0C71E3}"/>
              </a:ext>
            </a:extLst>
          </p:cNvPr>
          <p:cNvPicPr>
            <a:picLocks noChangeAspect="1"/>
          </p:cNvPicPr>
          <p:nvPr/>
        </p:nvPicPr>
        <p:blipFill>
          <a:blip r:embed="rId3"/>
          <a:stretch>
            <a:fillRect/>
          </a:stretch>
        </p:blipFill>
        <p:spPr>
          <a:xfrm>
            <a:off x="443513" y="779658"/>
            <a:ext cx="7827338" cy="3792342"/>
          </a:xfrm>
          <a:prstGeom prst="rect">
            <a:avLst/>
          </a:prstGeom>
        </p:spPr>
      </p:pic>
    </p:spTree>
    <p:extLst>
      <p:ext uri="{BB962C8B-B14F-4D97-AF65-F5344CB8AC3E}">
        <p14:creationId xmlns:p14="http://schemas.microsoft.com/office/powerpoint/2010/main" val="19822596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54"/>
          <p:cNvSpPr txBox="1">
            <a:spLocks noGrp="1"/>
          </p:cNvSpPr>
          <p:nvPr>
            <p:ph type="title"/>
          </p:nvPr>
        </p:nvSpPr>
        <p:spPr>
          <a:xfrm>
            <a:off x="202550" y="13687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solidFill>
                  <a:srgbClr val="0E39A9"/>
                </a:solidFill>
              </a:rPr>
              <a:t>Model Building with Cost Complexity Pruning</a:t>
            </a:r>
            <a:endParaRPr sz="2350" dirty="0">
              <a:solidFill>
                <a:srgbClr val="0E39A9"/>
              </a:solidFill>
            </a:endParaRPr>
          </a:p>
        </p:txBody>
      </p:sp>
      <p:pic>
        <p:nvPicPr>
          <p:cNvPr id="4" name="Picture 3">
            <a:extLst>
              <a:ext uri="{FF2B5EF4-FFF2-40B4-BE49-F238E27FC236}">
                <a16:creationId xmlns:a16="http://schemas.microsoft.com/office/drawing/2014/main" id="{4C900578-4BB9-4A1C-D8C5-109922A94C18}"/>
              </a:ext>
            </a:extLst>
          </p:cNvPr>
          <p:cNvPicPr>
            <a:picLocks noChangeAspect="1"/>
          </p:cNvPicPr>
          <p:nvPr/>
        </p:nvPicPr>
        <p:blipFill>
          <a:blip r:embed="rId3"/>
          <a:stretch>
            <a:fillRect/>
          </a:stretch>
        </p:blipFill>
        <p:spPr>
          <a:xfrm>
            <a:off x="569020" y="1210033"/>
            <a:ext cx="7323696" cy="3624238"/>
          </a:xfrm>
          <a:prstGeom prst="rect">
            <a:avLst/>
          </a:prstGeom>
        </p:spPr>
      </p:pic>
    </p:spTree>
    <p:extLst>
      <p:ext uri="{BB962C8B-B14F-4D97-AF65-F5344CB8AC3E}">
        <p14:creationId xmlns:p14="http://schemas.microsoft.com/office/powerpoint/2010/main" val="30758573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55"/>
          <p:cNvSpPr txBox="1">
            <a:spLocks noGrp="1"/>
          </p:cNvSpPr>
          <p:nvPr>
            <p:ph type="title"/>
          </p:nvPr>
        </p:nvSpPr>
        <p:spPr>
          <a:xfrm>
            <a:off x="202550" y="13687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rgbClr val="0E39A9"/>
                </a:solidFill>
              </a:rPr>
              <a:t>Model Performance Summary</a:t>
            </a:r>
            <a:endParaRPr sz="2400">
              <a:solidFill>
                <a:srgbClr val="0E39A9"/>
              </a:solidFill>
            </a:endParaRPr>
          </a:p>
        </p:txBody>
      </p:sp>
      <p:pic>
        <p:nvPicPr>
          <p:cNvPr id="3" name="Picture 2">
            <a:extLst>
              <a:ext uri="{FF2B5EF4-FFF2-40B4-BE49-F238E27FC236}">
                <a16:creationId xmlns:a16="http://schemas.microsoft.com/office/drawing/2014/main" id="{F7262A22-4ED0-C0F9-B54E-B8247AC92EA1}"/>
              </a:ext>
            </a:extLst>
          </p:cNvPr>
          <p:cNvPicPr>
            <a:picLocks noChangeAspect="1"/>
          </p:cNvPicPr>
          <p:nvPr/>
        </p:nvPicPr>
        <p:blipFill>
          <a:blip r:embed="rId3"/>
          <a:stretch>
            <a:fillRect/>
          </a:stretch>
        </p:blipFill>
        <p:spPr>
          <a:xfrm>
            <a:off x="275008" y="837386"/>
            <a:ext cx="8448142" cy="3468727"/>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56"/>
          <p:cNvSpPr txBox="1">
            <a:spLocks noGrp="1"/>
          </p:cNvSpPr>
          <p:nvPr>
            <p:ph type="title"/>
          </p:nvPr>
        </p:nvSpPr>
        <p:spPr>
          <a:xfrm>
            <a:off x="202550" y="13687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350" dirty="0">
                <a:solidFill>
                  <a:srgbClr val="0E39A9"/>
                </a:solidFill>
              </a:rPr>
              <a:t>    </a:t>
            </a:r>
            <a:endParaRPr sz="2350" dirty="0">
              <a:solidFill>
                <a:srgbClr val="0E39A9"/>
              </a:solidFill>
            </a:endParaRPr>
          </a:p>
        </p:txBody>
      </p:sp>
      <p:pic>
        <p:nvPicPr>
          <p:cNvPr id="3" name="Picture 2">
            <a:extLst>
              <a:ext uri="{FF2B5EF4-FFF2-40B4-BE49-F238E27FC236}">
                <a16:creationId xmlns:a16="http://schemas.microsoft.com/office/drawing/2014/main" id="{B47595F8-8D67-2CCA-EB3D-F0B6B7AADE2B}"/>
              </a:ext>
            </a:extLst>
          </p:cNvPr>
          <p:cNvPicPr>
            <a:picLocks noChangeAspect="1"/>
          </p:cNvPicPr>
          <p:nvPr/>
        </p:nvPicPr>
        <p:blipFill>
          <a:blip r:embed="rId3"/>
          <a:stretch>
            <a:fillRect/>
          </a:stretch>
        </p:blipFill>
        <p:spPr>
          <a:xfrm>
            <a:off x="488138" y="363172"/>
            <a:ext cx="8235012" cy="441715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60"/>
          <p:cNvSpPr txBox="1">
            <a:spLocks noGrp="1"/>
          </p:cNvSpPr>
          <p:nvPr>
            <p:ph type="title"/>
          </p:nvPr>
        </p:nvSpPr>
        <p:spPr>
          <a:xfrm>
            <a:off x="70129" y="6703219"/>
            <a:ext cx="15008700" cy="697800"/>
          </a:xfrm>
          <a:prstGeom prst="rect">
            <a:avLst/>
          </a:prstGeom>
          <a:noFill/>
          <a:ln>
            <a:noFill/>
          </a:ln>
        </p:spPr>
        <p:txBody>
          <a:bodyPr spcFirstLastPara="1" wrap="square" lIns="0" tIns="12850" rIns="0" bIns="0" anchor="t" anchorCtr="0">
            <a:noAutofit/>
          </a:bodyPr>
          <a:lstStyle/>
          <a:p>
            <a:pPr marL="0" lvl="0" indent="0" algn="l" rtl="0">
              <a:lnSpc>
                <a:spcPct val="100000"/>
              </a:lnSpc>
              <a:spcBef>
                <a:spcPts val="0"/>
              </a:spcBef>
              <a:spcAft>
                <a:spcPts val="0"/>
              </a:spcAft>
              <a:buNone/>
            </a:pPr>
            <a:endParaRPr/>
          </a:p>
        </p:txBody>
      </p:sp>
      <p:sp>
        <p:nvSpPr>
          <p:cNvPr id="292" name="Google Shape;292;p60"/>
          <p:cNvSpPr txBox="1">
            <a:spLocks noGrp="1"/>
          </p:cNvSpPr>
          <p:nvPr>
            <p:ph type="sldNum" idx="4294967295"/>
          </p:nvPr>
        </p:nvSpPr>
        <p:spPr>
          <a:xfrm>
            <a:off x="8556784" y="4749851"/>
            <a:ext cx="5487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24</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50"/>
          <p:cNvSpPr txBox="1">
            <a:spLocks noGrp="1"/>
          </p:cNvSpPr>
          <p:nvPr>
            <p:ph type="title"/>
          </p:nvPr>
        </p:nvSpPr>
        <p:spPr>
          <a:xfrm>
            <a:off x="202550" y="13687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solidFill>
                  <a:srgbClr val="0E39A9"/>
                </a:solidFill>
              </a:rPr>
              <a:t>Executive Summary</a:t>
            </a:r>
            <a:endParaRPr sz="2400" dirty="0">
              <a:solidFill>
                <a:srgbClr val="0E39A9"/>
              </a:solidFill>
            </a:endParaRPr>
          </a:p>
        </p:txBody>
      </p:sp>
      <p:sp>
        <p:nvSpPr>
          <p:cNvPr id="225" name="Google Shape;225;p50"/>
          <p:cNvSpPr txBox="1"/>
          <p:nvPr/>
        </p:nvSpPr>
        <p:spPr>
          <a:xfrm>
            <a:off x="806513" y="709580"/>
            <a:ext cx="7732469" cy="3724066"/>
          </a:xfrm>
          <a:prstGeom prst="rect">
            <a:avLst/>
          </a:prstGeom>
          <a:noFill/>
          <a:ln>
            <a:noFill/>
          </a:ln>
        </p:spPr>
        <p:txBody>
          <a:bodyPr spcFirstLastPara="1" wrap="square" lIns="91425" tIns="91425" rIns="91425" bIns="91425" anchor="t" anchorCtr="0">
            <a:spAutoFit/>
          </a:bodyPr>
          <a:lstStyle/>
          <a:p>
            <a:pPr marL="127000" lvl="0" algn="l" rtl="0">
              <a:lnSpc>
                <a:spcPct val="115000"/>
              </a:lnSpc>
              <a:spcBef>
                <a:spcPts val="0"/>
              </a:spcBef>
              <a:spcAft>
                <a:spcPts val="0"/>
              </a:spcAft>
              <a:buSzPts val="1600"/>
            </a:pPr>
            <a:r>
              <a:rPr lang="en-US" sz="800" b="1" dirty="0">
                <a:solidFill>
                  <a:schemeClr val="accent6">
                    <a:lumMod val="50000"/>
                  </a:schemeClr>
                </a:solidFill>
                <a:latin typeface="Nunito"/>
                <a:ea typeface="Nunito"/>
                <a:cs typeface="Nunito"/>
                <a:sym typeface="Nunito"/>
              </a:rPr>
              <a:t>Actionable Insights:</a:t>
            </a:r>
          </a:p>
          <a:p>
            <a:pPr marL="127000" lvl="0" algn="l" rtl="0">
              <a:lnSpc>
                <a:spcPct val="115000"/>
              </a:lnSpc>
              <a:spcBef>
                <a:spcPts val="0"/>
              </a:spcBef>
              <a:spcAft>
                <a:spcPts val="0"/>
              </a:spcAft>
              <a:buSzPts val="1600"/>
            </a:pPr>
            <a:endParaRPr lang="en-US" sz="800" dirty="0">
              <a:latin typeface="Nunito"/>
              <a:ea typeface="Nunito"/>
              <a:cs typeface="Nunito"/>
              <a:sym typeface="Nunito"/>
            </a:endParaRPr>
          </a:p>
          <a:p>
            <a:pPr marL="127000" lvl="0" algn="l" rtl="0">
              <a:lnSpc>
                <a:spcPct val="115000"/>
              </a:lnSpc>
              <a:spcBef>
                <a:spcPts val="0"/>
              </a:spcBef>
              <a:spcAft>
                <a:spcPts val="0"/>
              </a:spcAft>
              <a:buSzPts val="1600"/>
            </a:pPr>
            <a:r>
              <a:rPr lang="en-US" sz="800" dirty="0">
                <a:solidFill>
                  <a:schemeClr val="accent6">
                    <a:lumMod val="75000"/>
                  </a:schemeClr>
                </a:solidFill>
                <a:latin typeface="Nunito"/>
                <a:ea typeface="Nunito"/>
                <a:cs typeface="Nunito"/>
                <a:sym typeface="Nunito"/>
              </a:rPr>
              <a:t>Customer Segmentation: Identify segments based on deposit sizes, demographics, and transaction behavior. Design targeted campaigns for each segment to improve personal loan conversion rates.</a:t>
            </a:r>
          </a:p>
          <a:p>
            <a:pPr marL="127000" lvl="0" algn="l" rtl="0">
              <a:lnSpc>
                <a:spcPct val="115000"/>
              </a:lnSpc>
              <a:spcBef>
                <a:spcPts val="0"/>
              </a:spcBef>
              <a:spcAft>
                <a:spcPts val="0"/>
              </a:spcAft>
              <a:buSzPts val="1600"/>
            </a:pPr>
            <a:r>
              <a:rPr lang="en-US" sz="800" dirty="0">
                <a:solidFill>
                  <a:schemeClr val="accent6">
                    <a:lumMod val="75000"/>
                  </a:schemeClr>
                </a:solidFill>
                <a:latin typeface="Nunito"/>
                <a:ea typeface="Nunito"/>
                <a:cs typeface="Nunito"/>
                <a:sym typeface="Nunito"/>
              </a:rPr>
              <a:t>Historical Campaign Analysis: Analyze the successful 9% conversion rate from the previous campaign.</a:t>
            </a:r>
          </a:p>
          <a:p>
            <a:pPr marL="127000" lvl="0" algn="l" rtl="0">
              <a:lnSpc>
                <a:spcPct val="115000"/>
              </a:lnSpc>
              <a:spcBef>
                <a:spcPts val="0"/>
              </a:spcBef>
              <a:spcAft>
                <a:spcPts val="0"/>
              </a:spcAft>
              <a:buSzPts val="1600"/>
            </a:pPr>
            <a:r>
              <a:rPr lang="en-US" sz="800" dirty="0">
                <a:solidFill>
                  <a:schemeClr val="accent6">
                    <a:lumMod val="75000"/>
                  </a:schemeClr>
                </a:solidFill>
                <a:latin typeface="Nunito"/>
                <a:ea typeface="Nunito"/>
                <a:cs typeface="Nunito"/>
                <a:sym typeface="Nunito"/>
              </a:rPr>
              <a:t>Identify patterns and characteristics of successfully converted customers for future campaign refinement.</a:t>
            </a:r>
          </a:p>
          <a:p>
            <a:pPr marL="127000" lvl="0" algn="l" rtl="0">
              <a:lnSpc>
                <a:spcPct val="115000"/>
              </a:lnSpc>
              <a:spcBef>
                <a:spcPts val="0"/>
              </a:spcBef>
              <a:spcAft>
                <a:spcPts val="0"/>
              </a:spcAft>
              <a:buSzPts val="1600"/>
            </a:pPr>
            <a:r>
              <a:rPr lang="en-US" sz="800" dirty="0">
                <a:solidFill>
                  <a:schemeClr val="accent6">
                    <a:lumMod val="75000"/>
                  </a:schemeClr>
                </a:solidFill>
                <a:latin typeface="Nunito"/>
                <a:ea typeface="Nunito"/>
                <a:cs typeface="Nunito"/>
                <a:sym typeface="Nunito"/>
              </a:rPr>
              <a:t>Predictive Attribute Analysis: Identify key attributes influencing personal loan purchases.</a:t>
            </a:r>
          </a:p>
          <a:p>
            <a:pPr marL="127000" lvl="0" algn="l" rtl="0">
              <a:lnSpc>
                <a:spcPct val="115000"/>
              </a:lnSpc>
              <a:spcBef>
                <a:spcPts val="0"/>
              </a:spcBef>
              <a:spcAft>
                <a:spcPts val="0"/>
              </a:spcAft>
              <a:buSzPts val="1600"/>
            </a:pPr>
            <a:r>
              <a:rPr lang="en-US" sz="800" dirty="0">
                <a:solidFill>
                  <a:schemeClr val="accent6">
                    <a:lumMod val="75000"/>
                  </a:schemeClr>
                </a:solidFill>
                <a:latin typeface="Nunito"/>
                <a:ea typeface="Nunito"/>
                <a:cs typeface="Nunito"/>
                <a:sym typeface="Nunito"/>
              </a:rPr>
              <a:t>Prioritize marketing efforts on customers exhibiting these attributes for enhanced campaign success.</a:t>
            </a:r>
          </a:p>
          <a:p>
            <a:pPr marL="127000" lvl="0" algn="l" rtl="0">
              <a:lnSpc>
                <a:spcPct val="115000"/>
              </a:lnSpc>
              <a:spcBef>
                <a:spcPts val="0"/>
              </a:spcBef>
              <a:spcAft>
                <a:spcPts val="0"/>
              </a:spcAft>
              <a:buSzPts val="1600"/>
            </a:pPr>
            <a:r>
              <a:rPr lang="en-US" sz="800" dirty="0">
                <a:solidFill>
                  <a:schemeClr val="accent6">
                    <a:lumMod val="75000"/>
                  </a:schemeClr>
                </a:solidFill>
                <a:latin typeface="Nunito"/>
                <a:ea typeface="Nunito"/>
                <a:cs typeface="Nunito"/>
                <a:sym typeface="Nunito"/>
              </a:rPr>
              <a:t>Cross-Selling Strategies: Recognize potential for cross-selling to existing depositors.</a:t>
            </a:r>
          </a:p>
          <a:p>
            <a:pPr marL="127000" lvl="0" algn="l" rtl="0">
              <a:lnSpc>
                <a:spcPct val="115000"/>
              </a:lnSpc>
              <a:spcBef>
                <a:spcPts val="0"/>
              </a:spcBef>
              <a:spcAft>
                <a:spcPts val="0"/>
              </a:spcAft>
              <a:buSzPts val="1600"/>
            </a:pPr>
            <a:r>
              <a:rPr lang="en-US" sz="800" dirty="0">
                <a:solidFill>
                  <a:schemeClr val="accent6">
                    <a:lumMod val="75000"/>
                  </a:schemeClr>
                </a:solidFill>
                <a:latin typeface="Nunito"/>
                <a:ea typeface="Nunito"/>
                <a:cs typeface="Nunito"/>
                <a:sym typeface="Nunito"/>
              </a:rPr>
              <a:t>Develop cross-sell strategies aligned with financial goals to encourage exploration of personal loans.</a:t>
            </a:r>
          </a:p>
          <a:p>
            <a:pPr marL="127000" lvl="0" algn="l" rtl="0">
              <a:lnSpc>
                <a:spcPct val="115000"/>
              </a:lnSpc>
              <a:spcBef>
                <a:spcPts val="0"/>
              </a:spcBef>
              <a:spcAft>
                <a:spcPts val="0"/>
              </a:spcAft>
              <a:buSzPts val="1600"/>
            </a:pPr>
            <a:r>
              <a:rPr lang="en-US" sz="800" dirty="0">
                <a:solidFill>
                  <a:schemeClr val="accent6">
                    <a:lumMod val="75000"/>
                  </a:schemeClr>
                </a:solidFill>
                <a:latin typeface="Nunito"/>
                <a:ea typeface="Nunito"/>
                <a:cs typeface="Nunito"/>
                <a:sym typeface="Nunito"/>
              </a:rPr>
              <a:t>Customer Engagement Score: Develop a customer engagement scoring system based on interactions and transaction history.</a:t>
            </a:r>
          </a:p>
          <a:p>
            <a:pPr marL="127000" lvl="0" algn="l" rtl="0">
              <a:lnSpc>
                <a:spcPct val="115000"/>
              </a:lnSpc>
              <a:spcBef>
                <a:spcPts val="0"/>
              </a:spcBef>
              <a:spcAft>
                <a:spcPts val="0"/>
              </a:spcAft>
              <a:buSzPts val="1600"/>
            </a:pPr>
            <a:r>
              <a:rPr lang="en-US" sz="800" dirty="0">
                <a:solidFill>
                  <a:schemeClr val="accent6">
                    <a:lumMod val="75000"/>
                  </a:schemeClr>
                </a:solidFill>
                <a:latin typeface="Nunito"/>
                <a:ea typeface="Nunito"/>
                <a:cs typeface="Nunito"/>
                <a:sym typeface="Nunito"/>
              </a:rPr>
              <a:t>Prioritize outreach to customers with higher engagement scores for increased responsiveness.</a:t>
            </a:r>
          </a:p>
          <a:p>
            <a:pPr marL="127000" lvl="0" algn="l" rtl="0">
              <a:lnSpc>
                <a:spcPct val="115000"/>
              </a:lnSpc>
              <a:spcBef>
                <a:spcPts val="0"/>
              </a:spcBef>
              <a:spcAft>
                <a:spcPts val="0"/>
              </a:spcAft>
              <a:buSzPts val="1600"/>
            </a:pPr>
            <a:endParaRPr lang="en-US" sz="800" dirty="0">
              <a:latin typeface="Nunito"/>
              <a:ea typeface="Nunito"/>
              <a:cs typeface="Nunito"/>
              <a:sym typeface="Nunito"/>
            </a:endParaRPr>
          </a:p>
          <a:p>
            <a:pPr marL="127000" lvl="0" algn="l" rtl="0">
              <a:lnSpc>
                <a:spcPct val="115000"/>
              </a:lnSpc>
              <a:spcBef>
                <a:spcPts val="0"/>
              </a:spcBef>
              <a:spcAft>
                <a:spcPts val="0"/>
              </a:spcAft>
              <a:buSzPts val="1600"/>
            </a:pPr>
            <a:r>
              <a:rPr lang="en-US" sz="800" b="1" dirty="0">
                <a:solidFill>
                  <a:schemeClr val="accent6">
                    <a:lumMod val="50000"/>
                  </a:schemeClr>
                </a:solidFill>
                <a:latin typeface="Nunito"/>
                <a:ea typeface="Nunito"/>
                <a:cs typeface="Nunito"/>
                <a:sym typeface="Nunito"/>
              </a:rPr>
              <a:t>Recommendations:</a:t>
            </a:r>
          </a:p>
          <a:p>
            <a:pPr marL="127000" lvl="0" algn="l" rtl="0">
              <a:lnSpc>
                <a:spcPct val="115000"/>
              </a:lnSpc>
              <a:spcBef>
                <a:spcPts val="0"/>
              </a:spcBef>
              <a:spcAft>
                <a:spcPts val="0"/>
              </a:spcAft>
              <a:buSzPts val="1600"/>
            </a:pPr>
            <a:endParaRPr lang="en-US" sz="800" b="1" dirty="0">
              <a:solidFill>
                <a:schemeClr val="accent6">
                  <a:lumMod val="50000"/>
                </a:schemeClr>
              </a:solidFill>
              <a:latin typeface="Nunito"/>
              <a:ea typeface="Nunito"/>
              <a:cs typeface="Nunito"/>
              <a:sym typeface="Nunito"/>
            </a:endParaRPr>
          </a:p>
          <a:p>
            <a:pPr marL="127000" lvl="0" algn="l" rtl="0">
              <a:lnSpc>
                <a:spcPct val="115000"/>
              </a:lnSpc>
              <a:spcBef>
                <a:spcPts val="0"/>
              </a:spcBef>
              <a:spcAft>
                <a:spcPts val="0"/>
              </a:spcAft>
              <a:buSzPts val="1600"/>
            </a:pPr>
            <a:r>
              <a:rPr lang="en-US" sz="800" dirty="0">
                <a:solidFill>
                  <a:schemeClr val="accent6">
                    <a:lumMod val="75000"/>
                  </a:schemeClr>
                </a:solidFill>
                <a:latin typeface="Nunito"/>
                <a:ea typeface="Nunito"/>
                <a:cs typeface="Nunito"/>
                <a:sym typeface="Nunito"/>
              </a:rPr>
              <a:t>Behavioral Triggers: Identify triggers indicative of a customer's readiness for a personal loan.</a:t>
            </a:r>
          </a:p>
          <a:p>
            <a:pPr marL="127000" lvl="0" algn="l" rtl="0">
              <a:lnSpc>
                <a:spcPct val="115000"/>
              </a:lnSpc>
              <a:spcBef>
                <a:spcPts val="0"/>
              </a:spcBef>
              <a:spcAft>
                <a:spcPts val="0"/>
              </a:spcAft>
              <a:buSzPts val="1600"/>
            </a:pPr>
            <a:r>
              <a:rPr lang="en-US" sz="800" dirty="0">
                <a:solidFill>
                  <a:schemeClr val="accent6">
                    <a:lumMod val="75000"/>
                  </a:schemeClr>
                </a:solidFill>
                <a:latin typeface="Nunito"/>
                <a:ea typeface="Nunito"/>
                <a:cs typeface="Nunito"/>
                <a:sym typeface="Nunito"/>
              </a:rPr>
              <a:t>Implement automated systems to detect triggers and initiate targeted communication at optimal times.</a:t>
            </a:r>
          </a:p>
          <a:p>
            <a:pPr marL="127000" lvl="0" algn="l" rtl="0">
              <a:lnSpc>
                <a:spcPct val="115000"/>
              </a:lnSpc>
              <a:spcBef>
                <a:spcPts val="0"/>
              </a:spcBef>
              <a:spcAft>
                <a:spcPts val="0"/>
              </a:spcAft>
              <a:buSzPts val="1600"/>
            </a:pPr>
            <a:r>
              <a:rPr lang="en-US" sz="800" dirty="0">
                <a:solidFill>
                  <a:schemeClr val="accent6">
                    <a:lumMod val="75000"/>
                  </a:schemeClr>
                </a:solidFill>
                <a:latin typeface="Nunito"/>
                <a:ea typeface="Nunito"/>
                <a:cs typeface="Nunito"/>
                <a:sym typeface="Nunito"/>
              </a:rPr>
              <a:t>Campaign Personalization: Understand the importance of personalized messaging.</a:t>
            </a:r>
          </a:p>
          <a:p>
            <a:pPr marL="127000" lvl="0" algn="l" rtl="0">
              <a:lnSpc>
                <a:spcPct val="115000"/>
              </a:lnSpc>
              <a:spcBef>
                <a:spcPts val="0"/>
              </a:spcBef>
              <a:spcAft>
                <a:spcPts val="0"/>
              </a:spcAft>
              <a:buSzPts val="1600"/>
            </a:pPr>
            <a:r>
              <a:rPr lang="en-US" sz="800" dirty="0">
                <a:solidFill>
                  <a:schemeClr val="accent6">
                    <a:lumMod val="75000"/>
                  </a:schemeClr>
                </a:solidFill>
                <a:latin typeface="Nunito"/>
                <a:ea typeface="Nunito"/>
                <a:cs typeface="Nunito"/>
                <a:sym typeface="Nunito"/>
              </a:rPr>
              <a:t>Leverage customer data to tailor marketing messages, showcasing loan benefits based on individual profiles and preferences.</a:t>
            </a:r>
          </a:p>
          <a:p>
            <a:pPr marL="127000" lvl="0" algn="l" rtl="0">
              <a:lnSpc>
                <a:spcPct val="115000"/>
              </a:lnSpc>
              <a:spcBef>
                <a:spcPts val="0"/>
              </a:spcBef>
              <a:spcAft>
                <a:spcPts val="0"/>
              </a:spcAft>
              <a:buSzPts val="1600"/>
            </a:pPr>
            <a:r>
              <a:rPr lang="en-US" sz="800" dirty="0">
                <a:solidFill>
                  <a:schemeClr val="accent6">
                    <a:lumMod val="75000"/>
                  </a:schemeClr>
                </a:solidFill>
                <a:latin typeface="Nunito"/>
                <a:ea typeface="Nunito"/>
                <a:cs typeface="Nunito"/>
                <a:sym typeface="Nunito"/>
              </a:rPr>
              <a:t>Multi-Channel Marketing: Recognize the importance of diverse communication channels.</a:t>
            </a:r>
          </a:p>
          <a:p>
            <a:pPr marL="127000" lvl="0" algn="l" rtl="0">
              <a:lnSpc>
                <a:spcPct val="115000"/>
              </a:lnSpc>
              <a:spcBef>
                <a:spcPts val="0"/>
              </a:spcBef>
              <a:spcAft>
                <a:spcPts val="0"/>
              </a:spcAft>
              <a:buSzPts val="1600"/>
            </a:pPr>
            <a:r>
              <a:rPr lang="en-US" sz="800" dirty="0">
                <a:solidFill>
                  <a:schemeClr val="accent6">
                    <a:lumMod val="75000"/>
                  </a:schemeClr>
                </a:solidFill>
                <a:latin typeface="Nunito"/>
                <a:ea typeface="Nunito"/>
                <a:cs typeface="Nunito"/>
                <a:sym typeface="Nunito"/>
              </a:rPr>
              <a:t>Implement multi-channel marketing strategies to reach a broader audience effectively.</a:t>
            </a:r>
          </a:p>
          <a:p>
            <a:pPr marL="127000" lvl="0" algn="l" rtl="0">
              <a:lnSpc>
                <a:spcPct val="115000"/>
              </a:lnSpc>
              <a:spcBef>
                <a:spcPts val="0"/>
              </a:spcBef>
              <a:spcAft>
                <a:spcPts val="0"/>
              </a:spcAft>
              <a:buSzPts val="1600"/>
            </a:pPr>
            <a:r>
              <a:rPr lang="en-US" sz="800" dirty="0">
                <a:solidFill>
                  <a:schemeClr val="accent6">
                    <a:lumMod val="75000"/>
                  </a:schemeClr>
                </a:solidFill>
                <a:latin typeface="Nunito"/>
                <a:ea typeface="Nunito"/>
                <a:cs typeface="Nunito"/>
                <a:sym typeface="Nunito"/>
              </a:rPr>
              <a:t>Customer Retention Focus: Emphasize the retention of customers as depositors.</a:t>
            </a:r>
          </a:p>
          <a:p>
            <a:pPr marL="127000" lvl="0" algn="l" rtl="0">
              <a:lnSpc>
                <a:spcPct val="115000"/>
              </a:lnSpc>
              <a:spcBef>
                <a:spcPts val="0"/>
              </a:spcBef>
              <a:spcAft>
                <a:spcPts val="0"/>
              </a:spcAft>
              <a:buSzPts val="1600"/>
            </a:pPr>
            <a:r>
              <a:rPr lang="en-US" sz="800" dirty="0">
                <a:solidFill>
                  <a:schemeClr val="accent6">
                    <a:lumMod val="75000"/>
                  </a:schemeClr>
                </a:solidFill>
                <a:latin typeface="Nunito"/>
                <a:ea typeface="Nunito"/>
                <a:cs typeface="Nunito"/>
                <a:sym typeface="Nunito"/>
              </a:rPr>
              <a:t>Develop campaigns that balance conversion objectives with retaining primary banking relationships for long-term loyalty.</a:t>
            </a:r>
          </a:p>
          <a:p>
            <a:pPr marL="127000" lvl="0" algn="l" rtl="0">
              <a:lnSpc>
                <a:spcPct val="115000"/>
              </a:lnSpc>
              <a:spcBef>
                <a:spcPts val="0"/>
              </a:spcBef>
              <a:spcAft>
                <a:spcPts val="0"/>
              </a:spcAft>
              <a:buSzPts val="1600"/>
            </a:pPr>
            <a:r>
              <a:rPr lang="en-US" sz="800" dirty="0">
                <a:solidFill>
                  <a:schemeClr val="accent6">
                    <a:lumMod val="75000"/>
                  </a:schemeClr>
                </a:solidFill>
                <a:latin typeface="Nunito"/>
                <a:ea typeface="Nunito"/>
                <a:cs typeface="Nunito"/>
                <a:sym typeface="Nunito"/>
              </a:rPr>
              <a:t>Continuous Model Improvement: Acknowledge the need for ongoing model refinement.</a:t>
            </a:r>
          </a:p>
          <a:p>
            <a:pPr marL="127000" lvl="0" algn="l" rtl="0">
              <a:lnSpc>
                <a:spcPct val="115000"/>
              </a:lnSpc>
              <a:spcBef>
                <a:spcPts val="0"/>
              </a:spcBef>
              <a:spcAft>
                <a:spcPts val="0"/>
              </a:spcAft>
              <a:buSzPts val="1600"/>
            </a:pPr>
            <a:r>
              <a:rPr lang="en-US" sz="800" dirty="0">
                <a:solidFill>
                  <a:schemeClr val="accent6">
                    <a:lumMod val="75000"/>
                  </a:schemeClr>
                </a:solidFill>
                <a:latin typeface="Nunito"/>
                <a:ea typeface="Nunito"/>
                <a:cs typeface="Nunito"/>
                <a:sym typeface="Nunito"/>
              </a:rPr>
              <a:t>Regularly update the predictive model with new data and incorporate feedback from campaign outcomes to enhance accuracy and relevance.</a:t>
            </a:r>
            <a:endParaRPr sz="800" dirty="0">
              <a:solidFill>
                <a:schemeClr val="accent6">
                  <a:lumMod val="75000"/>
                </a:schemeClr>
              </a:solidFill>
              <a:latin typeface="Nunito"/>
              <a:ea typeface="Nunito"/>
              <a:cs typeface="Nunito"/>
              <a:sym typeface="Nuni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51"/>
          <p:cNvSpPr txBox="1">
            <a:spLocks noGrp="1"/>
          </p:cNvSpPr>
          <p:nvPr>
            <p:ph type="title"/>
          </p:nvPr>
        </p:nvSpPr>
        <p:spPr>
          <a:xfrm>
            <a:off x="202550" y="13687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rgbClr val="0E39A9"/>
                </a:solidFill>
              </a:rPr>
              <a:t>Business Problem Overview and Solution Approach</a:t>
            </a:r>
            <a:endParaRPr sz="2400">
              <a:solidFill>
                <a:srgbClr val="0E39A9"/>
              </a:solidFill>
            </a:endParaRPr>
          </a:p>
        </p:txBody>
      </p:sp>
      <p:sp>
        <p:nvSpPr>
          <p:cNvPr id="231" name="Google Shape;231;p51"/>
          <p:cNvSpPr txBox="1"/>
          <p:nvPr/>
        </p:nvSpPr>
        <p:spPr>
          <a:xfrm>
            <a:off x="325250" y="808475"/>
            <a:ext cx="8397900" cy="3145959"/>
          </a:xfrm>
          <a:prstGeom prst="rect">
            <a:avLst/>
          </a:prstGeom>
          <a:noFill/>
          <a:ln>
            <a:noFill/>
          </a:ln>
        </p:spPr>
        <p:txBody>
          <a:bodyPr spcFirstLastPara="1" wrap="square" lIns="91425" tIns="91425" rIns="91425" bIns="91425" anchor="t" anchorCtr="0">
            <a:spAutoFit/>
          </a:bodyPr>
          <a:lstStyle/>
          <a:p>
            <a:pPr marL="67945" marR="0" indent="-6350">
              <a:lnSpc>
                <a:spcPct val="107000"/>
              </a:lnSpc>
              <a:spcBef>
                <a:spcPts val="0"/>
              </a:spcBef>
              <a:spcAft>
                <a:spcPts val="1060"/>
              </a:spcAft>
            </a:pPr>
            <a:r>
              <a:rPr lang="en-US" sz="1000" b="1" kern="100" dirty="0">
                <a:solidFill>
                  <a:schemeClr val="accent6">
                    <a:lumMod val="50000"/>
                  </a:schemeClr>
                </a:solidFill>
                <a:effectLst/>
                <a:latin typeface="Calibri" panose="020F0502020204030204" pitchFamily="34" charset="0"/>
                <a:ea typeface="Calibri" panose="020F0502020204030204" pitchFamily="34" charset="0"/>
              </a:rPr>
              <a:t>Business Problem Overview:</a:t>
            </a:r>
          </a:p>
          <a:p>
            <a:r>
              <a:rPr lang="en-US" sz="1000" dirty="0">
                <a:solidFill>
                  <a:schemeClr val="accent6">
                    <a:lumMod val="75000"/>
                  </a:schemeClr>
                </a:solidFill>
                <a:effectLst/>
                <a:latin typeface="Calibri" panose="020F0502020204030204" pitchFamily="34" charset="0"/>
                <a:ea typeface="Calibri" panose="020F0502020204030204" pitchFamily="34" charset="0"/>
              </a:rPr>
              <a:t>The number of customers who are also borrowers (asset customers) is quite small, and the bank is interested in expanding this base rapidly to bring in more loan business and in the process, earn more through the interest on loans. In particular, the management wants to explore ways of converting its liability customers to personal loan customers (while retaining them as depositors).</a:t>
            </a:r>
            <a:endParaRPr sz="1000" dirty="0">
              <a:solidFill>
                <a:schemeClr val="accent6">
                  <a:lumMod val="75000"/>
                </a:schemeClr>
              </a:solidFill>
              <a:latin typeface="Nunito"/>
              <a:ea typeface="Nunito"/>
              <a:cs typeface="Nunito"/>
              <a:sym typeface="Nunito"/>
            </a:endParaRPr>
          </a:p>
          <a:p>
            <a:pPr marL="127000" lvl="0" algn="l" rtl="0">
              <a:lnSpc>
                <a:spcPct val="115000"/>
              </a:lnSpc>
              <a:spcBef>
                <a:spcPts val="1000"/>
              </a:spcBef>
              <a:spcAft>
                <a:spcPts val="0"/>
              </a:spcAft>
              <a:buSzPts val="1600"/>
            </a:pPr>
            <a:r>
              <a:rPr lang="en-US" sz="1000" b="1" dirty="0">
                <a:solidFill>
                  <a:schemeClr val="accent6">
                    <a:lumMod val="50000"/>
                  </a:schemeClr>
                </a:solidFill>
                <a:latin typeface="Calibri" panose="020F0502020204030204" pitchFamily="34" charset="0"/>
                <a:ea typeface="Nunito"/>
                <a:cs typeface="Calibri" panose="020F0502020204030204" pitchFamily="34" charset="0"/>
                <a:sym typeface="Nunito"/>
              </a:rPr>
              <a:t>Solution Approach:</a:t>
            </a:r>
          </a:p>
          <a:p>
            <a:pPr marL="127000" lvl="0" algn="l" rtl="0">
              <a:lnSpc>
                <a:spcPct val="115000"/>
              </a:lnSpc>
              <a:spcBef>
                <a:spcPts val="1000"/>
              </a:spcBef>
              <a:spcAft>
                <a:spcPts val="0"/>
              </a:spcAft>
              <a:buSzPts val="1600"/>
            </a:pPr>
            <a:r>
              <a:rPr lang="en-US" sz="800" dirty="0">
                <a:solidFill>
                  <a:schemeClr val="accent6">
                    <a:lumMod val="75000"/>
                  </a:schemeClr>
                </a:solidFill>
                <a:latin typeface="Nunito"/>
                <a:ea typeface="Nunito"/>
                <a:cs typeface="Nunito"/>
                <a:sym typeface="Nunito"/>
              </a:rPr>
              <a:t>1. Data Collection: Gather comprehensive data on customer demographics, transaction history, deposit sizes, and any other relevant attributes</a:t>
            </a:r>
          </a:p>
          <a:p>
            <a:pPr marL="127000" lvl="0" algn="l" rtl="0">
              <a:lnSpc>
                <a:spcPct val="115000"/>
              </a:lnSpc>
              <a:spcBef>
                <a:spcPts val="1000"/>
              </a:spcBef>
              <a:spcAft>
                <a:spcPts val="0"/>
              </a:spcAft>
              <a:buSzPts val="1600"/>
            </a:pPr>
            <a:r>
              <a:rPr lang="en-US" sz="800" dirty="0">
                <a:solidFill>
                  <a:schemeClr val="accent6">
                    <a:lumMod val="75000"/>
                  </a:schemeClr>
                </a:solidFill>
                <a:latin typeface="Nunito"/>
                <a:ea typeface="Nunito"/>
                <a:cs typeface="Nunito"/>
                <a:sym typeface="Nunito"/>
              </a:rPr>
              <a:t>2. Data Cleaning and Preprocessing: Clean the data by handling missing values, outliers, and ensuring consistency.</a:t>
            </a:r>
          </a:p>
          <a:p>
            <a:pPr marL="127000" lvl="0" algn="l" rtl="0">
              <a:lnSpc>
                <a:spcPct val="115000"/>
              </a:lnSpc>
              <a:spcBef>
                <a:spcPts val="1000"/>
              </a:spcBef>
              <a:spcAft>
                <a:spcPts val="0"/>
              </a:spcAft>
              <a:buSzPts val="1600"/>
            </a:pPr>
            <a:r>
              <a:rPr lang="en-US" sz="800" dirty="0">
                <a:solidFill>
                  <a:schemeClr val="accent6">
                    <a:lumMod val="75000"/>
                  </a:schemeClr>
                </a:solidFill>
                <a:latin typeface="Nunito"/>
                <a:ea typeface="Nunito"/>
                <a:cs typeface="Nunito"/>
                <a:sym typeface="Nunito"/>
              </a:rPr>
              <a:t>3. Exploratory Data Analysis (EDA):Conduct EDA to gain insights into the distribution of liability and asset customers.</a:t>
            </a:r>
          </a:p>
          <a:p>
            <a:pPr marL="127000" lvl="0" algn="l" rtl="0">
              <a:lnSpc>
                <a:spcPct val="115000"/>
              </a:lnSpc>
              <a:spcBef>
                <a:spcPts val="1000"/>
              </a:spcBef>
              <a:spcAft>
                <a:spcPts val="0"/>
              </a:spcAft>
              <a:buSzPts val="1600"/>
            </a:pPr>
            <a:r>
              <a:rPr lang="en-US" sz="800" dirty="0">
                <a:solidFill>
                  <a:schemeClr val="accent6">
                    <a:lumMod val="75000"/>
                  </a:schemeClr>
                </a:solidFill>
                <a:latin typeface="Nunito"/>
                <a:ea typeface="Nunito"/>
                <a:cs typeface="Nunito"/>
                <a:sym typeface="Nunito"/>
              </a:rPr>
              <a:t>4. Feature Engineering: Identify and create relevant features that may influence the likelihood of a customer purchasing a personal loan.</a:t>
            </a:r>
          </a:p>
          <a:p>
            <a:pPr marL="127000" lvl="0" algn="l" rtl="0">
              <a:lnSpc>
                <a:spcPct val="115000"/>
              </a:lnSpc>
              <a:spcBef>
                <a:spcPts val="1000"/>
              </a:spcBef>
              <a:spcAft>
                <a:spcPts val="0"/>
              </a:spcAft>
              <a:buSzPts val="1600"/>
            </a:pPr>
            <a:r>
              <a:rPr lang="en-US" sz="800" dirty="0">
                <a:solidFill>
                  <a:schemeClr val="accent6">
                    <a:lumMod val="75000"/>
                  </a:schemeClr>
                </a:solidFill>
                <a:latin typeface="Nunito"/>
                <a:ea typeface="Nunito"/>
                <a:cs typeface="Nunito"/>
                <a:sym typeface="Nunito"/>
              </a:rPr>
              <a:t>5. Model Selection: Choose appropriate machine learning models for classification such as Decision tree</a:t>
            </a:r>
          </a:p>
          <a:p>
            <a:pPr marL="127000" lvl="0" algn="l" rtl="0">
              <a:lnSpc>
                <a:spcPct val="115000"/>
              </a:lnSpc>
              <a:spcBef>
                <a:spcPts val="1000"/>
              </a:spcBef>
              <a:spcAft>
                <a:spcPts val="0"/>
              </a:spcAft>
              <a:buSzPts val="1600"/>
            </a:pPr>
            <a:r>
              <a:rPr lang="en-US" sz="800" dirty="0">
                <a:solidFill>
                  <a:schemeClr val="accent6">
                    <a:lumMod val="75000"/>
                  </a:schemeClr>
                </a:solidFill>
                <a:latin typeface="Nunito"/>
                <a:ea typeface="Nunito"/>
                <a:cs typeface="Nunito"/>
                <a:sym typeface="Nunito"/>
              </a:rPr>
              <a:t>6. Model Training: Split the data into training and testing sets.</a:t>
            </a:r>
          </a:p>
          <a:p>
            <a:pPr marL="127000" lvl="0" algn="l" rtl="0">
              <a:lnSpc>
                <a:spcPct val="115000"/>
              </a:lnSpc>
              <a:spcBef>
                <a:spcPts val="1000"/>
              </a:spcBef>
              <a:spcAft>
                <a:spcPts val="0"/>
              </a:spcAft>
              <a:buSzPts val="1600"/>
            </a:pPr>
            <a:r>
              <a:rPr lang="en-US" sz="800" dirty="0">
                <a:solidFill>
                  <a:schemeClr val="accent6">
                    <a:lumMod val="75000"/>
                  </a:schemeClr>
                </a:solidFill>
                <a:latin typeface="Nunito"/>
                <a:ea typeface="Nunito"/>
                <a:cs typeface="Nunito"/>
                <a:sym typeface="Nunito"/>
              </a:rPr>
              <a:t>7. Model Evaluation: Evaluate the performance of the model on the testing set, using metrics such as accuracy, precision, recall, and F1 score.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52"/>
          <p:cNvSpPr txBox="1">
            <a:spLocks noGrp="1"/>
          </p:cNvSpPr>
          <p:nvPr>
            <p:ph type="title"/>
          </p:nvPr>
        </p:nvSpPr>
        <p:spPr>
          <a:xfrm>
            <a:off x="202550" y="0"/>
            <a:ext cx="8520600" cy="709579"/>
          </a:xfrm>
          <a:prstGeom prst="rect">
            <a:avLst/>
          </a:prstGeom>
        </p:spPr>
        <p:txBody>
          <a:bodyPr spcFirstLastPara="1" wrap="square" lIns="91425" tIns="91425" rIns="91425" bIns="91425" anchor="t" anchorCtr="0">
            <a:noAutofit/>
          </a:bodyPr>
          <a:lstStyle/>
          <a:p>
            <a:r>
              <a:rPr lang="en-US" sz="2400" dirty="0">
                <a:solidFill>
                  <a:srgbClr val="0E39A9"/>
                </a:solidFill>
              </a:rPr>
              <a:t>EDA –Results-</a:t>
            </a:r>
            <a:r>
              <a:rPr lang="en-US" sz="1800" b="1" kern="100" dirty="0">
                <a:solidFill>
                  <a:srgbClr val="0070C0"/>
                </a:solidFill>
                <a:effectLst/>
                <a:latin typeface="Calibri" panose="020F0502020204030204" pitchFamily="34" charset="0"/>
                <a:ea typeface="Calibri" panose="020F0502020204030204" pitchFamily="34" charset="0"/>
              </a:rPr>
              <a:t>Univariate Analysis</a:t>
            </a:r>
            <a:br>
              <a:rPr lang="en-US" sz="1800" b="1" kern="100" dirty="0">
                <a:solidFill>
                  <a:srgbClr val="0070C0"/>
                </a:solidFill>
                <a:effectLst/>
                <a:latin typeface="Calibri" panose="020F0502020204030204" pitchFamily="34" charset="0"/>
                <a:ea typeface="Calibri" panose="020F0502020204030204" pitchFamily="34" charset="0"/>
              </a:rPr>
            </a:br>
            <a:endParaRPr lang="en-US" sz="2400" dirty="0">
              <a:solidFill>
                <a:srgbClr val="0E39A9"/>
              </a:solidFill>
            </a:endParaRPr>
          </a:p>
        </p:txBody>
      </p:sp>
      <p:grpSp>
        <p:nvGrpSpPr>
          <p:cNvPr id="2" name="Group 1">
            <a:extLst>
              <a:ext uri="{FF2B5EF4-FFF2-40B4-BE49-F238E27FC236}">
                <a16:creationId xmlns:a16="http://schemas.microsoft.com/office/drawing/2014/main" id="{4CAF00F4-B56C-7F3B-121A-DF11032AC81F}"/>
              </a:ext>
            </a:extLst>
          </p:cNvPr>
          <p:cNvGrpSpPr/>
          <p:nvPr/>
        </p:nvGrpSpPr>
        <p:grpSpPr>
          <a:xfrm>
            <a:off x="861377" y="394970"/>
            <a:ext cx="8913558" cy="4353560"/>
            <a:chOff x="0" y="0"/>
            <a:chExt cx="8914168" cy="4354068"/>
          </a:xfrm>
        </p:grpSpPr>
        <p:pic>
          <p:nvPicPr>
            <p:cNvPr id="3" name="Picture 2">
              <a:extLst>
                <a:ext uri="{FF2B5EF4-FFF2-40B4-BE49-F238E27FC236}">
                  <a16:creationId xmlns:a16="http://schemas.microsoft.com/office/drawing/2014/main" id="{691EDD36-BFEB-8243-0617-D6FDFE8D033B}"/>
                </a:ext>
              </a:extLst>
            </p:cNvPr>
            <p:cNvPicPr/>
            <p:nvPr/>
          </p:nvPicPr>
          <p:blipFill>
            <a:blip r:embed="rId3"/>
            <a:stretch>
              <a:fillRect/>
            </a:stretch>
          </p:blipFill>
          <p:spPr>
            <a:xfrm>
              <a:off x="0" y="0"/>
              <a:ext cx="7082028" cy="4354068"/>
            </a:xfrm>
            <a:prstGeom prst="rect">
              <a:avLst/>
            </a:prstGeom>
          </p:spPr>
        </p:pic>
        <p:sp>
          <p:nvSpPr>
            <p:cNvPr id="4" name="Rectangle 3">
              <a:extLst>
                <a:ext uri="{FF2B5EF4-FFF2-40B4-BE49-F238E27FC236}">
                  <a16:creationId xmlns:a16="http://schemas.microsoft.com/office/drawing/2014/main" id="{085BE61A-791D-BE5C-CB4F-8F67024B22A6}"/>
                </a:ext>
              </a:extLst>
            </p:cNvPr>
            <p:cNvSpPr/>
            <p:nvPr/>
          </p:nvSpPr>
          <p:spPr>
            <a:xfrm>
              <a:off x="2612771" y="2993691"/>
              <a:ext cx="70942" cy="190519"/>
            </a:xfrm>
            <a:prstGeom prst="rect">
              <a:avLst/>
            </a:prstGeom>
            <a:ln>
              <a:noFill/>
            </a:ln>
          </p:spPr>
          <p:txBody>
            <a:bodyPr vert="horz" lIns="0" tIns="0" rIns="0" bIns="0" rtlCol="0">
              <a:noAutofit/>
            </a:bodyPr>
            <a:lstStyle/>
            <a:p>
              <a:pPr marL="0" marR="0" indent="0">
                <a:lnSpc>
                  <a:spcPct val="107000"/>
                </a:lnSpc>
                <a:spcBef>
                  <a:spcPts val="0"/>
                </a:spcBef>
                <a:spcAft>
                  <a:spcPts val="800"/>
                </a:spcAft>
              </a:pPr>
              <a:r>
                <a:rPr lang="en-US" sz="1200" kern="100">
                  <a:solidFill>
                    <a:srgbClr val="000000"/>
                  </a:solidFill>
                  <a:effectLst/>
                  <a:latin typeface="Arial" panose="020B0604020202020204" pitchFamily="34" charset="0"/>
                  <a:ea typeface="Arial" panose="020B0604020202020204" pitchFamily="34" charset="0"/>
                </a:rPr>
                <a:t>•</a:t>
              </a:r>
              <a:endParaRPr lang="en-US" sz="1400" kern="100">
                <a:solidFill>
                  <a:srgbClr val="0070C0"/>
                </a:solidFill>
                <a:effectLst/>
                <a:latin typeface="Calibri" panose="020F0502020204030204" pitchFamily="34" charset="0"/>
                <a:ea typeface="Calibri" panose="020F0502020204030204" pitchFamily="34" charset="0"/>
              </a:endParaRPr>
            </a:p>
          </p:txBody>
        </p:sp>
        <p:sp>
          <p:nvSpPr>
            <p:cNvPr id="5" name="Rectangle 4">
              <a:extLst>
                <a:ext uri="{FF2B5EF4-FFF2-40B4-BE49-F238E27FC236}">
                  <a16:creationId xmlns:a16="http://schemas.microsoft.com/office/drawing/2014/main" id="{7D69F109-AF96-71AF-FE9B-650675AC335F}"/>
                </a:ext>
              </a:extLst>
            </p:cNvPr>
            <p:cNvSpPr/>
            <p:nvPr/>
          </p:nvSpPr>
          <p:spPr>
            <a:xfrm>
              <a:off x="2899283" y="2950566"/>
              <a:ext cx="6014885" cy="276472"/>
            </a:xfrm>
            <a:prstGeom prst="rect">
              <a:avLst/>
            </a:prstGeom>
            <a:ln>
              <a:noFill/>
            </a:ln>
          </p:spPr>
          <p:txBody>
            <a:bodyPr vert="horz" lIns="0" tIns="0" rIns="0" bIns="0" rtlCol="0">
              <a:noAutofit/>
            </a:bodyPr>
            <a:lstStyle/>
            <a:p>
              <a:pPr marL="0" marR="0" indent="0">
                <a:lnSpc>
                  <a:spcPct val="107000"/>
                </a:lnSpc>
                <a:spcBef>
                  <a:spcPts val="0"/>
                </a:spcBef>
                <a:spcAft>
                  <a:spcPts val="800"/>
                </a:spcAft>
              </a:pPr>
              <a:r>
                <a:rPr lang="en-US" sz="1200" kern="100" dirty="0">
                  <a:solidFill>
                    <a:srgbClr val="0070C0"/>
                  </a:solidFill>
                  <a:effectLst/>
                  <a:latin typeface="Calibri" panose="020F0502020204030204" pitchFamily="34" charset="0"/>
                  <a:ea typeface="Calibri" panose="020F0502020204030204" pitchFamily="34" charset="0"/>
                </a:rPr>
                <a:t>Average</a:t>
              </a:r>
              <a:r>
                <a:rPr lang="en-US" sz="1200" kern="100" spc="15" dirty="0">
                  <a:solidFill>
                    <a:srgbClr val="0070C0"/>
                  </a:solidFill>
                  <a:effectLst/>
                  <a:latin typeface="Calibri" panose="020F0502020204030204" pitchFamily="34" charset="0"/>
                  <a:ea typeface="Calibri" panose="020F0502020204030204" pitchFamily="34" charset="0"/>
                </a:rPr>
                <a:t> </a:t>
              </a:r>
              <a:r>
                <a:rPr lang="en-US" sz="1200" kern="100" dirty="0">
                  <a:solidFill>
                    <a:srgbClr val="0070C0"/>
                  </a:solidFill>
                  <a:effectLst/>
                  <a:latin typeface="Calibri" panose="020F0502020204030204" pitchFamily="34" charset="0"/>
                  <a:ea typeface="Calibri" panose="020F0502020204030204" pitchFamily="34" charset="0"/>
                </a:rPr>
                <a:t>age</a:t>
              </a:r>
              <a:r>
                <a:rPr lang="en-US" sz="1200" kern="100" spc="40" dirty="0">
                  <a:solidFill>
                    <a:srgbClr val="0070C0"/>
                  </a:solidFill>
                  <a:effectLst/>
                  <a:latin typeface="Calibri" panose="020F0502020204030204" pitchFamily="34" charset="0"/>
                  <a:ea typeface="Calibri" panose="020F0502020204030204" pitchFamily="34" charset="0"/>
                </a:rPr>
                <a:t> </a:t>
              </a:r>
              <a:r>
                <a:rPr lang="en-US" sz="1200" kern="100" dirty="0">
                  <a:solidFill>
                    <a:srgbClr val="0070C0"/>
                  </a:solidFill>
                  <a:effectLst/>
                  <a:latin typeface="Calibri" panose="020F0502020204030204" pitchFamily="34" charset="0"/>
                  <a:ea typeface="Calibri" panose="020F0502020204030204" pitchFamily="34" charset="0"/>
                </a:rPr>
                <a:t>is</a:t>
              </a:r>
              <a:r>
                <a:rPr lang="en-US" sz="1200" kern="100" spc="35" dirty="0">
                  <a:solidFill>
                    <a:srgbClr val="0070C0"/>
                  </a:solidFill>
                  <a:effectLst/>
                  <a:latin typeface="Calibri" panose="020F0502020204030204" pitchFamily="34" charset="0"/>
                  <a:ea typeface="Calibri" panose="020F0502020204030204" pitchFamily="34" charset="0"/>
                </a:rPr>
                <a:t> </a:t>
              </a:r>
              <a:r>
                <a:rPr lang="en-US" sz="1200" kern="100" dirty="0">
                  <a:solidFill>
                    <a:srgbClr val="0070C0"/>
                  </a:solidFill>
                  <a:effectLst/>
                  <a:latin typeface="Calibri" panose="020F0502020204030204" pitchFamily="34" charset="0"/>
                  <a:ea typeface="Calibri" panose="020F0502020204030204" pitchFamily="34" charset="0"/>
                </a:rPr>
                <a:t>about</a:t>
              </a:r>
              <a:r>
                <a:rPr lang="en-US" sz="1200" kern="100" spc="40" dirty="0">
                  <a:solidFill>
                    <a:srgbClr val="0070C0"/>
                  </a:solidFill>
                  <a:effectLst/>
                  <a:latin typeface="Calibri" panose="020F0502020204030204" pitchFamily="34" charset="0"/>
                  <a:ea typeface="Calibri" panose="020F0502020204030204" pitchFamily="34" charset="0"/>
                </a:rPr>
                <a:t> </a:t>
              </a:r>
              <a:r>
                <a:rPr lang="en-US" sz="1200" kern="100" dirty="0">
                  <a:solidFill>
                    <a:srgbClr val="0070C0"/>
                  </a:solidFill>
                  <a:effectLst/>
                  <a:latin typeface="Calibri" panose="020F0502020204030204" pitchFamily="34" charset="0"/>
                  <a:ea typeface="Calibri" panose="020F0502020204030204" pitchFamily="34" charset="0"/>
                </a:rPr>
                <a:t>45</a:t>
              </a:r>
              <a:r>
                <a:rPr lang="en-US" sz="1200" kern="100" spc="50" dirty="0">
                  <a:solidFill>
                    <a:srgbClr val="0070C0"/>
                  </a:solidFill>
                  <a:effectLst/>
                  <a:latin typeface="Calibri" panose="020F0502020204030204" pitchFamily="34" charset="0"/>
                  <a:ea typeface="Calibri" panose="020F0502020204030204" pitchFamily="34" charset="0"/>
                </a:rPr>
                <a:t> </a:t>
              </a:r>
              <a:r>
                <a:rPr lang="en-US" sz="1200" kern="100" dirty="0">
                  <a:solidFill>
                    <a:srgbClr val="0070C0"/>
                  </a:solidFill>
                  <a:effectLst/>
                  <a:latin typeface="Calibri" panose="020F0502020204030204" pitchFamily="34" charset="0"/>
                  <a:ea typeface="Calibri" panose="020F0502020204030204" pitchFamily="34" charset="0"/>
                </a:rPr>
                <a:t>years</a:t>
              </a:r>
              <a:r>
                <a:rPr lang="en-US" sz="1200" kern="100" spc="40" dirty="0">
                  <a:solidFill>
                    <a:srgbClr val="0070C0"/>
                  </a:solidFill>
                  <a:effectLst/>
                  <a:latin typeface="Calibri" panose="020F0502020204030204" pitchFamily="34" charset="0"/>
                  <a:ea typeface="Calibri" panose="020F0502020204030204" pitchFamily="34" charset="0"/>
                </a:rPr>
                <a:t> </a:t>
              </a:r>
              <a:r>
                <a:rPr lang="en-US" sz="1200" kern="100" dirty="0">
                  <a:solidFill>
                    <a:srgbClr val="0070C0"/>
                  </a:solidFill>
                  <a:effectLst/>
                  <a:latin typeface="Calibri" panose="020F0502020204030204" pitchFamily="34" charset="0"/>
                  <a:ea typeface="Calibri" panose="020F0502020204030204" pitchFamily="34" charset="0"/>
                </a:rPr>
                <a:t>old.</a:t>
              </a:r>
              <a:r>
                <a:rPr lang="en-US" sz="1200" kern="100" spc="20" dirty="0">
                  <a:solidFill>
                    <a:srgbClr val="0070C0"/>
                  </a:solidFill>
                  <a:effectLst/>
                  <a:latin typeface="Calibri" panose="020F0502020204030204" pitchFamily="34" charset="0"/>
                  <a:ea typeface="Calibri" panose="020F0502020204030204" pitchFamily="34" charset="0"/>
                </a:rPr>
                <a:t> </a:t>
              </a:r>
              <a:r>
                <a:rPr lang="en-US" sz="1200" kern="100" dirty="0">
                  <a:solidFill>
                    <a:srgbClr val="0070C0"/>
                  </a:solidFill>
                  <a:effectLst/>
                  <a:latin typeface="Calibri" panose="020F0502020204030204" pitchFamily="34" charset="0"/>
                  <a:ea typeface="Calibri" panose="020F0502020204030204" pitchFamily="34" charset="0"/>
                </a:rPr>
                <a:t>The</a:t>
              </a:r>
              <a:r>
                <a:rPr lang="en-US" sz="1200" kern="100" spc="50" dirty="0">
                  <a:solidFill>
                    <a:srgbClr val="0070C0"/>
                  </a:solidFill>
                  <a:effectLst/>
                  <a:latin typeface="Calibri" panose="020F0502020204030204" pitchFamily="34" charset="0"/>
                  <a:ea typeface="Calibri" panose="020F0502020204030204" pitchFamily="34" charset="0"/>
                </a:rPr>
                <a:t> </a:t>
              </a:r>
              <a:r>
                <a:rPr lang="en-US" sz="1200" kern="100" dirty="0">
                  <a:solidFill>
                    <a:srgbClr val="0070C0"/>
                  </a:solidFill>
                  <a:effectLst/>
                  <a:latin typeface="Calibri" panose="020F0502020204030204" pitchFamily="34" charset="0"/>
                  <a:ea typeface="Calibri" panose="020F0502020204030204" pitchFamily="34" charset="0"/>
                </a:rPr>
                <a:t>age</a:t>
              </a:r>
              <a:r>
                <a:rPr lang="en-US" sz="1200" kern="100" spc="40" dirty="0">
                  <a:solidFill>
                    <a:srgbClr val="0070C0"/>
                  </a:solidFill>
                  <a:effectLst/>
                  <a:latin typeface="Calibri" panose="020F0502020204030204" pitchFamily="34" charset="0"/>
                  <a:ea typeface="Calibri" panose="020F0502020204030204" pitchFamily="34" charset="0"/>
                </a:rPr>
                <a:t> </a:t>
              </a:r>
              <a:r>
                <a:rPr lang="en-US" sz="1200" kern="100" dirty="0">
                  <a:solidFill>
                    <a:srgbClr val="0070C0"/>
                  </a:solidFill>
                  <a:effectLst/>
                  <a:latin typeface="Calibri" panose="020F0502020204030204" pitchFamily="34" charset="0"/>
                  <a:ea typeface="Calibri" panose="020F0502020204030204" pitchFamily="34" charset="0"/>
                </a:rPr>
                <a:t>distribution</a:t>
              </a:r>
              <a:r>
                <a:rPr lang="en-US" sz="1200" kern="100" spc="40" dirty="0">
                  <a:solidFill>
                    <a:srgbClr val="0070C0"/>
                  </a:solidFill>
                  <a:effectLst/>
                  <a:latin typeface="Calibri" panose="020F0502020204030204" pitchFamily="34" charset="0"/>
                  <a:ea typeface="Calibri" panose="020F0502020204030204" pitchFamily="34" charset="0"/>
                </a:rPr>
                <a:t> </a:t>
              </a:r>
              <a:r>
                <a:rPr lang="en-US" sz="1200" kern="100" dirty="0">
                  <a:solidFill>
                    <a:srgbClr val="0070C0"/>
                  </a:solidFill>
                  <a:effectLst/>
                  <a:latin typeface="Calibri" panose="020F0502020204030204" pitchFamily="34" charset="0"/>
                  <a:ea typeface="Calibri" panose="020F0502020204030204" pitchFamily="34" charset="0"/>
                </a:rPr>
                <a:t>is</a:t>
              </a:r>
              <a:r>
                <a:rPr lang="en-US" sz="1200" kern="100" spc="35" dirty="0">
                  <a:solidFill>
                    <a:srgbClr val="0070C0"/>
                  </a:solidFill>
                  <a:effectLst/>
                  <a:latin typeface="Calibri" panose="020F0502020204030204" pitchFamily="34" charset="0"/>
                  <a:ea typeface="Calibri" panose="020F0502020204030204" pitchFamily="34" charset="0"/>
                </a:rPr>
                <a:t> </a:t>
              </a:r>
              <a:r>
                <a:rPr lang="en-US" sz="1200" kern="100" dirty="0">
                  <a:solidFill>
                    <a:srgbClr val="0070C0"/>
                  </a:solidFill>
                  <a:effectLst/>
                  <a:latin typeface="Calibri" panose="020F0502020204030204" pitchFamily="34" charset="0"/>
                  <a:ea typeface="Calibri" panose="020F0502020204030204" pitchFamily="34" charset="0"/>
                </a:rPr>
                <a:t>uniform.</a:t>
              </a:r>
              <a:endParaRPr lang="en-US" sz="1400" kern="100" dirty="0">
                <a:solidFill>
                  <a:srgbClr val="0070C0"/>
                </a:solidFill>
                <a:effectLst/>
                <a:latin typeface="Calibri" panose="020F0502020204030204" pitchFamily="34" charset="0"/>
                <a:ea typeface="Calibri" panose="020F0502020204030204" pitchFamily="34" charset="0"/>
              </a:endParaRPr>
            </a:p>
          </p:txBody>
        </p:sp>
        <p:sp>
          <p:nvSpPr>
            <p:cNvPr id="6" name="Rectangle 5">
              <a:extLst>
                <a:ext uri="{FF2B5EF4-FFF2-40B4-BE49-F238E27FC236}">
                  <a16:creationId xmlns:a16="http://schemas.microsoft.com/office/drawing/2014/main" id="{D50056B4-5520-1582-138A-B9BE310F057C}"/>
                </a:ext>
              </a:extLst>
            </p:cNvPr>
            <p:cNvSpPr/>
            <p:nvPr/>
          </p:nvSpPr>
          <p:spPr>
            <a:xfrm>
              <a:off x="2612771" y="3214722"/>
              <a:ext cx="70942" cy="190519"/>
            </a:xfrm>
            <a:prstGeom prst="rect">
              <a:avLst/>
            </a:prstGeom>
            <a:ln>
              <a:noFill/>
            </a:ln>
          </p:spPr>
          <p:txBody>
            <a:bodyPr vert="horz" lIns="0" tIns="0" rIns="0" bIns="0" rtlCol="0">
              <a:noAutofit/>
            </a:bodyPr>
            <a:lstStyle/>
            <a:p>
              <a:pPr marL="0" marR="0" indent="0">
                <a:lnSpc>
                  <a:spcPct val="107000"/>
                </a:lnSpc>
                <a:spcBef>
                  <a:spcPts val="0"/>
                </a:spcBef>
                <a:spcAft>
                  <a:spcPts val="800"/>
                </a:spcAft>
              </a:pPr>
              <a:r>
                <a:rPr lang="en-US" sz="1200" kern="100">
                  <a:solidFill>
                    <a:srgbClr val="000000"/>
                  </a:solidFill>
                  <a:effectLst/>
                  <a:latin typeface="Arial" panose="020B0604020202020204" pitchFamily="34" charset="0"/>
                  <a:ea typeface="Arial" panose="020B0604020202020204" pitchFamily="34" charset="0"/>
                </a:rPr>
                <a:t>•</a:t>
              </a:r>
              <a:endParaRPr lang="en-US" sz="1400" kern="100">
                <a:solidFill>
                  <a:srgbClr val="0070C0"/>
                </a:solidFill>
                <a:effectLst/>
                <a:latin typeface="Calibri" panose="020F0502020204030204" pitchFamily="34" charset="0"/>
                <a:ea typeface="Calibri" panose="020F0502020204030204" pitchFamily="34" charset="0"/>
              </a:endParaRPr>
            </a:p>
          </p:txBody>
        </p:sp>
        <p:sp>
          <p:nvSpPr>
            <p:cNvPr id="7" name="Rectangle 6">
              <a:extLst>
                <a:ext uri="{FF2B5EF4-FFF2-40B4-BE49-F238E27FC236}">
                  <a16:creationId xmlns:a16="http://schemas.microsoft.com/office/drawing/2014/main" id="{BB3BC63C-5886-3E18-C4F3-73CE38E199E5}"/>
                </a:ext>
              </a:extLst>
            </p:cNvPr>
            <p:cNvSpPr/>
            <p:nvPr/>
          </p:nvSpPr>
          <p:spPr>
            <a:xfrm>
              <a:off x="2899283" y="3171597"/>
              <a:ext cx="3407253" cy="276472"/>
            </a:xfrm>
            <a:prstGeom prst="rect">
              <a:avLst/>
            </a:prstGeom>
            <a:ln>
              <a:noFill/>
            </a:ln>
          </p:spPr>
          <p:txBody>
            <a:bodyPr vert="horz" lIns="0" tIns="0" rIns="0" bIns="0" rtlCol="0">
              <a:noAutofit/>
            </a:bodyPr>
            <a:lstStyle/>
            <a:p>
              <a:pPr marL="0" marR="0" indent="0">
                <a:lnSpc>
                  <a:spcPct val="107000"/>
                </a:lnSpc>
                <a:spcBef>
                  <a:spcPts val="0"/>
                </a:spcBef>
                <a:spcAft>
                  <a:spcPts val="800"/>
                </a:spcAft>
              </a:pPr>
              <a:r>
                <a:rPr lang="en-US" sz="1200" kern="100" dirty="0">
                  <a:solidFill>
                    <a:srgbClr val="0070C0"/>
                  </a:solidFill>
                  <a:effectLst/>
                  <a:latin typeface="Calibri" panose="020F0502020204030204" pitchFamily="34" charset="0"/>
                  <a:ea typeface="Calibri" panose="020F0502020204030204" pitchFamily="34" charset="0"/>
                </a:rPr>
                <a:t>Experience</a:t>
              </a:r>
              <a:r>
                <a:rPr lang="en-US" sz="1200" kern="100" spc="35" dirty="0">
                  <a:solidFill>
                    <a:srgbClr val="0070C0"/>
                  </a:solidFill>
                  <a:effectLst/>
                  <a:latin typeface="Calibri" panose="020F0502020204030204" pitchFamily="34" charset="0"/>
                  <a:ea typeface="Calibri" panose="020F0502020204030204" pitchFamily="34" charset="0"/>
                </a:rPr>
                <a:t> </a:t>
              </a:r>
              <a:r>
                <a:rPr lang="en-US" sz="1200" kern="100" dirty="0">
                  <a:solidFill>
                    <a:srgbClr val="0070C0"/>
                  </a:solidFill>
                  <a:effectLst/>
                  <a:latin typeface="Calibri" panose="020F0502020204030204" pitchFamily="34" charset="0"/>
                  <a:ea typeface="Calibri" panose="020F0502020204030204" pitchFamily="34" charset="0"/>
                </a:rPr>
                <a:t>has</a:t>
              </a:r>
              <a:r>
                <a:rPr lang="en-US" sz="1200" kern="100" spc="40" dirty="0">
                  <a:solidFill>
                    <a:srgbClr val="0070C0"/>
                  </a:solidFill>
                  <a:effectLst/>
                  <a:latin typeface="Calibri" panose="020F0502020204030204" pitchFamily="34" charset="0"/>
                  <a:ea typeface="Calibri" panose="020F0502020204030204" pitchFamily="34" charset="0"/>
                </a:rPr>
                <a:t> </a:t>
              </a:r>
              <a:r>
                <a:rPr lang="en-US" sz="1200" kern="100" dirty="0">
                  <a:solidFill>
                    <a:srgbClr val="0070C0"/>
                  </a:solidFill>
                  <a:effectLst/>
                  <a:latin typeface="Calibri" panose="020F0502020204030204" pitchFamily="34" charset="0"/>
                  <a:ea typeface="Calibri" panose="020F0502020204030204" pitchFamily="34" charset="0"/>
                </a:rPr>
                <a:t>a</a:t>
              </a:r>
              <a:r>
                <a:rPr lang="en-US" sz="1200" kern="100" spc="40" dirty="0">
                  <a:solidFill>
                    <a:srgbClr val="0070C0"/>
                  </a:solidFill>
                  <a:effectLst/>
                  <a:latin typeface="Calibri" panose="020F0502020204030204" pitchFamily="34" charset="0"/>
                  <a:ea typeface="Calibri" panose="020F0502020204030204" pitchFamily="34" charset="0"/>
                </a:rPr>
                <a:t> </a:t>
              </a:r>
              <a:r>
                <a:rPr lang="en-US" sz="1200" kern="100" dirty="0">
                  <a:solidFill>
                    <a:srgbClr val="0070C0"/>
                  </a:solidFill>
                  <a:effectLst/>
                  <a:latin typeface="Calibri" panose="020F0502020204030204" pitchFamily="34" charset="0"/>
                  <a:ea typeface="Calibri" panose="020F0502020204030204" pitchFamily="34" charset="0"/>
                </a:rPr>
                <a:t>uniform</a:t>
              </a:r>
              <a:r>
                <a:rPr lang="en-US" sz="1200" kern="100" spc="35" dirty="0">
                  <a:solidFill>
                    <a:srgbClr val="0070C0"/>
                  </a:solidFill>
                  <a:effectLst/>
                  <a:latin typeface="Calibri" panose="020F0502020204030204" pitchFamily="34" charset="0"/>
                  <a:ea typeface="Calibri" panose="020F0502020204030204" pitchFamily="34" charset="0"/>
                </a:rPr>
                <a:t> </a:t>
              </a:r>
              <a:r>
                <a:rPr lang="en-US" sz="1200" kern="100" dirty="0">
                  <a:solidFill>
                    <a:srgbClr val="0070C0"/>
                  </a:solidFill>
                  <a:effectLst/>
                  <a:latin typeface="Calibri" panose="020F0502020204030204" pitchFamily="34" charset="0"/>
                  <a:ea typeface="Calibri" panose="020F0502020204030204" pitchFamily="34" charset="0"/>
                </a:rPr>
                <a:t>distribution.</a:t>
              </a:r>
              <a:endParaRPr lang="en-US" sz="1400" kern="100" dirty="0">
                <a:solidFill>
                  <a:srgbClr val="0070C0"/>
                </a:solidFill>
                <a:effectLst/>
                <a:latin typeface="Calibri" panose="020F0502020204030204" pitchFamily="34" charset="0"/>
                <a:ea typeface="Calibri" panose="020F0502020204030204" pitchFamily="34" charset="0"/>
              </a:endParaRPr>
            </a:p>
          </p:txBody>
        </p:sp>
        <p:sp>
          <p:nvSpPr>
            <p:cNvPr id="8" name="Rectangle 7">
              <a:extLst>
                <a:ext uri="{FF2B5EF4-FFF2-40B4-BE49-F238E27FC236}">
                  <a16:creationId xmlns:a16="http://schemas.microsoft.com/office/drawing/2014/main" id="{F6252B1B-0F64-D459-BF4C-7C9924B3D9B4}"/>
                </a:ext>
              </a:extLst>
            </p:cNvPr>
            <p:cNvSpPr/>
            <p:nvPr/>
          </p:nvSpPr>
          <p:spPr>
            <a:xfrm>
              <a:off x="2612771" y="3435480"/>
              <a:ext cx="71084" cy="190900"/>
            </a:xfrm>
            <a:prstGeom prst="rect">
              <a:avLst/>
            </a:prstGeom>
            <a:ln>
              <a:noFill/>
            </a:ln>
          </p:spPr>
          <p:txBody>
            <a:bodyPr vert="horz" lIns="0" tIns="0" rIns="0" bIns="0" rtlCol="0">
              <a:noAutofit/>
            </a:bodyPr>
            <a:lstStyle/>
            <a:p>
              <a:pPr marL="0" marR="0" indent="0">
                <a:lnSpc>
                  <a:spcPct val="107000"/>
                </a:lnSpc>
                <a:spcBef>
                  <a:spcPts val="0"/>
                </a:spcBef>
                <a:spcAft>
                  <a:spcPts val="800"/>
                </a:spcAft>
              </a:pPr>
              <a:r>
                <a:rPr lang="en-US" sz="1200" kern="100">
                  <a:solidFill>
                    <a:srgbClr val="000000"/>
                  </a:solidFill>
                  <a:effectLst/>
                  <a:latin typeface="Arial" panose="020B0604020202020204" pitchFamily="34" charset="0"/>
                  <a:ea typeface="Arial" panose="020B0604020202020204" pitchFamily="34" charset="0"/>
                </a:rPr>
                <a:t>•</a:t>
              </a:r>
              <a:endParaRPr lang="en-US" sz="1400" kern="100">
                <a:solidFill>
                  <a:srgbClr val="0070C0"/>
                </a:solidFill>
                <a:effectLst/>
                <a:latin typeface="Calibri" panose="020F0502020204030204" pitchFamily="34" charset="0"/>
                <a:ea typeface="Calibri" panose="020F0502020204030204" pitchFamily="34" charset="0"/>
              </a:endParaRPr>
            </a:p>
          </p:txBody>
        </p:sp>
        <p:sp>
          <p:nvSpPr>
            <p:cNvPr id="9" name="Rectangle 8">
              <a:extLst>
                <a:ext uri="{FF2B5EF4-FFF2-40B4-BE49-F238E27FC236}">
                  <a16:creationId xmlns:a16="http://schemas.microsoft.com/office/drawing/2014/main" id="{D4FC62F8-7D8D-0F8E-8E14-5F6092559100}"/>
                </a:ext>
              </a:extLst>
            </p:cNvPr>
            <p:cNvSpPr/>
            <p:nvPr/>
          </p:nvSpPr>
          <p:spPr>
            <a:xfrm>
              <a:off x="2899283" y="3392269"/>
              <a:ext cx="4762430" cy="277025"/>
            </a:xfrm>
            <a:prstGeom prst="rect">
              <a:avLst/>
            </a:prstGeom>
            <a:ln>
              <a:noFill/>
            </a:ln>
          </p:spPr>
          <p:txBody>
            <a:bodyPr vert="horz" lIns="0" tIns="0" rIns="0" bIns="0" rtlCol="0">
              <a:noAutofit/>
            </a:bodyPr>
            <a:lstStyle/>
            <a:p>
              <a:pPr marL="0" marR="0" indent="0">
                <a:lnSpc>
                  <a:spcPct val="107000"/>
                </a:lnSpc>
                <a:spcBef>
                  <a:spcPts val="0"/>
                </a:spcBef>
                <a:spcAft>
                  <a:spcPts val="800"/>
                </a:spcAft>
              </a:pPr>
              <a:r>
                <a:rPr lang="en-US" sz="1200" kern="100">
                  <a:solidFill>
                    <a:srgbClr val="0070C0"/>
                  </a:solidFill>
                  <a:effectLst/>
                  <a:latin typeface="Calibri" panose="020F0502020204030204" pitchFamily="34" charset="0"/>
                  <a:ea typeface="Calibri" panose="020F0502020204030204" pitchFamily="34" charset="0"/>
                </a:rPr>
                <a:t>Income</a:t>
              </a:r>
              <a:r>
                <a:rPr lang="en-US" sz="1200" kern="100" spc="25">
                  <a:solidFill>
                    <a:srgbClr val="0070C0"/>
                  </a:solidFill>
                  <a:effectLst/>
                  <a:latin typeface="Calibri" panose="020F0502020204030204" pitchFamily="34" charset="0"/>
                  <a:ea typeface="Calibri" panose="020F0502020204030204" pitchFamily="34" charset="0"/>
                </a:rPr>
                <a:t> </a:t>
              </a:r>
              <a:r>
                <a:rPr lang="en-US" sz="1200" kern="100">
                  <a:solidFill>
                    <a:srgbClr val="0070C0"/>
                  </a:solidFill>
                  <a:effectLst/>
                  <a:latin typeface="Calibri" panose="020F0502020204030204" pitchFamily="34" charset="0"/>
                  <a:ea typeface="Calibri" panose="020F0502020204030204" pitchFamily="34" charset="0"/>
                </a:rPr>
                <a:t>is</a:t>
              </a:r>
              <a:r>
                <a:rPr lang="en-US" sz="1200" kern="100" spc="35">
                  <a:solidFill>
                    <a:srgbClr val="0070C0"/>
                  </a:solidFill>
                  <a:effectLst/>
                  <a:latin typeface="Calibri" panose="020F0502020204030204" pitchFamily="34" charset="0"/>
                  <a:ea typeface="Calibri" panose="020F0502020204030204" pitchFamily="34" charset="0"/>
                </a:rPr>
                <a:t> </a:t>
              </a:r>
              <a:r>
                <a:rPr lang="en-US" sz="1200" kern="100">
                  <a:solidFill>
                    <a:srgbClr val="0070C0"/>
                  </a:solidFill>
                  <a:effectLst/>
                  <a:latin typeface="Calibri" panose="020F0502020204030204" pitchFamily="34" charset="0"/>
                  <a:ea typeface="Calibri" panose="020F0502020204030204" pitchFamily="34" charset="0"/>
                </a:rPr>
                <a:t>right</a:t>
              </a:r>
              <a:r>
                <a:rPr lang="en-US" sz="1200" kern="100" spc="30">
                  <a:solidFill>
                    <a:srgbClr val="0070C0"/>
                  </a:solidFill>
                  <a:effectLst/>
                  <a:latin typeface="Calibri" panose="020F0502020204030204" pitchFamily="34" charset="0"/>
                  <a:ea typeface="Calibri" panose="020F0502020204030204" pitchFamily="34" charset="0"/>
                </a:rPr>
                <a:t> </a:t>
              </a:r>
              <a:r>
                <a:rPr lang="en-US" sz="1200" kern="100">
                  <a:solidFill>
                    <a:srgbClr val="0070C0"/>
                  </a:solidFill>
                  <a:effectLst/>
                  <a:latin typeface="Calibri" panose="020F0502020204030204" pitchFamily="34" charset="0"/>
                  <a:ea typeface="Calibri" panose="020F0502020204030204" pitchFamily="34" charset="0"/>
                </a:rPr>
                <a:t>skewed</a:t>
              </a:r>
              <a:r>
                <a:rPr lang="en-US" sz="1200" kern="100" spc="45">
                  <a:solidFill>
                    <a:srgbClr val="0070C0"/>
                  </a:solidFill>
                  <a:effectLst/>
                  <a:latin typeface="Calibri" panose="020F0502020204030204" pitchFamily="34" charset="0"/>
                  <a:ea typeface="Calibri" panose="020F0502020204030204" pitchFamily="34" charset="0"/>
                </a:rPr>
                <a:t> </a:t>
              </a:r>
              <a:r>
                <a:rPr lang="en-US" sz="1200" kern="100">
                  <a:solidFill>
                    <a:srgbClr val="0070C0"/>
                  </a:solidFill>
                  <a:effectLst/>
                  <a:latin typeface="Calibri" panose="020F0502020204030204" pitchFamily="34" charset="0"/>
                  <a:ea typeface="Calibri" panose="020F0502020204030204" pitchFamily="34" charset="0"/>
                </a:rPr>
                <a:t>with</a:t>
              </a:r>
              <a:r>
                <a:rPr lang="en-US" sz="1200" kern="100" spc="50">
                  <a:solidFill>
                    <a:srgbClr val="0070C0"/>
                  </a:solidFill>
                  <a:effectLst/>
                  <a:latin typeface="Calibri" panose="020F0502020204030204" pitchFamily="34" charset="0"/>
                  <a:ea typeface="Calibri" panose="020F0502020204030204" pitchFamily="34" charset="0"/>
                </a:rPr>
                <a:t> </a:t>
              </a:r>
              <a:r>
                <a:rPr lang="en-US" sz="1200" kern="100">
                  <a:solidFill>
                    <a:srgbClr val="0070C0"/>
                  </a:solidFill>
                  <a:effectLst/>
                  <a:latin typeface="Calibri" panose="020F0502020204030204" pitchFamily="34" charset="0"/>
                  <a:ea typeface="Calibri" panose="020F0502020204030204" pitchFamily="34" charset="0"/>
                </a:rPr>
                <a:t>many</a:t>
              </a:r>
              <a:r>
                <a:rPr lang="en-US" sz="1200" kern="100" spc="40">
                  <a:solidFill>
                    <a:srgbClr val="0070C0"/>
                  </a:solidFill>
                  <a:effectLst/>
                  <a:latin typeface="Calibri" panose="020F0502020204030204" pitchFamily="34" charset="0"/>
                  <a:ea typeface="Calibri" panose="020F0502020204030204" pitchFamily="34" charset="0"/>
                </a:rPr>
                <a:t> </a:t>
              </a:r>
              <a:r>
                <a:rPr lang="en-US" sz="1200" kern="100">
                  <a:solidFill>
                    <a:srgbClr val="0070C0"/>
                  </a:solidFill>
                  <a:effectLst/>
                  <a:latin typeface="Calibri" panose="020F0502020204030204" pitchFamily="34" charset="0"/>
                  <a:ea typeface="Calibri" panose="020F0502020204030204" pitchFamily="34" charset="0"/>
                </a:rPr>
                <a:t>outliers</a:t>
              </a:r>
              <a:r>
                <a:rPr lang="en-US" sz="1200" kern="100" spc="30">
                  <a:solidFill>
                    <a:srgbClr val="0070C0"/>
                  </a:solidFill>
                  <a:effectLst/>
                  <a:latin typeface="Calibri" panose="020F0502020204030204" pitchFamily="34" charset="0"/>
                  <a:ea typeface="Calibri" panose="020F0502020204030204" pitchFamily="34" charset="0"/>
                </a:rPr>
                <a:t> </a:t>
              </a:r>
              <a:r>
                <a:rPr lang="en-US" sz="1200" kern="100">
                  <a:solidFill>
                    <a:srgbClr val="0070C0"/>
                  </a:solidFill>
                  <a:effectLst/>
                  <a:latin typeface="Calibri" panose="020F0502020204030204" pitchFamily="34" charset="0"/>
                  <a:ea typeface="Calibri" panose="020F0502020204030204" pitchFamily="34" charset="0"/>
                </a:rPr>
                <a:t>to</a:t>
              </a:r>
              <a:r>
                <a:rPr lang="en-US" sz="1200" kern="100" spc="30">
                  <a:solidFill>
                    <a:srgbClr val="0070C0"/>
                  </a:solidFill>
                  <a:effectLst/>
                  <a:latin typeface="Calibri" panose="020F0502020204030204" pitchFamily="34" charset="0"/>
                  <a:ea typeface="Calibri" panose="020F0502020204030204" pitchFamily="34" charset="0"/>
                </a:rPr>
                <a:t> </a:t>
              </a:r>
              <a:r>
                <a:rPr lang="en-US" sz="1200" kern="100">
                  <a:solidFill>
                    <a:srgbClr val="0070C0"/>
                  </a:solidFill>
                  <a:effectLst/>
                  <a:latin typeface="Calibri" panose="020F0502020204030204" pitchFamily="34" charset="0"/>
                  <a:ea typeface="Calibri" panose="020F0502020204030204" pitchFamily="34" charset="0"/>
                </a:rPr>
                <a:t>upside.</a:t>
              </a:r>
              <a:endParaRPr lang="en-US" sz="1400" kern="100">
                <a:solidFill>
                  <a:srgbClr val="0070C0"/>
                </a:solidFill>
                <a:effectLst/>
                <a:latin typeface="Calibri" panose="020F0502020204030204" pitchFamily="34" charset="0"/>
                <a:ea typeface="Calibri" panose="020F0502020204030204" pitchFamily="34" charset="0"/>
              </a:endParaRPr>
            </a:p>
          </p:txBody>
        </p:sp>
        <p:sp>
          <p:nvSpPr>
            <p:cNvPr id="10" name="Rectangle 9">
              <a:extLst>
                <a:ext uri="{FF2B5EF4-FFF2-40B4-BE49-F238E27FC236}">
                  <a16:creationId xmlns:a16="http://schemas.microsoft.com/office/drawing/2014/main" id="{BF67B3A3-7417-9B38-E0C5-564E28DB2B67}"/>
                </a:ext>
              </a:extLst>
            </p:cNvPr>
            <p:cNvSpPr/>
            <p:nvPr/>
          </p:nvSpPr>
          <p:spPr>
            <a:xfrm>
              <a:off x="2612771" y="3656987"/>
              <a:ext cx="70942" cy="190519"/>
            </a:xfrm>
            <a:prstGeom prst="rect">
              <a:avLst/>
            </a:prstGeom>
            <a:ln>
              <a:noFill/>
            </a:ln>
          </p:spPr>
          <p:txBody>
            <a:bodyPr vert="horz" lIns="0" tIns="0" rIns="0" bIns="0" rtlCol="0">
              <a:noAutofit/>
            </a:bodyPr>
            <a:lstStyle/>
            <a:p>
              <a:pPr marL="0" marR="0" indent="0">
                <a:lnSpc>
                  <a:spcPct val="107000"/>
                </a:lnSpc>
                <a:spcBef>
                  <a:spcPts val="0"/>
                </a:spcBef>
                <a:spcAft>
                  <a:spcPts val="800"/>
                </a:spcAft>
              </a:pPr>
              <a:r>
                <a:rPr lang="en-US" sz="1200" kern="100">
                  <a:solidFill>
                    <a:srgbClr val="000000"/>
                  </a:solidFill>
                  <a:effectLst/>
                  <a:latin typeface="Arial" panose="020B0604020202020204" pitchFamily="34" charset="0"/>
                  <a:ea typeface="Arial" panose="020B0604020202020204" pitchFamily="34" charset="0"/>
                </a:rPr>
                <a:t>•</a:t>
              </a:r>
              <a:endParaRPr lang="en-US" sz="1400" kern="100">
                <a:solidFill>
                  <a:srgbClr val="0070C0"/>
                </a:solidFill>
                <a:effectLst/>
                <a:latin typeface="Calibri" panose="020F0502020204030204" pitchFamily="34" charset="0"/>
                <a:ea typeface="Calibri" panose="020F0502020204030204" pitchFamily="34" charset="0"/>
              </a:endParaRPr>
            </a:p>
          </p:txBody>
        </p:sp>
        <p:sp>
          <p:nvSpPr>
            <p:cNvPr id="11" name="Rectangle 10">
              <a:extLst>
                <a:ext uri="{FF2B5EF4-FFF2-40B4-BE49-F238E27FC236}">
                  <a16:creationId xmlns:a16="http://schemas.microsoft.com/office/drawing/2014/main" id="{8C7B1BFE-279E-2674-37DB-CD309A90B157}"/>
                </a:ext>
              </a:extLst>
            </p:cNvPr>
            <p:cNvSpPr/>
            <p:nvPr/>
          </p:nvSpPr>
          <p:spPr>
            <a:xfrm>
              <a:off x="2899283" y="3613861"/>
              <a:ext cx="4623406" cy="276472"/>
            </a:xfrm>
            <a:prstGeom prst="rect">
              <a:avLst/>
            </a:prstGeom>
            <a:ln>
              <a:noFill/>
            </a:ln>
          </p:spPr>
          <p:txBody>
            <a:bodyPr vert="horz" lIns="0" tIns="0" rIns="0" bIns="0" rtlCol="0">
              <a:noAutofit/>
            </a:bodyPr>
            <a:lstStyle/>
            <a:p>
              <a:pPr marL="0" marR="0" indent="0">
                <a:lnSpc>
                  <a:spcPct val="107000"/>
                </a:lnSpc>
                <a:spcBef>
                  <a:spcPts val="0"/>
                </a:spcBef>
                <a:spcAft>
                  <a:spcPts val="800"/>
                </a:spcAft>
              </a:pPr>
              <a:r>
                <a:rPr lang="en-US" sz="1200" kern="100" dirty="0">
                  <a:solidFill>
                    <a:srgbClr val="0070C0"/>
                  </a:solidFill>
                  <a:effectLst/>
                  <a:latin typeface="Calibri" panose="020F0502020204030204" pitchFamily="34" charset="0"/>
                  <a:ea typeface="Calibri" panose="020F0502020204030204" pitchFamily="34" charset="0"/>
                </a:rPr>
                <a:t>ccavg</a:t>
              </a:r>
              <a:r>
                <a:rPr lang="en-US" sz="1200" kern="100" spc="20" dirty="0">
                  <a:solidFill>
                    <a:srgbClr val="0070C0"/>
                  </a:solidFill>
                  <a:effectLst/>
                  <a:latin typeface="Calibri" panose="020F0502020204030204" pitchFamily="34" charset="0"/>
                  <a:ea typeface="Calibri" panose="020F0502020204030204" pitchFamily="34" charset="0"/>
                </a:rPr>
                <a:t> </a:t>
              </a:r>
              <a:r>
                <a:rPr lang="en-US" sz="1200" kern="100" dirty="0">
                  <a:solidFill>
                    <a:srgbClr val="0070C0"/>
                  </a:solidFill>
                  <a:effectLst/>
                  <a:latin typeface="Calibri" panose="020F0502020204030204" pitchFamily="34" charset="0"/>
                  <a:ea typeface="Calibri" panose="020F0502020204030204" pitchFamily="34" charset="0"/>
                </a:rPr>
                <a:t>is</a:t>
              </a:r>
              <a:r>
                <a:rPr lang="en-US" sz="1200" kern="100" spc="35" dirty="0">
                  <a:solidFill>
                    <a:srgbClr val="0070C0"/>
                  </a:solidFill>
                  <a:effectLst/>
                  <a:latin typeface="Calibri" panose="020F0502020204030204" pitchFamily="34" charset="0"/>
                  <a:ea typeface="Calibri" panose="020F0502020204030204" pitchFamily="34" charset="0"/>
                </a:rPr>
                <a:t> </a:t>
              </a:r>
              <a:r>
                <a:rPr lang="en-US" sz="1200" kern="100" dirty="0">
                  <a:solidFill>
                    <a:srgbClr val="0070C0"/>
                  </a:solidFill>
                  <a:effectLst/>
                  <a:latin typeface="Calibri" panose="020F0502020204030204" pitchFamily="34" charset="0"/>
                  <a:ea typeface="Calibri" panose="020F0502020204030204" pitchFamily="34" charset="0"/>
                </a:rPr>
                <a:t>right</a:t>
              </a:r>
              <a:r>
                <a:rPr lang="en-US" sz="1200" kern="100" spc="30" dirty="0">
                  <a:solidFill>
                    <a:srgbClr val="0070C0"/>
                  </a:solidFill>
                  <a:effectLst/>
                  <a:latin typeface="Calibri" panose="020F0502020204030204" pitchFamily="34" charset="0"/>
                  <a:ea typeface="Calibri" panose="020F0502020204030204" pitchFamily="34" charset="0"/>
                </a:rPr>
                <a:t> </a:t>
              </a:r>
              <a:r>
                <a:rPr lang="en-US" sz="1200" kern="100" dirty="0">
                  <a:solidFill>
                    <a:srgbClr val="0070C0"/>
                  </a:solidFill>
                  <a:effectLst/>
                  <a:latin typeface="Calibri" panose="020F0502020204030204" pitchFamily="34" charset="0"/>
                  <a:ea typeface="Calibri" panose="020F0502020204030204" pitchFamily="34" charset="0"/>
                </a:rPr>
                <a:t>skewed</a:t>
              </a:r>
              <a:r>
                <a:rPr lang="en-US" sz="1200" kern="100" spc="50" dirty="0">
                  <a:solidFill>
                    <a:srgbClr val="0070C0"/>
                  </a:solidFill>
                  <a:effectLst/>
                  <a:latin typeface="Calibri" panose="020F0502020204030204" pitchFamily="34" charset="0"/>
                  <a:ea typeface="Calibri" panose="020F0502020204030204" pitchFamily="34" charset="0"/>
                </a:rPr>
                <a:t> </a:t>
              </a:r>
              <a:r>
                <a:rPr lang="en-US" sz="1200" kern="100" dirty="0">
                  <a:solidFill>
                    <a:srgbClr val="0070C0"/>
                  </a:solidFill>
                  <a:effectLst/>
                  <a:latin typeface="Calibri" panose="020F0502020204030204" pitchFamily="34" charset="0"/>
                  <a:ea typeface="Calibri" panose="020F0502020204030204" pitchFamily="34" charset="0"/>
                </a:rPr>
                <a:t>with</a:t>
              </a:r>
              <a:r>
                <a:rPr lang="en-US" sz="1200" kern="100" spc="55" dirty="0">
                  <a:solidFill>
                    <a:srgbClr val="0070C0"/>
                  </a:solidFill>
                  <a:effectLst/>
                  <a:latin typeface="Calibri" panose="020F0502020204030204" pitchFamily="34" charset="0"/>
                  <a:ea typeface="Calibri" panose="020F0502020204030204" pitchFamily="34" charset="0"/>
                </a:rPr>
                <a:t> </a:t>
              </a:r>
              <a:r>
                <a:rPr lang="en-US" sz="1200" kern="100" dirty="0">
                  <a:solidFill>
                    <a:srgbClr val="0070C0"/>
                  </a:solidFill>
                  <a:effectLst/>
                  <a:latin typeface="Calibri" panose="020F0502020204030204" pitchFamily="34" charset="0"/>
                  <a:ea typeface="Calibri" panose="020F0502020204030204" pitchFamily="34" charset="0"/>
                </a:rPr>
                <a:t>many</a:t>
              </a:r>
              <a:r>
                <a:rPr lang="en-US" sz="1200" kern="100" spc="40" dirty="0">
                  <a:solidFill>
                    <a:srgbClr val="0070C0"/>
                  </a:solidFill>
                  <a:effectLst/>
                  <a:latin typeface="Calibri" panose="020F0502020204030204" pitchFamily="34" charset="0"/>
                  <a:ea typeface="Calibri" panose="020F0502020204030204" pitchFamily="34" charset="0"/>
                </a:rPr>
                <a:t> </a:t>
              </a:r>
              <a:r>
                <a:rPr lang="en-US" sz="1200" kern="100" dirty="0">
                  <a:solidFill>
                    <a:srgbClr val="0070C0"/>
                  </a:solidFill>
                  <a:effectLst/>
                  <a:latin typeface="Calibri" panose="020F0502020204030204" pitchFamily="34" charset="0"/>
                  <a:ea typeface="Calibri" panose="020F0502020204030204" pitchFamily="34" charset="0"/>
                </a:rPr>
                <a:t>outliers</a:t>
              </a:r>
              <a:r>
                <a:rPr lang="en-US" sz="1200" kern="100" spc="30" dirty="0">
                  <a:solidFill>
                    <a:srgbClr val="0070C0"/>
                  </a:solidFill>
                  <a:effectLst/>
                  <a:latin typeface="Calibri" panose="020F0502020204030204" pitchFamily="34" charset="0"/>
                  <a:ea typeface="Calibri" panose="020F0502020204030204" pitchFamily="34" charset="0"/>
                </a:rPr>
                <a:t> </a:t>
              </a:r>
              <a:r>
                <a:rPr lang="en-US" sz="1200" kern="100" dirty="0">
                  <a:solidFill>
                    <a:srgbClr val="0070C0"/>
                  </a:solidFill>
                  <a:effectLst/>
                  <a:latin typeface="Calibri" panose="020F0502020204030204" pitchFamily="34" charset="0"/>
                  <a:ea typeface="Calibri" panose="020F0502020204030204" pitchFamily="34" charset="0"/>
                </a:rPr>
                <a:t>to</a:t>
              </a:r>
              <a:r>
                <a:rPr lang="en-US" sz="1200" kern="100" spc="40" dirty="0">
                  <a:solidFill>
                    <a:srgbClr val="0070C0"/>
                  </a:solidFill>
                  <a:effectLst/>
                  <a:latin typeface="Calibri" panose="020F0502020204030204" pitchFamily="34" charset="0"/>
                  <a:ea typeface="Calibri" panose="020F0502020204030204" pitchFamily="34" charset="0"/>
                </a:rPr>
                <a:t> </a:t>
              </a:r>
              <a:r>
                <a:rPr lang="en-US" sz="1200" kern="100" dirty="0">
                  <a:solidFill>
                    <a:srgbClr val="0070C0"/>
                  </a:solidFill>
                  <a:effectLst/>
                  <a:latin typeface="Calibri" panose="020F0502020204030204" pitchFamily="34" charset="0"/>
                  <a:ea typeface="Calibri" panose="020F0502020204030204" pitchFamily="34" charset="0"/>
                </a:rPr>
                <a:t>upside.</a:t>
              </a:r>
              <a:endParaRPr lang="en-US" sz="1400" kern="100" dirty="0">
                <a:solidFill>
                  <a:srgbClr val="0070C0"/>
                </a:solidFill>
                <a:effectLst/>
                <a:latin typeface="Calibri" panose="020F0502020204030204" pitchFamily="34" charset="0"/>
                <a:ea typeface="Calibri" panose="020F0502020204030204" pitchFamily="34" charset="0"/>
              </a:endParaRPr>
            </a:p>
          </p:txBody>
        </p:sp>
        <p:sp>
          <p:nvSpPr>
            <p:cNvPr id="12" name="Rectangle 11">
              <a:extLst>
                <a:ext uri="{FF2B5EF4-FFF2-40B4-BE49-F238E27FC236}">
                  <a16:creationId xmlns:a16="http://schemas.microsoft.com/office/drawing/2014/main" id="{8E05CE1B-21C0-29C7-2AAD-B8E942E3BE8B}"/>
                </a:ext>
              </a:extLst>
            </p:cNvPr>
            <p:cNvSpPr/>
            <p:nvPr/>
          </p:nvSpPr>
          <p:spPr>
            <a:xfrm>
              <a:off x="2612771" y="3877967"/>
              <a:ext cx="70942" cy="190519"/>
            </a:xfrm>
            <a:prstGeom prst="rect">
              <a:avLst/>
            </a:prstGeom>
            <a:ln>
              <a:noFill/>
            </a:ln>
          </p:spPr>
          <p:txBody>
            <a:bodyPr vert="horz" lIns="0" tIns="0" rIns="0" bIns="0" rtlCol="0">
              <a:noAutofit/>
            </a:bodyPr>
            <a:lstStyle/>
            <a:p>
              <a:pPr marL="0" marR="0" indent="0">
                <a:lnSpc>
                  <a:spcPct val="107000"/>
                </a:lnSpc>
                <a:spcBef>
                  <a:spcPts val="0"/>
                </a:spcBef>
                <a:spcAft>
                  <a:spcPts val="800"/>
                </a:spcAft>
              </a:pPr>
              <a:r>
                <a:rPr lang="en-US" sz="1200" kern="100">
                  <a:solidFill>
                    <a:srgbClr val="000000"/>
                  </a:solidFill>
                  <a:effectLst/>
                  <a:latin typeface="Arial" panose="020B0604020202020204" pitchFamily="34" charset="0"/>
                  <a:ea typeface="Arial" panose="020B0604020202020204" pitchFamily="34" charset="0"/>
                </a:rPr>
                <a:t>•</a:t>
              </a:r>
              <a:endParaRPr lang="en-US" sz="1400" kern="100">
                <a:solidFill>
                  <a:srgbClr val="0070C0"/>
                </a:solidFill>
                <a:effectLst/>
                <a:latin typeface="Calibri" panose="020F0502020204030204" pitchFamily="34" charset="0"/>
                <a:ea typeface="Calibri" panose="020F0502020204030204" pitchFamily="34" charset="0"/>
              </a:endParaRPr>
            </a:p>
          </p:txBody>
        </p:sp>
        <p:sp>
          <p:nvSpPr>
            <p:cNvPr id="13" name="Rectangle 12">
              <a:extLst>
                <a:ext uri="{FF2B5EF4-FFF2-40B4-BE49-F238E27FC236}">
                  <a16:creationId xmlns:a16="http://schemas.microsoft.com/office/drawing/2014/main" id="{C393D99D-725B-075E-BAEE-BA117EBDBE99}"/>
                </a:ext>
              </a:extLst>
            </p:cNvPr>
            <p:cNvSpPr/>
            <p:nvPr/>
          </p:nvSpPr>
          <p:spPr>
            <a:xfrm>
              <a:off x="2899283" y="3834841"/>
              <a:ext cx="4890553" cy="276472"/>
            </a:xfrm>
            <a:prstGeom prst="rect">
              <a:avLst/>
            </a:prstGeom>
            <a:ln>
              <a:noFill/>
            </a:ln>
          </p:spPr>
          <p:txBody>
            <a:bodyPr vert="horz" lIns="0" tIns="0" rIns="0" bIns="0" rtlCol="0">
              <a:noAutofit/>
            </a:bodyPr>
            <a:lstStyle/>
            <a:p>
              <a:pPr marL="0" marR="0" indent="0">
                <a:lnSpc>
                  <a:spcPct val="107000"/>
                </a:lnSpc>
                <a:spcBef>
                  <a:spcPts val="0"/>
                </a:spcBef>
                <a:spcAft>
                  <a:spcPts val="800"/>
                </a:spcAft>
              </a:pPr>
              <a:r>
                <a:rPr lang="en-US" sz="1200" kern="100" dirty="0">
                  <a:solidFill>
                    <a:srgbClr val="0070C0"/>
                  </a:solidFill>
                  <a:effectLst/>
                  <a:latin typeface="Calibri" panose="020F0502020204030204" pitchFamily="34" charset="0"/>
                  <a:ea typeface="Calibri" panose="020F0502020204030204" pitchFamily="34" charset="0"/>
                </a:rPr>
                <a:t>Mortgage is</a:t>
              </a:r>
              <a:r>
                <a:rPr lang="en-US" sz="1200" kern="100" spc="35" dirty="0">
                  <a:solidFill>
                    <a:srgbClr val="0070C0"/>
                  </a:solidFill>
                  <a:effectLst/>
                  <a:latin typeface="Calibri" panose="020F0502020204030204" pitchFamily="34" charset="0"/>
                  <a:ea typeface="Calibri" panose="020F0502020204030204" pitchFamily="34" charset="0"/>
                </a:rPr>
                <a:t> </a:t>
              </a:r>
              <a:r>
                <a:rPr lang="en-US" sz="1200" kern="100" dirty="0">
                  <a:solidFill>
                    <a:srgbClr val="0070C0"/>
                  </a:solidFill>
                  <a:effectLst/>
                  <a:latin typeface="Calibri" panose="020F0502020204030204" pitchFamily="34" charset="0"/>
                  <a:ea typeface="Calibri" panose="020F0502020204030204" pitchFamily="34" charset="0"/>
                </a:rPr>
                <a:t>right</a:t>
              </a:r>
              <a:r>
                <a:rPr lang="en-US" sz="1200" kern="100" spc="40" dirty="0">
                  <a:solidFill>
                    <a:srgbClr val="0070C0"/>
                  </a:solidFill>
                  <a:effectLst/>
                  <a:latin typeface="Calibri" panose="020F0502020204030204" pitchFamily="34" charset="0"/>
                  <a:ea typeface="Calibri" panose="020F0502020204030204" pitchFamily="34" charset="0"/>
                </a:rPr>
                <a:t> </a:t>
              </a:r>
              <a:r>
                <a:rPr lang="en-US" sz="1200" kern="100" dirty="0">
                  <a:solidFill>
                    <a:srgbClr val="0070C0"/>
                  </a:solidFill>
                  <a:effectLst/>
                  <a:latin typeface="Calibri" panose="020F0502020204030204" pitchFamily="34" charset="0"/>
                  <a:ea typeface="Calibri" panose="020F0502020204030204" pitchFamily="34" charset="0"/>
                </a:rPr>
                <a:t>skewed</a:t>
              </a:r>
              <a:r>
                <a:rPr lang="en-US" sz="1200" kern="100" spc="50" dirty="0">
                  <a:solidFill>
                    <a:srgbClr val="0070C0"/>
                  </a:solidFill>
                  <a:effectLst/>
                  <a:latin typeface="Calibri" panose="020F0502020204030204" pitchFamily="34" charset="0"/>
                  <a:ea typeface="Calibri" panose="020F0502020204030204" pitchFamily="34" charset="0"/>
                </a:rPr>
                <a:t> </a:t>
              </a:r>
              <a:r>
                <a:rPr lang="en-US" sz="1200" kern="100" dirty="0">
                  <a:solidFill>
                    <a:srgbClr val="0070C0"/>
                  </a:solidFill>
                  <a:effectLst/>
                  <a:latin typeface="Calibri" panose="020F0502020204030204" pitchFamily="34" charset="0"/>
                  <a:ea typeface="Calibri" panose="020F0502020204030204" pitchFamily="34" charset="0"/>
                </a:rPr>
                <a:t>with</a:t>
              </a:r>
              <a:r>
                <a:rPr lang="en-US" sz="1200" kern="100" spc="55" dirty="0">
                  <a:solidFill>
                    <a:srgbClr val="0070C0"/>
                  </a:solidFill>
                  <a:effectLst/>
                  <a:latin typeface="Calibri" panose="020F0502020204030204" pitchFamily="34" charset="0"/>
                  <a:ea typeface="Calibri" panose="020F0502020204030204" pitchFamily="34" charset="0"/>
                </a:rPr>
                <a:t> </a:t>
              </a:r>
              <a:r>
                <a:rPr lang="en-US" sz="1200" kern="100" dirty="0">
                  <a:solidFill>
                    <a:srgbClr val="0070C0"/>
                  </a:solidFill>
                  <a:effectLst/>
                  <a:latin typeface="Calibri" panose="020F0502020204030204" pitchFamily="34" charset="0"/>
                  <a:ea typeface="Calibri" panose="020F0502020204030204" pitchFamily="34" charset="0"/>
                </a:rPr>
                <a:t>many</a:t>
              </a:r>
              <a:r>
                <a:rPr lang="en-US" sz="1200" kern="100" spc="40" dirty="0">
                  <a:solidFill>
                    <a:srgbClr val="0070C0"/>
                  </a:solidFill>
                  <a:effectLst/>
                  <a:latin typeface="Calibri" panose="020F0502020204030204" pitchFamily="34" charset="0"/>
                  <a:ea typeface="Calibri" panose="020F0502020204030204" pitchFamily="34" charset="0"/>
                </a:rPr>
                <a:t> </a:t>
              </a:r>
              <a:r>
                <a:rPr lang="en-US" sz="1200" kern="100" dirty="0">
                  <a:solidFill>
                    <a:srgbClr val="0070C0"/>
                  </a:solidFill>
                  <a:effectLst/>
                  <a:latin typeface="Calibri" panose="020F0502020204030204" pitchFamily="34" charset="0"/>
                  <a:ea typeface="Calibri" panose="020F0502020204030204" pitchFamily="34" charset="0"/>
                </a:rPr>
                <a:t>outliers</a:t>
              </a:r>
              <a:r>
                <a:rPr lang="en-US" sz="1200" kern="100" spc="20" dirty="0">
                  <a:solidFill>
                    <a:srgbClr val="0070C0"/>
                  </a:solidFill>
                  <a:effectLst/>
                  <a:latin typeface="Calibri" panose="020F0502020204030204" pitchFamily="34" charset="0"/>
                  <a:ea typeface="Calibri" panose="020F0502020204030204" pitchFamily="34" charset="0"/>
                </a:rPr>
                <a:t> </a:t>
              </a:r>
              <a:r>
                <a:rPr lang="en-US" sz="1200" kern="100" dirty="0">
                  <a:solidFill>
                    <a:srgbClr val="0070C0"/>
                  </a:solidFill>
                  <a:effectLst/>
                  <a:latin typeface="Calibri" panose="020F0502020204030204" pitchFamily="34" charset="0"/>
                  <a:ea typeface="Calibri" panose="020F0502020204030204" pitchFamily="34" charset="0"/>
                </a:rPr>
                <a:t>to</a:t>
              </a:r>
              <a:r>
                <a:rPr lang="en-US" sz="1200" kern="100" spc="40" dirty="0">
                  <a:solidFill>
                    <a:srgbClr val="0070C0"/>
                  </a:solidFill>
                  <a:effectLst/>
                  <a:latin typeface="Calibri" panose="020F0502020204030204" pitchFamily="34" charset="0"/>
                  <a:ea typeface="Calibri" panose="020F0502020204030204" pitchFamily="34" charset="0"/>
                </a:rPr>
                <a:t> </a:t>
              </a:r>
              <a:r>
                <a:rPr lang="en-US" sz="1200" kern="100" dirty="0">
                  <a:solidFill>
                    <a:srgbClr val="0070C0"/>
                  </a:solidFill>
                  <a:effectLst/>
                  <a:latin typeface="Calibri" panose="020F0502020204030204" pitchFamily="34" charset="0"/>
                  <a:ea typeface="Calibri" panose="020F0502020204030204" pitchFamily="34" charset="0"/>
                </a:rPr>
                <a:t>upside.</a:t>
              </a:r>
              <a:endParaRPr lang="en-US" sz="1400" kern="100" dirty="0">
                <a:solidFill>
                  <a:srgbClr val="0070C0"/>
                </a:solidFill>
                <a:effectLst/>
                <a:latin typeface="Calibri" panose="020F0502020204030204" pitchFamily="34" charset="0"/>
                <a:ea typeface="Calibri" panose="020F0502020204030204" pitchFamily="34" charset="0"/>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52"/>
          <p:cNvSpPr txBox="1">
            <a:spLocks noGrp="1"/>
          </p:cNvSpPr>
          <p:nvPr>
            <p:ph type="title"/>
          </p:nvPr>
        </p:nvSpPr>
        <p:spPr>
          <a:xfrm>
            <a:off x="202550" y="13687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solidFill>
                  <a:srgbClr val="0E39A9"/>
                </a:solidFill>
              </a:rPr>
              <a:t>EDA Results-Outlier detection using Boxplot</a:t>
            </a:r>
            <a:endParaRPr sz="2400" dirty="0">
              <a:solidFill>
                <a:srgbClr val="0E39A9"/>
              </a:solidFill>
            </a:endParaRPr>
          </a:p>
        </p:txBody>
      </p:sp>
      <p:pic>
        <p:nvPicPr>
          <p:cNvPr id="15" name="Picture 14">
            <a:extLst>
              <a:ext uri="{FF2B5EF4-FFF2-40B4-BE49-F238E27FC236}">
                <a16:creationId xmlns:a16="http://schemas.microsoft.com/office/drawing/2014/main" id="{B88D053C-C719-DD8D-27C0-B72F271733FC}"/>
              </a:ext>
            </a:extLst>
          </p:cNvPr>
          <p:cNvPicPr>
            <a:picLocks noChangeAspect="1"/>
          </p:cNvPicPr>
          <p:nvPr/>
        </p:nvPicPr>
        <p:blipFill>
          <a:blip r:embed="rId3"/>
          <a:stretch>
            <a:fillRect/>
          </a:stretch>
        </p:blipFill>
        <p:spPr>
          <a:xfrm>
            <a:off x="966424" y="649434"/>
            <a:ext cx="6053144" cy="4317527"/>
          </a:xfrm>
          <a:prstGeom prst="rect">
            <a:avLst/>
          </a:prstGeom>
        </p:spPr>
      </p:pic>
    </p:spTree>
    <p:extLst>
      <p:ext uri="{BB962C8B-B14F-4D97-AF65-F5344CB8AC3E}">
        <p14:creationId xmlns:p14="http://schemas.microsoft.com/office/powerpoint/2010/main" val="36387766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52"/>
          <p:cNvSpPr txBox="1">
            <a:spLocks noGrp="1"/>
          </p:cNvSpPr>
          <p:nvPr>
            <p:ph type="title"/>
          </p:nvPr>
        </p:nvSpPr>
        <p:spPr>
          <a:xfrm>
            <a:off x="202550" y="13687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solidFill>
                  <a:srgbClr val="0E39A9"/>
                </a:solidFill>
              </a:rPr>
              <a:t>EDA Results- Bivariate Analysis</a:t>
            </a:r>
            <a:endParaRPr sz="2400" dirty="0">
              <a:solidFill>
                <a:srgbClr val="0E39A9"/>
              </a:solidFill>
            </a:endParaRPr>
          </a:p>
        </p:txBody>
      </p:sp>
      <p:pic>
        <p:nvPicPr>
          <p:cNvPr id="15" name="Picture 14">
            <a:extLst>
              <a:ext uri="{FF2B5EF4-FFF2-40B4-BE49-F238E27FC236}">
                <a16:creationId xmlns:a16="http://schemas.microsoft.com/office/drawing/2014/main" id="{9E90FEC9-6ADE-8D5D-555D-62163247595A}"/>
              </a:ext>
            </a:extLst>
          </p:cNvPr>
          <p:cNvPicPr>
            <a:picLocks noChangeAspect="1"/>
          </p:cNvPicPr>
          <p:nvPr/>
        </p:nvPicPr>
        <p:blipFill>
          <a:blip r:embed="rId3"/>
          <a:stretch>
            <a:fillRect/>
          </a:stretch>
        </p:blipFill>
        <p:spPr>
          <a:xfrm>
            <a:off x="1" y="941901"/>
            <a:ext cx="6717058" cy="3568438"/>
          </a:xfrm>
          <a:prstGeom prst="rect">
            <a:avLst/>
          </a:prstGeom>
        </p:spPr>
      </p:pic>
      <p:sp>
        <p:nvSpPr>
          <p:cNvPr id="17" name="TextBox 16">
            <a:extLst>
              <a:ext uri="{FF2B5EF4-FFF2-40B4-BE49-F238E27FC236}">
                <a16:creationId xmlns:a16="http://schemas.microsoft.com/office/drawing/2014/main" id="{7B183809-1D0F-0CAC-B128-9C34F27213FB}"/>
              </a:ext>
            </a:extLst>
          </p:cNvPr>
          <p:cNvSpPr txBox="1"/>
          <p:nvPr/>
        </p:nvSpPr>
        <p:spPr>
          <a:xfrm>
            <a:off x="7500830" y="2118331"/>
            <a:ext cx="1361287" cy="1200329"/>
          </a:xfrm>
          <a:prstGeom prst="rect">
            <a:avLst/>
          </a:prstGeom>
          <a:noFill/>
        </p:spPr>
        <p:txBody>
          <a:bodyPr wrap="square">
            <a:spAutoFit/>
          </a:bodyPr>
          <a:lstStyle/>
          <a:p>
            <a:pPr marL="228600" indent="-228600">
              <a:buFont typeface="+mj-lt"/>
              <a:buAutoNum type="arabicPeriod"/>
            </a:pPr>
            <a:r>
              <a:rPr lang="en-US" sz="900" dirty="0"/>
              <a:t>Age and experience are heavily correlated with each other.</a:t>
            </a:r>
          </a:p>
          <a:p>
            <a:pPr marL="228600" indent="-228600">
              <a:buFont typeface="+mj-lt"/>
              <a:buAutoNum type="arabicPeriod"/>
            </a:pPr>
            <a:r>
              <a:rPr lang="en-US" sz="900" dirty="0"/>
              <a:t>Credit card usage and income are heavily correlated with each other</a:t>
            </a:r>
          </a:p>
        </p:txBody>
      </p:sp>
    </p:spTree>
    <p:extLst>
      <p:ext uri="{BB962C8B-B14F-4D97-AF65-F5344CB8AC3E}">
        <p14:creationId xmlns:p14="http://schemas.microsoft.com/office/powerpoint/2010/main" val="10632424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52"/>
          <p:cNvSpPr txBox="1">
            <a:spLocks noGrp="1"/>
          </p:cNvSpPr>
          <p:nvPr>
            <p:ph type="title"/>
          </p:nvPr>
        </p:nvSpPr>
        <p:spPr>
          <a:xfrm>
            <a:off x="202550" y="13687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solidFill>
                  <a:srgbClr val="0E39A9"/>
                </a:solidFill>
              </a:rPr>
              <a:t>EDA Results- Bivariate Analysis</a:t>
            </a:r>
            <a:endParaRPr sz="2400" dirty="0">
              <a:solidFill>
                <a:srgbClr val="0E39A9"/>
              </a:solidFill>
            </a:endParaRPr>
          </a:p>
        </p:txBody>
      </p:sp>
      <p:grpSp>
        <p:nvGrpSpPr>
          <p:cNvPr id="14" name="Group 13">
            <a:extLst>
              <a:ext uri="{FF2B5EF4-FFF2-40B4-BE49-F238E27FC236}">
                <a16:creationId xmlns:a16="http://schemas.microsoft.com/office/drawing/2014/main" id="{2D569594-5285-9C85-878D-250177736911}"/>
              </a:ext>
            </a:extLst>
          </p:cNvPr>
          <p:cNvGrpSpPr/>
          <p:nvPr/>
        </p:nvGrpSpPr>
        <p:grpSpPr>
          <a:xfrm>
            <a:off x="218757" y="618767"/>
            <a:ext cx="8706484" cy="1870051"/>
            <a:chOff x="0" y="0"/>
            <a:chExt cx="8706612" cy="1644499"/>
          </a:xfrm>
        </p:grpSpPr>
        <p:pic>
          <p:nvPicPr>
            <p:cNvPr id="15" name="Picture 14">
              <a:extLst>
                <a:ext uri="{FF2B5EF4-FFF2-40B4-BE49-F238E27FC236}">
                  <a16:creationId xmlns:a16="http://schemas.microsoft.com/office/drawing/2014/main" id="{B57D7BE1-BD29-125E-4032-2A7DF0F83CC8}"/>
                </a:ext>
              </a:extLst>
            </p:cNvPr>
            <p:cNvPicPr/>
            <p:nvPr/>
          </p:nvPicPr>
          <p:blipFill>
            <a:blip r:embed="rId3"/>
            <a:stretch>
              <a:fillRect/>
            </a:stretch>
          </p:blipFill>
          <p:spPr>
            <a:xfrm>
              <a:off x="0" y="57912"/>
              <a:ext cx="2913888" cy="1461516"/>
            </a:xfrm>
            <a:prstGeom prst="rect">
              <a:avLst/>
            </a:prstGeom>
          </p:spPr>
        </p:pic>
        <p:sp>
          <p:nvSpPr>
            <p:cNvPr id="16" name="Rectangle 15">
              <a:extLst>
                <a:ext uri="{FF2B5EF4-FFF2-40B4-BE49-F238E27FC236}">
                  <a16:creationId xmlns:a16="http://schemas.microsoft.com/office/drawing/2014/main" id="{B5E14B3C-DF9E-E700-E83E-0A35F1541742}"/>
                </a:ext>
              </a:extLst>
            </p:cNvPr>
            <p:cNvSpPr/>
            <p:nvPr/>
          </p:nvSpPr>
          <p:spPr>
            <a:xfrm>
              <a:off x="904646" y="1437145"/>
              <a:ext cx="1615354" cy="207354"/>
            </a:xfrm>
            <a:prstGeom prst="rect">
              <a:avLst/>
            </a:prstGeom>
            <a:ln>
              <a:noFill/>
            </a:ln>
          </p:spPr>
          <p:txBody>
            <a:bodyPr vert="horz" lIns="0" tIns="0" rIns="0" bIns="0" rtlCol="0">
              <a:noAutofit/>
            </a:bodyPr>
            <a:lstStyle/>
            <a:p>
              <a:pPr marL="0" marR="0" indent="0">
                <a:lnSpc>
                  <a:spcPct val="107000"/>
                </a:lnSpc>
                <a:spcBef>
                  <a:spcPts val="0"/>
                </a:spcBef>
                <a:spcAft>
                  <a:spcPts val="800"/>
                </a:spcAft>
              </a:pPr>
              <a:r>
                <a:rPr lang="en-US" sz="900" kern="100">
                  <a:solidFill>
                    <a:srgbClr val="EF8600"/>
                  </a:solidFill>
                  <a:effectLst/>
                  <a:latin typeface="Calibri" panose="020F0502020204030204" pitchFamily="34" charset="0"/>
                  <a:ea typeface="Calibri" panose="020F0502020204030204" pitchFamily="34" charset="0"/>
                </a:rPr>
                <a:t>personal_loan</a:t>
              </a:r>
              <a:r>
                <a:rPr lang="en-US" sz="900" kern="100" spc="5">
                  <a:solidFill>
                    <a:srgbClr val="EF8600"/>
                  </a:solidFill>
                  <a:effectLst/>
                  <a:latin typeface="Calibri" panose="020F0502020204030204" pitchFamily="34" charset="0"/>
                  <a:ea typeface="Calibri" panose="020F0502020204030204" pitchFamily="34" charset="0"/>
                </a:rPr>
                <a:t> </a:t>
              </a:r>
              <a:r>
                <a:rPr lang="en-US" sz="900" kern="100">
                  <a:solidFill>
                    <a:srgbClr val="EF8600"/>
                  </a:solidFill>
                  <a:effectLst/>
                  <a:latin typeface="Calibri" panose="020F0502020204030204" pitchFamily="34" charset="0"/>
                  <a:ea typeface="Calibri" panose="020F0502020204030204" pitchFamily="34" charset="0"/>
                </a:rPr>
                <a:t>vs</a:t>
              </a:r>
              <a:r>
                <a:rPr lang="en-US" sz="900" kern="100" spc="35">
                  <a:solidFill>
                    <a:srgbClr val="EF8600"/>
                  </a:solidFill>
                  <a:effectLst/>
                  <a:latin typeface="Calibri" panose="020F0502020204030204" pitchFamily="34" charset="0"/>
                  <a:ea typeface="Calibri" panose="020F0502020204030204" pitchFamily="34" charset="0"/>
                </a:rPr>
                <a:t> </a:t>
              </a:r>
              <a:r>
                <a:rPr lang="en-US" sz="900" kern="100">
                  <a:solidFill>
                    <a:srgbClr val="EF8600"/>
                  </a:solidFill>
                  <a:effectLst/>
                  <a:latin typeface="Calibri" panose="020F0502020204030204" pitchFamily="34" charset="0"/>
                  <a:ea typeface="Calibri" panose="020F0502020204030204" pitchFamily="34" charset="0"/>
                </a:rPr>
                <a:t>family</a:t>
              </a:r>
              <a:endParaRPr lang="en-US" sz="1400" kern="100">
                <a:solidFill>
                  <a:srgbClr val="0070C0"/>
                </a:solidFill>
                <a:effectLst/>
                <a:latin typeface="Calibri" panose="020F0502020204030204" pitchFamily="34" charset="0"/>
                <a:ea typeface="Calibri" panose="020F0502020204030204" pitchFamily="34" charset="0"/>
              </a:endParaRPr>
            </a:p>
          </p:txBody>
        </p:sp>
        <p:pic>
          <p:nvPicPr>
            <p:cNvPr id="17" name="Picture 16">
              <a:extLst>
                <a:ext uri="{FF2B5EF4-FFF2-40B4-BE49-F238E27FC236}">
                  <a16:creationId xmlns:a16="http://schemas.microsoft.com/office/drawing/2014/main" id="{5ED85F53-AD91-ED4D-A72A-10B9387E96DA}"/>
                </a:ext>
              </a:extLst>
            </p:cNvPr>
            <p:cNvPicPr/>
            <p:nvPr/>
          </p:nvPicPr>
          <p:blipFill>
            <a:blip r:embed="rId4"/>
            <a:stretch>
              <a:fillRect/>
            </a:stretch>
          </p:blipFill>
          <p:spPr>
            <a:xfrm>
              <a:off x="5910072" y="0"/>
              <a:ext cx="2796540" cy="1481328"/>
            </a:xfrm>
            <a:prstGeom prst="rect">
              <a:avLst/>
            </a:prstGeom>
          </p:spPr>
        </p:pic>
        <p:sp>
          <p:nvSpPr>
            <p:cNvPr id="18" name="Rectangle 17">
              <a:extLst>
                <a:ext uri="{FF2B5EF4-FFF2-40B4-BE49-F238E27FC236}">
                  <a16:creationId xmlns:a16="http://schemas.microsoft.com/office/drawing/2014/main" id="{339C34B4-0C34-9B4E-FA43-A5FDC28DC205}"/>
                </a:ext>
              </a:extLst>
            </p:cNvPr>
            <p:cNvSpPr/>
            <p:nvPr/>
          </p:nvSpPr>
          <p:spPr>
            <a:xfrm>
              <a:off x="6569075" y="1431303"/>
              <a:ext cx="1964238" cy="207354"/>
            </a:xfrm>
            <a:prstGeom prst="rect">
              <a:avLst/>
            </a:prstGeom>
            <a:ln>
              <a:noFill/>
            </a:ln>
          </p:spPr>
          <p:txBody>
            <a:bodyPr vert="horz" lIns="0" tIns="0" rIns="0" bIns="0" rtlCol="0">
              <a:noAutofit/>
            </a:bodyPr>
            <a:lstStyle/>
            <a:p>
              <a:pPr marL="0" marR="0" indent="0">
                <a:lnSpc>
                  <a:spcPct val="107000"/>
                </a:lnSpc>
                <a:spcBef>
                  <a:spcPts val="0"/>
                </a:spcBef>
                <a:spcAft>
                  <a:spcPts val="800"/>
                </a:spcAft>
              </a:pPr>
              <a:r>
                <a:rPr lang="en-US" sz="900" kern="100">
                  <a:solidFill>
                    <a:srgbClr val="EF8600"/>
                  </a:solidFill>
                  <a:effectLst/>
                  <a:latin typeface="Calibri" panose="020F0502020204030204" pitchFamily="34" charset="0"/>
                  <a:ea typeface="Calibri" panose="020F0502020204030204" pitchFamily="34" charset="0"/>
                </a:rPr>
                <a:t>personal_loan</a:t>
              </a:r>
              <a:r>
                <a:rPr lang="en-US" sz="900" kern="100" spc="5">
                  <a:solidFill>
                    <a:srgbClr val="EF8600"/>
                  </a:solidFill>
                  <a:effectLst/>
                  <a:latin typeface="Calibri" panose="020F0502020204030204" pitchFamily="34" charset="0"/>
                  <a:ea typeface="Calibri" panose="020F0502020204030204" pitchFamily="34" charset="0"/>
                </a:rPr>
                <a:t> </a:t>
              </a:r>
              <a:r>
                <a:rPr lang="en-US" sz="900" kern="100">
                  <a:solidFill>
                    <a:srgbClr val="EF8600"/>
                  </a:solidFill>
                  <a:effectLst/>
                  <a:latin typeface="Calibri" panose="020F0502020204030204" pitchFamily="34" charset="0"/>
                  <a:ea typeface="Calibri" panose="020F0502020204030204" pitchFamily="34" charset="0"/>
                </a:rPr>
                <a:t>vs</a:t>
              </a:r>
              <a:r>
                <a:rPr lang="en-US" sz="900" kern="100" spc="35">
                  <a:solidFill>
                    <a:srgbClr val="EF8600"/>
                  </a:solidFill>
                  <a:effectLst/>
                  <a:latin typeface="Calibri" panose="020F0502020204030204" pitchFamily="34" charset="0"/>
                  <a:ea typeface="Calibri" panose="020F0502020204030204" pitchFamily="34" charset="0"/>
                </a:rPr>
                <a:t> </a:t>
              </a:r>
              <a:r>
                <a:rPr lang="en-US" sz="900" kern="100">
                  <a:solidFill>
                    <a:srgbClr val="EF8600"/>
                  </a:solidFill>
                  <a:effectLst/>
                  <a:latin typeface="Calibri" panose="020F0502020204030204" pitchFamily="34" charset="0"/>
                  <a:ea typeface="Calibri" panose="020F0502020204030204" pitchFamily="34" charset="0"/>
                </a:rPr>
                <a:t>cd_account</a:t>
              </a:r>
              <a:endParaRPr lang="en-US" sz="1400" kern="100">
                <a:solidFill>
                  <a:srgbClr val="0070C0"/>
                </a:solidFill>
                <a:effectLst/>
                <a:latin typeface="Calibri" panose="020F0502020204030204" pitchFamily="34" charset="0"/>
                <a:ea typeface="Calibri" panose="020F0502020204030204" pitchFamily="34" charset="0"/>
              </a:endParaRPr>
            </a:p>
          </p:txBody>
        </p:sp>
        <p:pic>
          <p:nvPicPr>
            <p:cNvPr id="19" name="Picture 18">
              <a:extLst>
                <a:ext uri="{FF2B5EF4-FFF2-40B4-BE49-F238E27FC236}">
                  <a16:creationId xmlns:a16="http://schemas.microsoft.com/office/drawing/2014/main" id="{19DECC79-59F4-B284-BA12-EC5C1A6F0D83}"/>
                </a:ext>
              </a:extLst>
            </p:cNvPr>
            <p:cNvPicPr/>
            <p:nvPr/>
          </p:nvPicPr>
          <p:blipFill>
            <a:blip r:embed="rId5"/>
            <a:stretch>
              <a:fillRect/>
            </a:stretch>
          </p:blipFill>
          <p:spPr>
            <a:xfrm>
              <a:off x="2895600" y="36576"/>
              <a:ext cx="2915412" cy="1453896"/>
            </a:xfrm>
            <a:prstGeom prst="rect">
              <a:avLst/>
            </a:prstGeom>
          </p:spPr>
        </p:pic>
        <p:sp>
          <p:nvSpPr>
            <p:cNvPr id="20" name="Rectangle 19">
              <a:extLst>
                <a:ext uri="{FF2B5EF4-FFF2-40B4-BE49-F238E27FC236}">
                  <a16:creationId xmlns:a16="http://schemas.microsoft.com/office/drawing/2014/main" id="{68ECAD5A-5973-88AD-4AD0-217C837DEFCE}"/>
                </a:ext>
              </a:extLst>
            </p:cNvPr>
            <p:cNvSpPr/>
            <p:nvPr/>
          </p:nvSpPr>
          <p:spPr>
            <a:xfrm>
              <a:off x="3669792" y="1417841"/>
              <a:ext cx="1195325" cy="207354"/>
            </a:xfrm>
            <a:prstGeom prst="rect">
              <a:avLst/>
            </a:prstGeom>
            <a:ln>
              <a:noFill/>
            </a:ln>
          </p:spPr>
          <p:txBody>
            <a:bodyPr vert="horz" lIns="0" tIns="0" rIns="0" bIns="0" rtlCol="0">
              <a:noAutofit/>
            </a:bodyPr>
            <a:lstStyle/>
            <a:p>
              <a:pPr marL="0" marR="0" indent="0">
                <a:lnSpc>
                  <a:spcPct val="107000"/>
                </a:lnSpc>
                <a:spcBef>
                  <a:spcPts val="0"/>
                </a:spcBef>
                <a:spcAft>
                  <a:spcPts val="800"/>
                </a:spcAft>
              </a:pPr>
              <a:r>
                <a:rPr lang="en-US" sz="900" kern="100">
                  <a:solidFill>
                    <a:srgbClr val="EF8600"/>
                  </a:solidFill>
                  <a:effectLst/>
                  <a:latin typeface="Calibri" panose="020F0502020204030204" pitchFamily="34" charset="0"/>
                  <a:ea typeface="Calibri" panose="020F0502020204030204" pitchFamily="34" charset="0"/>
                </a:rPr>
                <a:t>personal_loan</a:t>
              </a:r>
              <a:r>
                <a:rPr lang="en-US" sz="900" kern="100" spc="5">
                  <a:solidFill>
                    <a:srgbClr val="EF8600"/>
                  </a:solidFill>
                  <a:effectLst/>
                  <a:latin typeface="Calibri" panose="020F0502020204030204" pitchFamily="34" charset="0"/>
                  <a:ea typeface="Calibri" panose="020F0502020204030204" pitchFamily="34" charset="0"/>
                </a:rPr>
                <a:t> </a:t>
              </a:r>
              <a:r>
                <a:rPr lang="en-US" sz="900" kern="100">
                  <a:solidFill>
                    <a:srgbClr val="EF8600"/>
                  </a:solidFill>
                  <a:effectLst/>
                  <a:latin typeface="Calibri" panose="020F0502020204030204" pitchFamily="34" charset="0"/>
                  <a:ea typeface="Calibri" panose="020F0502020204030204" pitchFamily="34" charset="0"/>
                </a:rPr>
                <a:t>vs</a:t>
              </a:r>
              <a:r>
                <a:rPr lang="en-US" sz="900" kern="100" spc="30">
                  <a:solidFill>
                    <a:srgbClr val="EF8600"/>
                  </a:solidFill>
                  <a:effectLst/>
                  <a:latin typeface="Calibri" panose="020F0502020204030204" pitchFamily="34" charset="0"/>
                  <a:ea typeface="Calibri" panose="020F0502020204030204" pitchFamily="34" charset="0"/>
                </a:rPr>
                <a:t> </a:t>
              </a:r>
              <a:endParaRPr lang="en-US" sz="1400" kern="100">
                <a:solidFill>
                  <a:srgbClr val="0070C0"/>
                </a:solidFill>
                <a:effectLst/>
                <a:latin typeface="Calibri" panose="020F0502020204030204" pitchFamily="34" charset="0"/>
                <a:ea typeface="Calibri" panose="020F0502020204030204" pitchFamily="34" charset="0"/>
              </a:endParaRPr>
            </a:p>
          </p:txBody>
        </p:sp>
        <p:sp>
          <p:nvSpPr>
            <p:cNvPr id="21" name="Rectangle 20">
              <a:extLst>
                <a:ext uri="{FF2B5EF4-FFF2-40B4-BE49-F238E27FC236}">
                  <a16:creationId xmlns:a16="http://schemas.microsoft.com/office/drawing/2014/main" id="{22BFC35D-1AE6-4490-FF61-4A965AD76236}"/>
                </a:ext>
              </a:extLst>
            </p:cNvPr>
            <p:cNvSpPr/>
            <p:nvPr/>
          </p:nvSpPr>
          <p:spPr>
            <a:xfrm>
              <a:off x="4570730" y="1417841"/>
              <a:ext cx="665691" cy="207354"/>
            </a:xfrm>
            <a:prstGeom prst="rect">
              <a:avLst/>
            </a:prstGeom>
            <a:ln>
              <a:noFill/>
            </a:ln>
          </p:spPr>
          <p:txBody>
            <a:bodyPr vert="horz" lIns="0" tIns="0" rIns="0" bIns="0" rtlCol="0">
              <a:noAutofit/>
            </a:bodyPr>
            <a:lstStyle/>
            <a:p>
              <a:pPr marL="0" marR="0" indent="0">
                <a:lnSpc>
                  <a:spcPct val="107000"/>
                </a:lnSpc>
                <a:spcBef>
                  <a:spcPts val="0"/>
                </a:spcBef>
                <a:spcAft>
                  <a:spcPts val="800"/>
                </a:spcAft>
              </a:pPr>
              <a:r>
                <a:rPr lang="en-US" sz="900" kern="100">
                  <a:solidFill>
                    <a:srgbClr val="EF8600"/>
                  </a:solidFill>
                  <a:effectLst/>
                  <a:latin typeface="Calibri" panose="020F0502020204030204" pitchFamily="34" charset="0"/>
                  <a:ea typeface="Calibri" panose="020F0502020204030204" pitchFamily="34" charset="0"/>
                </a:rPr>
                <a:t>education</a:t>
              </a:r>
              <a:endParaRPr lang="en-US" sz="1400" kern="100">
                <a:solidFill>
                  <a:srgbClr val="0070C0"/>
                </a:solidFill>
                <a:effectLst/>
                <a:latin typeface="Calibri" panose="020F0502020204030204" pitchFamily="34" charset="0"/>
                <a:ea typeface="Calibri" panose="020F0502020204030204" pitchFamily="34" charset="0"/>
              </a:endParaRPr>
            </a:p>
          </p:txBody>
        </p:sp>
      </p:grpSp>
      <p:sp>
        <p:nvSpPr>
          <p:cNvPr id="23" name="TextBox 22">
            <a:extLst>
              <a:ext uri="{FF2B5EF4-FFF2-40B4-BE49-F238E27FC236}">
                <a16:creationId xmlns:a16="http://schemas.microsoft.com/office/drawing/2014/main" id="{E00792D9-7F97-9CD0-3538-9359047CB5B1}"/>
              </a:ext>
            </a:extLst>
          </p:cNvPr>
          <p:cNvSpPr txBox="1"/>
          <p:nvPr/>
        </p:nvSpPr>
        <p:spPr>
          <a:xfrm flipH="1">
            <a:off x="275009" y="2571750"/>
            <a:ext cx="2010992" cy="1938992"/>
          </a:xfrm>
          <a:prstGeom prst="rect">
            <a:avLst/>
          </a:prstGeom>
          <a:noFill/>
        </p:spPr>
        <p:txBody>
          <a:bodyPr wrap="square">
            <a:spAutoFit/>
          </a:bodyPr>
          <a:lstStyle/>
          <a:p>
            <a:pPr marL="171450" indent="-171450">
              <a:buFont typeface="Arial" panose="020B0604020202020204" pitchFamily="34" charset="0"/>
              <a:buChar char="•"/>
            </a:pPr>
            <a:r>
              <a:rPr lang="en-US" sz="1200" dirty="0"/>
              <a:t>Those customers with a family of 3 have a greater percentage of personal loans than the other family categories. </a:t>
            </a:r>
          </a:p>
          <a:p>
            <a:pPr marL="171450" indent="-171450">
              <a:buFont typeface="Arial" panose="020B0604020202020204" pitchFamily="34" charset="0"/>
              <a:buChar char="•"/>
            </a:pPr>
            <a:r>
              <a:rPr lang="en-US" sz="1200" dirty="0"/>
              <a:t>A family of 4 has the second greatest percentage of personal loans followed by a family of 2, and 1</a:t>
            </a:r>
          </a:p>
        </p:txBody>
      </p:sp>
      <p:sp>
        <p:nvSpPr>
          <p:cNvPr id="25" name="TextBox 24">
            <a:extLst>
              <a:ext uri="{FF2B5EF4-FFF2-40B4-BE49-F238E27FC236}">
                <a16:creationId xmlns:a16="http://schemas.microsoft.com/office/drawing/2014/main" id="{52DA0EBB-EFFA-7190-0E5B-E0E375483EFF}"/>
              </a:ext>
            </a:extLst>
          </p:cNvPr>
          <p:cNvSpPr txBox="1"/>
          <p:nvPr/>
        </p:nvSpPr>
        <p:spPr>
          <a:xfrm>
            <a:off x="3313840" y="2226051"/>
            <a:ext cx="2399441" cy="1446550"/>
          </a:xfrm>
          <a:prstGeom prst="rect">
            <a:avLst/>
          </a:prstGeom>
          <a:noFill/>
        </p:spPr>
        <p:txBody>
          <a:bodyPr wrap="square">
            <a:spAutoFit/>
          </a:bodyPr>
          <a:lstStyle/>
          <a:p>
            <a:endParaRPr lang="en-US" dirty="0"/>
          </a:p>
          <a:p>
            <a:endParaRPr lang="en-US" dirty="0"/>
          </a:p>
          <a:p>
            <a:r>
              <a:rPr lang="en-US" sz="1200" dirty="0"/>
              <a:t>Those customers with an education of '2' and '3' hold a greater percentage of personal loans that those customer with an education of '1'.</a:t>
            </a:r>
          </a:p>
        </p:txBody>
      </p:sp>
      <p:sp>
        <p:nvSpPr>
          <p:cNvPr id="27" name="TextBox 26">
            <a:extLst>
              <a:ext uri="{FF2B5EF4-FFF2-40B4-BE49-F238E27FC236}">
                <a16:creationId xmlns:a16="http://schemas.microsoft.com/office/drawing/2014/main" id="{DB443F02-9BC7-B688-EDD8-66302C7C1FAC}"/>
              </a:ext>
            </a:extLst>
          </p:cNvPr>
          <p:cNvSpPr txBox="1"/>
          <p:nvPr/>
        </p:nvSpPr>
        <p:spPr>
          <a:xfrm>
            <a:off x="6287936" y="2466867"/>
            <a:ext cx="2464008" cy="1200329"/>
          </a:xfrm>
          <a:prstGeom prst="rect">
            <a:avLst/>
          </a:prstGeom>
          <a:noFill/>
        </p:spPr>
        <p:txBody>
          <a:bodyPr wrap="square">
            <a:spAutoFit/>
          </a:bodyPr>
          <a:lstStyle/>
          <a:p>
            <a:endParaRPr lang="en-US" sz="1200" dirty="0"/>
          </a:p>
          <a:p>
            <a:r>
              <a:rPr lang="en-US" sz="1200" dirty="0"/>
              <a:t>Those customers with cd accounts have a greater percentage of personal loans than those customer without a cd account.</a:t>
            </a:r>
          </a:p>
        </p:txBody>
      </p:sp>
    </p:spTree>
    <p:extLst>
      <p:ext uri="{BB962C8B-B14F-4D97-AF65-F5344CB8AC3E}">
        <p14:creationId xmlns:p14="http://schemas.microsoft.com/office/powerpoint/2010/main" val="31649333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52"/>
          <p:cNvSpPr txBox="1">
            <a:spLocks noGrp="1"/>
          </p:cNvSpPr>
          <p:nvPr>
            <p:ph type="title"/>
          </p:nvPr>
        </p:nvSpPr>
        <p:spPr>
          <a:xfrm>
            <a:off x="202550" y="136879"/>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solidFill>
                  <a:srgbClr val="0E39A9"/>
                </a:solidFill>
              </a:rPr>
              <a:t>EDA Results- Bivariate Analysis using Pairplot</a:t>
            </a:r>
            <a:endParaRPr sz="2400" dirty="0">
              <a:solidFill>
                <a:srgbClr val="0E39A9"/>
              </a:solidFill>
            </a:endParaRPr>
          </a:p>
        </p:txBody>
      </p:sp>
      <p:grpSp>
        <p:nvGrpSpPr>
          <p:cNvPr id="14" name="Group 13">
            <a:extLst>
              <a:ext uri="{FF2B5EF4-FFF2-40B4-BE49-F238E27FC236}">
                <a16:creationId xmlns:a16="http://schemas.microsoft.com/office/drawing/2014/main" id="{AD586059-E263-4341-835E-D71C65718AA6}"/>
              </a:ext>
            </a:extLst>
          </p:cNvPr>
          <p:cNvGrpSpPr/>
          <p:nvPr/>
        </p:nvGrpSpPr>
        <p:grpSpPr>
          <a:xfrm>
            <a:off x="971551" y="709578"/>
            <a:ext cx="6391776" cy="4027521"/>
            <a:chOff x="0" y="0"/>
            <a:chExt cx="5085588" cy="4331208"/>
          </a:xfrm>
        </p:grpSpPr>
        <p:pic>
          <p:nvPicPr>
            <p:cNvPr id="15" name="Picture 14">
              <a:extLst>
                <a:ext uri="{FF2B5EF4-FFF2-40B4-BE49-F238E27FC236}">
                  <a16:creationId xmlns:a16="http://schemas.microsoft.com/office/drawing/2014/main" id="{8D95AE16-C93D-C282-B61A-09B8A8F49C41}"/>
                </a:ext>
              </a:extLst>
            </p:cNvPr>
            <p:cNvPicPr/>
            <p:nvPr/>
          </p:nvPicPr>
          <p:blipFill>
            <a:blip r:embed="rId3"/>
            <a:stretch>
              <a:fillRect/>
            </a:stretch>
          </p:blipFill>
          <p:spPr>
            <a:xfrm>
              <a:off x="0" y="0"/>
              <a:ext cx="5085588" cy="4331208"/>
            </a:xfrm>
            <a:prstGeom prst="rect">
              <a:avLst/>
            </a:prstGeom>
          </p:spPr>
        </p:pic>
        <p:sp>
          <p:nvSpPr>
            <p:cNvPr id="16" name="Rectangle 15">
              <a:extLst>
                <a:ext uri="{FF2B5EF4-FFF2-40B4-BE49-F238E27FC236}">
                  <a16:creationId xmlns:a16="http://schemas.microsoft.com/office/drawing/2014/main" id="{083C46FF-71C7-193A-369F-E48406BAF0EB}"/>
                </a:ext>
              </a:extLst>
            </p:cNvPr>
            <p:cNvSpPr/>
            <p:nvPr/>
          </p:nvSpPr>
          <p:spPr>
            <a:xfrm>
              <a:off x="4914265" y="430384"/>
              <a:ext cx="83002" cy="222907"/>
            </a:xfrm>
            <a:prstGeom prst="rect">
              <a:avLst/>
            </a:prstGeom>
            <a:ln>
              <a:noFill/>
            </a:ln>
          </p:spPr>
          <p:txBody>
            <a:bodyPr vert="horz" lIns="0" tIns="0" rIns="0" bIns="0" rtlCol="0">
              <a:noAutofit/>
            </a:bodyPr>
            <a:lstStyle/>
            <a:p>
              <a:pPr marL="0" marR="0" indent="0">
                <a:lnSpc>
                  <a:spcPct val="107000"/>
                </a:lnSpc>
                <a:spcBef>
                  <a:spcPts val="0"/>
                </a:spcBef>
                <a:spcAft>
                  <a:spcPts val="800"/>
                </a:spcAft>
              </a:pPr>
              <a:r>
                <a:rPr lang="en-US" sz="1400" kern="100">
                  <a:solidFill>
                    <a:srgbClr val="000000"/>
                  </a:solidFill>
                  <a:effectLst/>
                  <a:latin typeface="Arial" panose="020B0604020202020204" pitchFamily="34" charset="0"/>
                  <a:ea typeface="Arial" panose="020B0604020202020204" pitchFamily="34" charset="0"/>
                </a:rPr>
                <a:t>•</a:t>
              </a:r>
              <a:endParaRPr lang="en-US" sz="1400" kern="100">
                <a:solidFill>
                  <a:srgbClr val="0070C0"/>
                </a:solidFill>
                <a:effectLst/>
                <a:latin typeface="Calibri" panose="020F0502020204030204" pitchFamily="34" charset="0"/>
                <a:ea typeface="Calibri" panose="020F0502020204030204" pitchFamily="34" charset="0"/>
              </a:endParaRPr>
            </a:p>
          </p:txBody>
        </p:sp>
      </p:grpSp>
      <p:sp>
        <p:nvSpPr>
          <p:cNvPr id="18" name="TextBox 17">
            <a:extLst>
              <a:ext uri="{FF2B5EF4-FFF2-40B4-BE49-F238E27FC236}">
                <a16:creationId xmlns:a16="http://schemas.microsoft.com/office/drawing/2014/main" id="{A9B745AB-A15B-8494-1A64-45507D0C706F}"/>
              </a:ext>
            </a:extLst>
          </p:cNvPr>
          <p:cNvSpPr txBox="1"/>
          <p:nvPr/>
        </p:nvSpPr>
        <p:spPr>
          <a:xfrm>
            <a:off x="7425202" y="2333773"/>
            <a:ext cx="1485041" cy="1015663"/>
          </a:xfrm>
          <a:prstGeom prst="rect">
            <a:avLst/>
          </a:prstGeom>
          <a:noFill/>
        </p:spPr>
        <p:txBody>
          <a:bodyPr wrap="square">
            <a:spAutoFit/>
          </a:bodyPr>
          <a:lstStyle/>
          <a:p>
            <a:r>
              <a:rPr lang="en-US" sz="1200" dirty="0"/>
              <a:t>The plot shows income is higher among those customers with personal loans. </a:t>
            </a:r>
          </a:p>
        </p:txBody>
      </p:sp>
    </p:spTree>
    <p:extLst>
      <p:ext uri="{BB962C8B-B14F-4D97-AF65-F5344CB8AC3E}">
        <p14:creationId xmlns:p14="http://schemas.microsoft.com/office/powerpoint/2010/main" val="363896551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Just Logo">
  <a:themeElements>
    <a:clrScheme name="Simple Light">
      <a:dk1>
        <a:srgbClr val="222222"/>
      </a:dk1>
      <a:lt1>
        <a:srgbClr val="FFFFFF"/>
      </a:lt1>
      <a:dk2>
        <a:srgbClr val="222222"/>
      </a:dk2>
      <a:lt2>
        <a:srgbClr val="0E39A9"/>
      </a:lt2>
      <a:accent1>
        <a:srgbClr val="FFAB40"/>
      </a:accent1>
      <a:accent2>
        <a:srgbClr val="6F4294"/>
      </a:accent2>
      <a:accent3>
        <a:srgbClr val="FFA000"/>
      </a:accent3>
      <a:accent4>
        <a:srgbClr val="FFAB40"/>
      </a:accent4>
      <a:accent5>
        <a:srgbClr val="FFDF00"/>
      </a:accent5>
      <a:accent6>
        <a:srgbClr val="1974D5"/>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Just Logo">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2958</TotalTime>
  <Words>1074</Words>
  <Application>Microsoft Office PowerPoint</Application>
  <PresentationFormat>On-screen Show (16:9)</PresentationFormat>
  <Paragraphs>112</Paragraphs>
  <Slides>24</Slides>
  <Notes>24</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24</vt:i4>
      </vt:variant>
    </vt:vector>
  </HeadingPairs>
  <TitlesOfParts>
    <vt:vector size="33" baseType="lpstr">
      <vt:lpstr>Nunito</vt:lpstr>
      <vt:lpstr>Arial</vt:lpstr>
      <vt:lpstr>Nunito SemiBold</vt:lpstr>
      <vt:lpstr>Nunito ExtraBold</vt:lpstr>
      <vt:lpstr>Calibri</vt:lpstr>
      <vt:lpstr>Century Gothic</vt:lpstr>
      <vt:lpstr>Simple Light</vt:lpstr>
      <vt:lpstr>Just Logo</vt:lpstr>
      <vt:lpstr>Just Logo</vt:lpstr>
      <vt:lpstr>PowerPoint Presentation</vt:lpstr>
      <vt:lpstr>Contents / Agenda</vt:lpstr>
      <vt:lpstr>Executive Summary</vt:lpstr>
      <vt:lpstr>Business Problem Overview and Solution Approach</vt:lpstr>
      <vt:lpstr>EDA –Results-Univariate Analysis </vt:lpstr>
      <vt:lpstr>EDA Results-Outlier detection using Boxplot</vt:lpstr>
      <vt:lpstr>EDA Results- Bivariate Analysis</vt:lpstr>
      <vt:lpstr>EDA Results- Bivariate Analysis</vt:lpstr>
      <vt:lpstr>EDA Results- Bivariate Analysis using Pairplot</vt:lpstr>
      <vt:lpstr>EDA Results-Bivariate Analysis</vt:lpstr>
      <vt:lpstr>Data Preprocessing  </vt:lpstr>
      <vt:lpstr>Data Preprocessing-Outlier Check </vt:lpstr>
      <vt:lpstr>Data Preparation for Modeling </vt:lpstr>
      <vt:lpstr>Model Building-Initial </vt:lpstr>
      <vt:lpstr>Model Building with HyperParameters Tuning</vt:lpstr>
      <vt:lpstr>Model Building with HyperParametersTuning</vt:lpstr>
      <vt:lpstr>Model Building with Cost Complexity Pruning</vt:lpstr>
      <vt:lpstr>Model Building with Cost Complexity Pruning</vt:lpstr>
      <vt:lpstr>Model Building with Cost Complexity Pruning</vt:lpstr>
      <vt:lpstr>Model Building with Cost Complexity Pruning</vt:lpstr>
      <vt:lpstr>Model Building with Cost Complexity Pruning</vt:lpstr>
      <vt:lpstr>Model Performance Summary</vt:lpstr>
      <vt:lpstr>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chandramouli pasumarthi</dc:creator>
  <cp:lastModifiedBy>chandramouli pasumarthi</cp:lastModifiedBy>
  <cp:revision>13</cp:revision>
  <dcterms:modified xsi:type="dcterms:W3CDTF">2024-01-24T22:29:49Z</dcterms:modified>
</cp:coreProperties>
</file>