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P" initials="V" lastIdx="1" clrIdx="0">
    <p:extLst>
      <p:ext uri="{19B8F6BF-5375-455C-9EA6-DF929625EA0E}">
        <p15:presenceInfo xmlns:p15="http://schemas.microsoft.com/office/powerpoint/2012/main" userId="VI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3E15B-BB6E-4146-AFC0-E9B790F9F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game </a:t>
            </a:r>
            <a:r>
              <a:rPr lang="en-US" altLang="ko-KR" dirty="0" err="1"/>
              <a:t>pRogramming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0F097-D85D-4B70-AA32-B7C998E11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2015182054 </a:t>
            </a:r>
            <a:r>
              <a:rPr lang="ko-KR" altLang="en-US" dirty="0" err="1"/>
              <a:t>이재남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6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9D6F5-B18E-455F-A4B3-FC91E3D8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C8633-8A7B-47C2-A773-C472CD1F3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게임 컨셉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개발 범위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예상 게임 실행 흐름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412994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EC2D3-5678-4E4A-AB2A-D4D41024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DDDC1FD-DC4E-413A-A04A-B825C057F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76" y="2065867"/>
            <a:ext cx="4195728" cy="36496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D6CF12-C54B-41E9-A1E7-D126D9B97F12}"/>
              </a:ext>
            </a:extLst>
          </p:cNvPr>
          <p:cNvSpPr txBox="1"/>
          <p:nvPr/>
        </p:nvSpPr>
        <p:spPr>
          <a:xfrm>
            <a:off x="5348180" y="1969024"/>
            <a:ext cx="55709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단순중독 게임</a:t>
            </a:r>
            <a:r>
              <a:rPr lang="en-US" altLang="ko-KR" dirty="0"/>
              <a:t>, </a:t>
            </a:r>
            <a:r>
              <a:rPr lang="ko-KR" altLang="en-US" dirty="0"/>
              <a:t>무한의 계단 등장</a:t>
            </a:r>
            <a:r>
              <a:rPr lang="en-US" altLang="ko-KR" dirty="0"/>
              <a:t>! </a:t>
            </a:r>
            <a:r>
              <a:rPr lang="ko-KR" altLang="en-US" dirty="0"/>
              <a:t>여러분도 정상을 향해 도전해 보세요</a:t>
            </a:r>
            <a:r>
              <a:rPr lang="en-US" altLang="ko-KR" dirty="0"/>
              <a:t>!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당신은 정상을 향해 끝없는 계단을 올라갈 수 있습니다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계단을 오르는 것은 쉬운 것 같지만 </a:t>
            </a:r>
            <a:r>
              <a:rPr lang="ko-KR" altLang="en-US" dirty="0" err="1"/>
              <a:t>쉽지만은</a:t>
            </a:r>
            <a:r>
              <a:rPr lang="ko-KR" altLang="en-US" dirty="0"/>
              <a:t> 않습니다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리더보드의 최고 기록에 도전해 보세요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그리고 정상에 우뚝 서 보십시오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33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50AD0-0287-416A-AB8E-3C5A248E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79" y="243281"/>
            <a:ext cx="10131425" cy="1210190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7DD8A185-C303-46DA-A97C-63BDD887D7D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62891" y="1632960"/>
            <a:ext cx="9440863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F53DB25-4F53-4F4B-A697-0153C99C6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83068"/>
              </p:ext>
            </p:extLst>
          </p:nvPr>
        </p:nvGraphicFramePr>
        <p:xfrm>
          <a:off x="1478581" y="1332021"/>
          <a:ext cx="8128000" cy="5332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19449340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1833900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84923838"/>
                    </a:ext>
                  </a:extLst>
                </a:gridCol>
              </a:tblGrid>
              <a:tr h="436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08284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캐릭터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방향 전환키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계단 오르기 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 클릭으로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방향 전환 및 계단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31734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캐릭터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캐릭터 및 </a:t>
                      </a:r>
                      <a:r>
                        <a:rPr lang="en-US" altLang="ko-KR" dirty="0"/>
                        <a:t>2~3</a:t>
                      </a:r>
                      <a:r>
                        <a:rPr lang="ko-KR" altLang="en-US" dirty="0"/>
                        <a:t>개의 캐릭터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32212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맵 도시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다양한 맵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59328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계단을 오를수록 아래쪽에서 물이 잠기기 시작하여 난이도 상승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캐릭터를 추가하여 긴장감 형성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펫의 추가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823899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게임 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한게임이 끝나면 오른 계단 수 만큼 골드 획득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골드를 이용하여 캐릭터 구매 가능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최고 기록 갱신 시 랭킹 변동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182981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배경음악 효과음 등 긴장감을 유발하기 위한 다양한 사운드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73560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차오르는 물의 애니메이션 표현 및 캐릭터의 이동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캐릭터의 애니메이션 구동 및 펫의 애니메이션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68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49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EB8B-EC4C-47C8-95F5-748473DB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흐름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215CC2-D0B9-4BA6-87D9-6B8C85D56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07" y="2065866"/>
            <a:ext cx="2051921" cy="36872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07FDD2-6B77-4EE5-AF6F-8B9ABA490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39" y="2065865"/>
            <a:ext cx="2362159" cy="3687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0FFE22-9DB8-4762-9861-1B6696605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31" y="2065865"/>
            <a:ext cx="2365280" cy="36872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DE0239-8A6E-4B7E-9D28-D16BDEC1D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1322" y="2065865"/>
            <a:ext cx="2235566" cy="368722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DAC376D-C93A-4C19-8915-5D676B93B2E9}"/>
              </a:ext>
            </a:extLst>
          </p:cNvPr>
          <p:cNvSpPr/>
          <p:nvPr/>
        </p:nvSpPr>
        <p:spPr>
          <a:xfrm>
            <a:off x="2761861" y="3694922"/>
            <a:ext cx="270588" cy="149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CE1F489-1785-4063-874C-2AC2153F9942}"/>
              </a:ext>
            </a:extLst>
          </p:cNvPr>
          <p:cNvSpPr/>
          <p:nvPr/>
        </p:nvSpPr>
        <p:spPr>
          <a:xfrm>
            <a:off x="5751513" y="3712722"/>
            <a:ext cx="270588" cy="149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966FDA7-BA6A-4D50-A66C-3BD3D6682C02}"/>
              </a:ext>
            </a:extLst>
          </p:cNvPr>
          <p:cNvSpPr/>
          <p:nvPr/>
        </p:nvSpPr>
        <p:spPr>
          <a:xfrm>
            <a:off x="8741367" y="3748498"/>
            <a:ext cx="270588" cy="149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4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5CF5C-96CC-43A7-9D02-371453EB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D5411BC-C7A5-445C-AD9C-A4F365361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97590"/>
              </p:ext>
            </p:extLst>
          </p:nvPr>
        </p:nvGraphicFramePr>
        <p:xfrm>
          <a:off x="2568894" y="1847753"/>
          <a:ext cx="6826775" cy="4138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93">
                  <a:extLst>
                    <a:ext uri="{9D8B030D-6E8A-4147-A177-3AD203B41FA5}">
                      <a16:colId xmlns:a16="http://schemas.microsoft.com/office/drawing/2014/main" val="1789993565"/>
                    </a:ext>
                  </a:extLst>
                </a:gridCol>
                <a:gridCol w="5745582">
                  <a:extLst>
                    <a:ext uri="{9D8B030D-6E8A-4147-A177-3AD203B41FA5}">
                      <a16:colId xmlns:a16="http://schemas.microsoft.com/office/drawing/2014/main" val="3114744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                                     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75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58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캐릭터와 계단 및 배경 맵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0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오브젝트의 동작 및 키보드 입력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90244"/>
                  </a:ext>
                </a:extLst>
              </a:tr>
              <a:tr h="384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물이 차오르는 효과를 업데이트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0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타이틀 제작 및 인터페이스 마우스 입력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오버 구현 및 게임 오버 창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16460"/>
                  </a:ext>
                </a:extLst>
              </a:tr>
              <a:tr h="416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골드 회득 시스템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랭킹 시스템 및 스코어의 도입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8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효과음 및 배경 음악 등의 사운드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02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제작 마무리 및 발표 준비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28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69F97-4376-4839-AB00-F49E7CA3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336D2E9-9432-4BB1-9F09-15697EB3B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90145"/>
              </p:ext>
            </p:extLst>
          </p:nvPr>
        </p:nvGraphicFramePr>
        <p:xfrm>
          <a:off x="1333848" y="2340528"/>
          <a:ext cx="9269838" cy="2948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4919">
                  <a:extLst>
                    <a:ext uri="{9D8B030D-6E8A-4147-A177-3AD203B41FA5}">
                      <a16:colId xmlns:a16="http://schemas.microsoft.com/office/drawing/2014/main" val="2565361331"/>
                    </a:ext>
                  </a:extLst>
                </a:gridCol>
                <a:gridCol w="4634919">
                  <a:extLst>
                    <a:ext uri="{9D8B030D-6E8A-4147-A177-3AD203B41FA5}">
                      <a16:colId xmlns:a16="http://schemas.microsoft.com/office/drawing/2014/main" val="3550721122"/>
                    </a:ext>
                  </a:extLst>
                </a:gridCol>
              </a:tblGrid>
              <a:tr h="850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평가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(A:</a:t>
                      </a:r>
                      <a:r>
                        <a:rPr lang="ko-KR" altLang="en-US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매우잘함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,B:</a:t>
                      </a:r>
                      <a:r>
                        <a:rPr lang="ko-KR" alt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잘함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,C:</a:t>
                      </a:r>
                      <a:r>
                        <a:rPr lang="ko-KR" alt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보통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,D:</a:t>
                      </a:r>
                      <a:r>
                        <a:rPr lang="ko-KR" alt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못함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,E:</a:t>
                      </a:r>
                      <a:r>
                        <a:rPr lang="ko-KR" altLang="en-US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매우못함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73251"/>
                  </a:ext>
                </a:extLst>
              </a:tr>
              <a:tr h="4068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컨셉이 잘 포함되었는가</a:t>
                      </a:r>
                      <a:r>
                        <a:rPr lang="en-US" altLang="ko-K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002511"/>
                  </a:ext>
                </a:extLst>
              </a:tr>
              <a:tr h="4068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05990"/>
                  </a:ext>
                </a:extLst>
              </a:tr>
              <a:tr h="4068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47033"/>
                  </a:ext>
                </a:extLst>
              </a:tr>
              <a:tr h="4068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89016"/>
                  </a:ext>
                </a:extLst>
              </a:tr>
              <a:tr h="4068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계획이 구체적이며 실행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1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336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136</TotalTime>
  <Words>267</Words>
  <Application>Microsoft Office PowerPoint</Application>
  <PresentationFormat>와이드스크린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천체</vt:lpstr>
      <vt:lpstr>2d game pRogramming 1차 발표</vt:lpstr>
      <vt:lpstr>목차</vt:lpstr>
      <vt:lpstr>게임 컨셉</vt:lpstr>
      <vt:lpstr>개발 범위</vt:lpstr>
      <vt:lpstr>예상 게임 흐름</vt:lpstr>
      <vt:lpstr>개발 일정</vt:lpstr>
      <vt:lpstr>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pRogramming 1차 발표</dc:title>
  <dc:creator>VIP</dc:creator>
  <cp:lastModifiedBy>VIP</cp:lastModifiedBy>
  <cp:revision>14</cp:revision>
  <dcterms:created xsi:type="dcterms:W3CDTF">2017-10-17T06:14:59Z</dcterms:created>
  <dcterms:modified xsi:type="dcterms:W3CDTF">2017-10-22T15:24:42Z</dcterms:modified>
</cp:coreProperties>
</file>