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8" r:id="rId4"/>
    <p:sldId id="257" r:id="rId5"/>
    <p:sldId id="260" r:id="rId6"/>
    <p:sldId id="273" r:id="rId7"/>
    <p:sldId id="274" r:id="rId8"/>
    <p:sldId id="267" r:id="rId9"/>
    <p:sldId id="275" r:id="rId10"/>
    <p:sldId id="278" r:id="rId11"/>
    <p:sldId id="277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96" d="100"/>
          <a:sy n="96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494116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마스크 배송</a:t>
              </a:r>
              <a:endParaRPr lang="ko-KR" altLang="en-US" sz="13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남은 마스크 수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241</Words>
  <Application>Microsoft Office PowerPoint</Application>
  <PresentationFormat>화면 슬라이드 쇼(4:3)</PresentationFormat>
  <Paragraphs>48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서비스/제품 소개 목차</vt:lpstr>
      <vt:lpstr>쏴리질러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정기배송 &amp; 잔여 마스크 수</vt:lpstr>
      <vt:lpstr>알람 설정 기능</vt:lpstr>
      <vt:lpstr>핵심 경쟁력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25</cp:revision>
  <dcterms:created xsi:type="dcterms:W3CDTF">2018-11-09T13:45:25Z</dcterms:created>
  <dcterms:modified xsi:type="dcterms:W3CDTF">2018-11-09T17:21:11Z</dcterms:modified>
</cp:coreProperties>
</file>