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80" r:id="rId3"/>
    <p:sldId id="258" r:id="rId4"/>
    <p:sldId id="257" r:id="rId5"/>
    <p:sldId id="260" r:id="rId6"/>
    <p:sldId id="267" r:id="rId7"/>
    <p:sldId id="278" r:id="rId8"/>
    <p:sldId id="277" r:id="rId9"/>
    <p:sldId id="282" r:id="rId10"/>
    <p:sldId id="261" r:id="rId11"/>
    <p:sldId id="262" r:id="rId12"/>
    <p:sldId id="28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2F"/>
    <a:srgbClr val="0F0B43"/>
    <a:srgbClr val="0D055E"/>
    <a:srgbClr val="D3D3D3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/>
    <p:restoredTop sz="94580"/>
  </p:normalViewPr>
  <p:slideViewPr>
    <p:cSldViewPr>
      <p:cViewPr>
        <p:scale>
          <a:sx n="109" d="100"/>
          <a:sy n="109" d="100"/>
        </p:scale>
        <p:origin x="608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마스크 특허 출원이 증가함에 따라 기업이 저희 앱을 이용 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F674-6C29-9E44-BEED-81FDCCEA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36E85-C269-ED46-89B4-48195AE6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C0EAC-CF16-8644-AC9D-934061F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126CF-7E0A-014E-A8DC-0EB3C384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1EA82-8BE9-6146-8FA8-B020521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8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4CF2-F5F2-D749-8162-8EB0D821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0FBC-752C-4649-88C4-33A36F4C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184B-A597-F948-93FE-64A91FFB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85462-FB9B-2F4F-9031-33948E4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EFE2C-704F-3B4A-AB21-67B2BA0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9085BD-E867-3E41-8138-ED01A7AF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E0575-C488-F041-83C6-D4D149BD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18A11-DD2B-824B-8D32-D2A4D81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230E2-8FE4-9944-869D-ED6FADE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0DAA-B8BE-E447-82B9-BF7767BB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597C-5199-6545-B3FA-EBC5EC29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CD8ED-88BA-4640-B85B-05E185B3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7B8F-33E4-664D-A59A-E3BC7D00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282F2-CEF7-474B-9C52-41BAF98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1995-3E90-F844-AC37-5E23B01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E927-7267-AA4B-8CE1-DF535FA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39336-B642-1A4D-B1C2-9DE4A0F9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C91A-79DA-B74C-918C-D3E4DEE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351F-2257-604F-ACC6-E6D649D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4AC64-63C6-3540-92E9-FC74405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847F-E9DB-4D42-A16E-F74630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1B415-790D-FA41-84D6-7217DF15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E1319-EE1F-0B47-8217-2B7BDD9E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E52D0-5594-F945-8945-EAE493CA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C751D-0A31-8A4E-B137-2F3BB9B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BDCE2-00D2-5E48-959B-4F2DEB79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6DFA-047C-8F40-9161-CA0A64F2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0715B-DC90-4D4D-AB3F-C7BB40D2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55BD-1C8C-7D46-BFA8-74548E4F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ACE58-E6F2-4F47-937A-BD37C079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CC889-9E7A-6D49-9238-B1FD953D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FA6B6-3F16-4C4D-92D4-487BF24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261C5-4CC1-554D-8625-0551375D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36527-C1B7-284E-8264-70729C81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86880-8D88-704F-AA8E-ED3B21D3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ECB7DC-5945-E940-BE6D-DFAD3BF7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A8A85-CFC2-C345-8A9C-8DEEACE7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D78BD-0138-1D47-867B-26D01C48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17497-A1D9-7F48-A024-798D13A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34E72-7B9C-ED4C-B2C8-949E8D6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09698-057E-8E41-8B4C-2B9583A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F7AE-5E1F-9B44-9523-C391998B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56357-5DC3-D14A-B769-18D008F1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65B6C-5D9F-414D-A9EE-CFD85C6F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3DBD-B303-8F44-861C-07F5103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0FBA8-2D5F-C04E-808E-A2A26A7B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3C1E0-E473-C44A-B885-D96968C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059F7-CA58-2E45-8321-CA55B3F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2DAD12-4ECA-344E-8D21-137564D4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68B4E-2F50-DC4F-B50F-2F9C9FF9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0411B-BB42-FB45-AB7B-97F19810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DF197-A9C8-494E-8BB1-D552ED3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2DA9-E2A0-3840-BB00-D589BE3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C682E-EDAD-7D4E-8C17-63A0BF3C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74699-6CBD-3748-8919-ED6B30FE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90FF-2C69-1643-8BAB-9E9670CF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483D-E7FD-D848-9D22-23B20940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18B8B-1594-3444-9008-B80ECB9B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3" r="-1" b="9226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3212976"/>
            <a:ext cx="6858000" cy="809904"/>
          </a:xfrm>
        </p:spPr>
        <p:txBody>
          <a:bodyPr>
            <a:noAutofit/>
          </a:bodyPr>
          <a:lstStyle/>
          <a:p>
            <a:r>
              <a:rPr lang="ko-KR" altLang="en-US" sz="10000" dirty="0" err="1">
                <a:solidFill>
                  <a:srgbClr val="FFFFFF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쏴리질러</a:t>
            </a:r>
            <a:endParaRPr lang="ko-KR" altLang="en-US" sz="10000" dirty="0">
              <a:solidFill>
                <a:srgbClr val="FFFFFF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pic>
        <p:nvPicPr>
          <p:cNvPr id="5" name="그림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ACFE52CA-D308-3141-871E-55B560EA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27770"/>
            <a:ext cx="7141596" cy="3802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2ABC78-0C5A-1542-A263-A51AFF21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6692"/>
            <a:ext cx="3602182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03D6-13CE-8443-AB7F-B6FF8D9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9A6A7-7E82-CA4C-A93E-A08E39F6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현 마스크 소비시장</a:t>
            </a:r>
            <a:r>
              <a:rPr kumimoji="1" lang="en-US" altLang="ko-KR" dirty="0">
                <a:solidFill>
                  <a:schemeClr val="bg1"/>
                </a:solidFill>
              </a:rPr>
              <a:t>(ex.</a:t>
            </a:r>
            <a:r>
              <a:rPr kumimoji="1" lang="ko-KR" altLang="en-US" dirty="0" err="1">
                <a:solidFill>
                  <a:schemeClr val="bg1"/>
                </a:solidFill>
              </a:rPr>
              <a:t>쿠팡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과 다른 점 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8BF90-0B9F-6E4E-8F0F-DCA0B95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98987"/>
              </p:ext>
            </p:extLst>
          </p:nvPr>
        </p:nvGraphicFramePr>
        <p:xfrm>
          <a:off x="539552" y="2689860"/>
          <a:ext cx="7920879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362723959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14489292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30677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쿠팡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마쓱마쓱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8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정기 배송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일 수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남은 마스크 개수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90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알림 제공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X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O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5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미세먼지에 대한 정보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안함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65565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F6BDC64-E878-1343-ACB8-786252486090}"/>
              </a:ext>
            </a:extLst>
          </p:cNvPr>
          <p:cNvSpPr txBox="1">
            <a:spLocks/>
          </p:cNvSpPr>
          <p:nvPr/>
        </p:nvSpPr>
        <p:spPr>
          <a:xfrm>
            <a:off x="539552" y="28955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400">
                <a:solidFill>
                  <a:schemeClr val="bg1"/>
                </a:solidFill>
              </a:rPr>
              <a:t>시뮬레이션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BA7B26-A831-724B-96A6-93BF2D309C8C}"/>
              </a:ext>
            </a:extLst>
          </p:cNvPr>
          <p:cNvSpPr txBox="1">
            <a:spLocks/>
          </p:cNvSpPr>
          <p:nvPr/>
        </p:nvSpPr>
        <p:spPr>
          <a:xfrm>
            <a:off x="539552" y="29249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400">
                <a:solidFill>
                  <a:schemeClr val="bg1"/>
                </a:solidFill>
              </a:rPr>
              <a:t>질의응답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83E590-82A1-C648-9C38-E4244AA2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                </a:t>
            </a:r>
            <a:r>
              <a:rPr lang="en-US" altLang="ko-KR" sz="4400" dirty="0">
                <a:solidFill>
                  <a:schemeClr val="bg1"/>
                </a:solidFill>
              </a:rPr>
              <a:t>contents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666" y="2564904"/>
            <a:ext cx="2575198" cy="28614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팀원 소개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기획 배경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sz="2100" dirty="0"/>
          </a:p>
          <a:p>
            <a:endParaRPr kumimoji="1" lang="ko-KR" altLang="en-US" sz="21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BC6555-57F2-234F-BEC8-59508623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4208" y="3212976"/>
            <a:ext cx="2287166" cy="27479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핵심경쟁력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시장</a:t>
            </a: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경쟁 분석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시뮬레이션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endParaRPr kumimoji="1" lang="ko-KR" altLang="en-US" dirty="0"/>
          </a:p>
        </p:txBody>
      </p:sp>
      <p:sp>
        <p:nvSpPr>
          <p:cNvPr id="12" name="내용 개체 틀 8">
            <a:extLst>
              <a:ext uri="{FF2B5EF4-FFF2-40B4-BE49-F238E27FC236}">
                <a16:creationId xmlns:a16="http://schemas.microsoft.com/office/drawing/2014/main" id="{38BC7D88-9C4D-B940-B68F-3646E587455A}"/>
              </a:ext>
            </a:extLst>
          </p:cNvPr>
          <p:cNvSpPr txBox="1">
            <a:spLocks/>
          </p:cNvSpPr>
          <p:nvPr/>
        </p:nvSpPr>
        <p:spPr>
          <a:xfrm>
            <a:off x="3635896" y="3212976"/>
            <a:ext cx="2016224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서비스 소개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부가 기능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CF0ACFA-7C73-5740-8054-59CBCF299A5F}"/>
              </a:ext>
            </a:extLst>
          </p:cNvPr>
          <p:cNvCxnSpPr/>
          <p:nvPr/>
        </p:nvCxnSpPr>
        <p:spPr>
          <a:xfrm>
            <a:off x="2987824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C7D7392-0431-F445-BD29-1C57C9A1BF57}"/>
              </a:ext>
            </a:extLst>
          </p:cNvPr>
          <p:cNvCxnSpPr/>
          <p:nvPr/>
        </p:nvCxnSpPr>
        <p:spPr>
          <a:xfrm>
            <a:off x="5940152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6E4B8AE-757C-5044-8E11-B6F9011B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            </a:t>
            </a:r>
            <a:r>
              <a:rPr lang="ko-KR" altLang="en-US" sz="4400" dirty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74" y="1825625"/>
            <a:ext cx="2431182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조장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박상민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0FB294-AB59-D241-80DE-E6A4987286C1}"/>
              </a:ext>
            </a:extLst>
          </p:cNvPr>
          <p:cNvSpPr txBox="1">
            <a:spLocks/>
          </p:cNvSpPr>
          <p:nvPr/>
        </p:nvSpPr>
        <p:spPr>
          <a:xfrm>
            <a:off x="336495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디자이너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김재현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3833BB4-D5ED-B74F-9464-712E58425DAD}"/>
              </a:ext>
            </a:extLst>
          </p:cNvPr>
          <p:cNvSpPr txBox="1">
            <a:spLocks/>
          </p:cNvSpPr>
          <p:nvPr/>
        </p:nvSpPr>
        <p:spPr>
          <a:xfrm>
            <a:off x="622818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/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기획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문수림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이수정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조형래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1438434-D0FE-0840-B3FE-5E23B9B16495}"/>
              </a:ext>
            </a:extLst>
          </p:cNvPr>
          <p:cNvCxnSpPr/>
          <p:nvPr/>
        </p:nvCxnSpPr>
        <p:spPr>
          <a:xfrm>
            <a:off x="277180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5D4DC05-7ABC-1547-8ADD-E641150E9A5D}"/>
              </a:ext>
            </a:extLst>
          </p:cNvPr>
          <p:cNvCxnSpPr/>
          <p:nvPr/>
        </p:nvCxnSpPr>
        <p:spPr>
          <a:xfrm>
            <a:off x="565212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마스크 사용에 관심있는 사람에게 어떻게 편리한 서비스를 제공할 수 있을까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40" y="2157792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BDB4622-DCAB-594C-83B4-649BA186A314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미세먼지 농도 확인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AE8667-623B-7440-B2D5-6BD9EAEAFBB4}"/>
              </a:ext>
            </a:extLst>
          </p:cNvPr>
          <p:cNvSpPr txBox="1">
            <a:spLocks/>
          </p:cNvSpPr>
          <p:nvPr/>
        </p:nvSpPr>
        <p:spPr>
          <a:xfrm>
            <a:off x="611560" y="37524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4400">
                <a:solidFill>
                  <a:schemeClr val="bg1"/>
                </a:solidFill>
              </a:rPr>
              <a:t>대기환경에 맞는 마스크 추천 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메뉴바</a:t>
            </a:r>
            <a:r>
              <a:rPr lang="ko-KR" altLang="en-US" sz="4400" dirty="0">
                <a:solidFill>
                  <a:schemeClr val="bg1"/>
                </a:solidFill>
              </a:rPr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1793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0" y="2144033"/>
            <a:ext cx="2474208" cy="363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61D4447-13C2-B94A-95B3-6ADCED1D0B27}"/>
              </a:ext>
            </a:extLst>
          </p:cNvPr>
          <p:cNvSpPr txBox="1">
            <a:spLocks/>
          </p:cNvSpPr>
          <p:nvPr/>
        </p:nvSpPr>
        <p:spPr>
          <a:xfrm>
            <a:off x="683568" y="37524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>
                <a:solidFill>
                  <a:schemeClr val="bg1"/>
                </a:solidFill>
              </a:rPr>
              <a:t>쇼핑 기능</a:t>
            </a:r>
            <a:r>
              <a:rPr lang="en-US" altLang="ko-KR" sz="4400">
                <a:solidFill>
                  <a:schemeClr val="bg1"/>
                </a:solidFill>
              </a:rPr>
              <a:t>&amp;</a:t>
            </a:r>
            <a:r>
              <a:rPr lang="ko-KR" altLang="en-US" sz="4400">
                <a:solidFill>
                  <a:schemeClr val="bg1"/>
                </a:solidFill>
              </a:rPr>
              <a:t>리뷰 관리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6F6FA05E-2916-CC48-A959-452FA089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882892" y="1006470"/>
            <a:ext cx="3162456" cy="5503906"/>
          </a:xfrm>
          <a:prstGeom prst="flowChartAlternateProcess">
            <a:avLst/>
          </a:prstGeom>
        </p:spPr>
      </p:pic>
      <p:pic>
        <p:nvPicPr>
          <p:cNvPr id="7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BA124173-C807-9A4F-A5E9-8A9F11AE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65" y="1702627"/>
            <a:ext cx="2721629" cy="4004510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정기배송 </a:t>
            </a:r>
            <a:r>
              <a:rPr lang="en-US" altLang="ko-KR" sz="4400" dirty="0">
                <a:solidFill>
                  <a:schemeClr val="bg1"/>
                </a:solidFill>
              </a:rPr>
              <a:t>&amp; </a:t>
            </a:r>
            <a:r>
              <a:rPr lang="ko-KR" altLang="en-US" sz="4400" dirty="0">
                <a:solidFill>
                  <a:schemeClr val="bg1"/>
                </a:solidFill>
              </a:rPr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4176464"/>
            <a:chOff x="434240" y="2204864"/>
            <a:chExt cx="4641816" cy="4176464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6088940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1"/>
                  </a:solidFill>
                </a:rPr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알람</a:t>
            </a:r>
            <a:r>
              <a:rPr lang="ko-KR" altLang="en-US" sz="4400" dirty="0">
                <a:solidFill>
                  <a:schemeClr val="bg1"/>
                </a:solidFill>
              </a:rPr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65192" y="1449785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92" y="2072025"/>
            <a:ext cx="2474345" cy="36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92" y="2054844"/>
            <a:ext cx="2474208" cy="363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94" y="2378115"/>
            <a:ext cx="2730680" cy="420524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D81FB3-4808-594B-BCF4-88C73B269664}"/>
              </a:ext>
            </a:extLst>
          </p:cNvPr>
          <p:cNvSpPr txBox="1">
            <a:spLocks/>
          </p:cNvSpPr>
          <p:nvPr/>
        </p:nvSpPr>
        <p:spPr>
          <a:xfrm>
            <a:off x="573732" y="18448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케이스 및 사은품 제공</a:t>
            </a:r>
          </a:p>
          <a:p>
            <a:r>
              <a:rPr lang="ko-KR" altLang="en-US">
                <a:solidFill>
                  <a:schemeClr val="bg1"/>
                </a:solidFill>
              </a:rPr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203</Words>
  <Application>Microsoft Macintosh PowerPoint</Application>
  <PresentationFormat>화면 슬라이드 쇼(4:3)</PresentationFormat>
  <Paragraphs>72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GulimChe</vt:lpstr>
      <vt:lpstr>맑은 고딕</vt:lpstr>
      <vt:lpstr>Arial</vt:lpstr>
      <vt:lpstr>Office 테마</vt:lpstr>
      <vt:lpstr>쏴리질러</vt:lpstr>
      <vt:lpstr>                  contents</vt:lpstr>
      <vt:lpstr>            팀원 소개</vt:lpstr>
      <vt:lpstr>마스크 사용에 관심있는 사람에게 어떻게 편리한 서비스를 제공할 수 있을까?</vt:lpstr>
      <vt:lpstr>마스크 교체 시간 알림</vt:lpstr>
      <vt:lpstr>메뉴바 존재</vt:lpstr>
      <vt:lpstr>정기배송 &amp; 잔여 마스크 수</vt:lpstr>
      <vt:lpstr>알람 설정 기능</vt:lpstr>
      <vt:lpstr>부가 기능</vt:lpstr>
      <vt:lpstr>핵심 경쟁력</vt:lpstr>
      <vt:lpstr>시장/경쟁 분석</vt:lpstr>
      <vt:lpstr>시장/경쟁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서비스/제품 소개 목차</dc:title>
  <dc:creator>문수림</dc:creator>
  <cp:lastModifiedBy>문수림</cp:lastModifiedBy>
  <cp:revision>30</cp:revision>
  <dcterms:created xsi:type="dcterms:W3CDTF">2018-11-09T19:34:15Z</dcterms:created>
  <dcterms:modified xsi:type="dcterms:W3CDTF">2018-11-09T20:53:24Z</dcterms:modified>
</cp:coreProperties>
</file>