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6" r:id="rId3"/>
    <p:sldId id="258" r:id="rId4"/>
    <p:sldId id="257" r:id="rId5"/>
    <p:sldId id="260" r:id="rId6"/>
    <p:sldId id="273" r:id="rId7"/>
    <p:sldId id="274" r:id="rId8"/>
    <p:sldId id="267" r:id="rId9"/>
    <p:sldId id="275" r:id="rId10"/>
    <p:sldId id="279" r:id="rId11"/>
    <p:sldId id="278" r:id="rId12"/>
    <p:sldId id="277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599"/>
  </p:normalViewPr>
  <p:slideViewPr>
    <p:cSldViewPr>
      <p:cViewPr varScale="1">
        <p:scale>
          <a:sx n="72" d="100"/>
          <a:sy n="72" d="100"/>
        </p:scale>
        <p:origin x="216" y="9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였였였였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와 미세먼지에 관련된 여러가지를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예를 들어 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화장품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 구매할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30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앱의 핵심 경쟁력은 앞서 말한 쇼핑몰 기능에서 제휴업체로부터 광고료를 받아 이익을 창출하면서  </a:t>
            </a:r>
            <a:endParaRPr kumimoji="1" lang="en-US" altLang="ko-KR" dirty="0"/>
          </a:p>
          <a:p>
            <a:r>
              <a:rPr kumimoji="1" lang="ko-KR" altLang="en-US" dirty="0"/>
              <a:t>소비자들에게는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통해 편의를 제공하는 것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819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0E816373-5551-9F4B-951C-E3D21C53B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3F555A-8FE9-6046-A7BC-6595E736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00559"/>
            <a:ext cx="2016223" cy="2966601"/>
          </a:xfrm>
        </p:spPr>
      </p:pic>
    </p:spTree>
    <p:extLst>
      <p:ext uri="{BB962C8B-B14F-4D97-AF65-F5344CB8AC3E}">
        <p14:creationId xmlns:p14="http://schemas.microsoft.com/office/powerpoint/2010/main" val="145576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정기배송 </a:t>
            </a:r>
            <a:r>
              <a:rPr lang="en-US" altLang="ko-KR" dirty="0"/>
              <a:t>&amp; </a:t>
            </a:r>
            <a:r>
              <a:rPr lang="ko-KR" altLang="en-US" dirty="0"/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3913530"/>
            <a:chOff x="434240" y="2204864"/>
            <a:chExt cx="4641816" cy="3913530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50131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5826006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마스크 배송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남은 마스크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실내이(가) 표시된 사진&#10;&#10;&#10;&#10;자동 생성된 설명">
            <a:extLst>
              <a:ext uri="{FF2B5EF4-FFF2-40B4-BE49-F238E27FC236}">
                <a16:creationId xmlns:a16="http://schemas.microsoft.com/office/drawing/2014/main" id="{9E7717B7-90BA-3F4B-9BB0-475AC09E75E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60" y="2204864"/>
            <a:ext cx="2023200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CDC00A24-94FD-414F-8171-CCB5F9E5C7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619672" y="1600200"/>
            <a:ext cx="2376000" cy="4136400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9EAAC680-6AEB-B941-9E42-0387D5A32B2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5" y="2111584"/>
            <a:ext cx="2026800" cy="2973600"/>
          </a:xfrm>
          <a:prstGeom prst="rect">
            <a:avLst/>
          </a:prstGeom>
        </p:spPr>
      </p:pic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2C4A354A-62A4-6E44-A3F1-9BFC6D40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508104" y="1628800"/>
            <a:ext cx="2376000" cy="4135166"/>
          </a:xfrm>
          <a:prstGeom prst="flowChartAlternateProcess">
            <a:avLst/>
          </a:prstGeom>
        </p:spPr>
      </p:pic>
      <p:pic>
        <p:nvPicPr>
          <p:cNvPr id="8" name="그림 7" descr="실내이(가) 표시된 사진&#10;&#10;&#10;&#10;자동 생성된 설명">
            <a:extLst>
              <a:ext uri="{FF2B5EF4-FFF2-40B4-BE49-F238E27FC236}">
                <a16:creationId xmlns:a16="http://schemas.microsoft.com/office/drawing/2014/main" id="{0E819101-F64A-3D43-8B12-F927FAF27F6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88" y="2142824"/>
            <a:ext cx="2023200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864096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731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r>
              <a:rPr kumimoji="1" lang="en-US" altLang="ko-KR" dirty="0"/>
              <a:t>-</a:t>
            </a:r>
            <a:r>
              <a:rPr kumimoji="1" lang="ko-KR" altLang="en-US" dirty="0"/>
              <a:t>박상민</a:t>
            </a:r>
            <a:endParaRPr kumimoji="1" lang="en-US" altLang="ko-KR" dirty="0"/>
          </a:p>
          <a:p>
            <a:r>
              <a:rPr kumimoji="1" lang="ko-KR" altLang="en-US" dirty="0"/>
              <a:t>디자이너</a:t>
            </a:r>
            <a:r>
              <a:rPr kumimoji="1" lang="en-US" altLang="ko-KR" dirty="0"/>
              <a:t>-</a:t>
            </a:r>
            <a:r>
              <a:rPr kumimoji="1" lang="ko-KR" altLang="en-US" dirty="0"/>
              <a:t>김재현</a:t>
            </a:r>
            <a:endParaRPr kumimoji="1" lang="en-US" altLang="ko-KR" dirty="0"/>
          </a:p>
          <a:p>
            <a:r>
              <a:rPr kumimoji="1" lang="ko-KR" altLang="en-US" dirty="0"/>
              <a:t>기획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문수림</a:t>
            </a:r>
            <a:r>
              <a:rPr kumimoji="1" lang="ko-KR" altLang="en-US" dirty="0"/>
              <a:t> 이수정 조형래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254</Words>
  <Application>Microsoft Macintosh PowerPoint</Application>
  <PresentationFormat>화면 슬라이드 쇼(4:3)</PresentationFormat>
  <Paragraphs>50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서비스/제품 소개 목차</vt:lpstr>
      <vt:lpstr>쏴리질러</vt:lpstr>
      <vt:lpstr>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PowerPoint 프레젠테이션</vt:lpstr>
      <vt:lpstr>정기배송 &amp; 잔여 마스크 수</vt:lpstr>
      <vt:lpstr>알람 설정 기능</vt:lpstr>
      <vt:lpstr>핵심 경쟁력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문수림</cp:lastModifiedBy>
  <cp:revision>30</cp:revision>
  <dcterms:created xsi:type="dcterms:W3CDTF">2018-11-09T13:45:25Z</dcterms:created>
  <dcterms:modified xsi:type="dcterms:W3CDTF">2018-11-09T17:59:25Z</dcterms:modified>
</cp:coreProperties>
</file>