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56" r:id="rId3"/>
    <p:sldId id="280" r:id="rId4"/>
    <p:sldId id="258" r:id="rId5"/>
    <p:sldId id="257" r:id="rId6"/>
    <p:sldId id="260" r:id="rId7"/>
    <p:sldId id="273" r:id="rId8"/>
    <p:sldId id="274" r:id="rId9"/>
    <p:sldId id="267" r:id="rId10"/>
    <p:sldId id="275" r:id="rId11"/>
    <p:sldId id="279" r:id="rId12"/>
    <p:sldId id="278" r:id="rId13"/>
    <p:sldId id="277" r:id="rId14"/>
    <p:sldId id="282" r:id="rId15"/>
    <p:sldId id="283" r:id="rId16"/>
    <p:sldId id="261" r:id="rId17"/>
    <p:sldId id="262" r:id="rId18"/>
    <p:sldId id="281" r:id="rId19"/>
    <p:sldId id="263" r:id="rId20"/>
    <p:sldId id="26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3"/>
    <p:restoredTop sz="94599"/>
  </p:normalViewPr>
  <p:slideViewPr>
    <p:cSldViewPr>
      <p:cViewPr varScale="1">
        <p:scale>
          <a:sx n="106" d="100"/>
          <a:sy n="106" d="100"/>
        </p:scale>
        <p:origin x="9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가입 후 첫 구매 시 실내에서도 청결하게 마스크를 보관할 수 있도록 마스크 케이스를 지급합니다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연속 구매 기간으로 등급을 정하여 기업에서 지원받은 사은품을 제공합니다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21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2200558"/>
            <a:ext cx="2044800" cy="3008648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60" y="220486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67219-9E56-B643-8AAD-21B8A41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989A7-4B97-174F-8433-BD11ABA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로딩 시간에 미세먼지 위험성 문구 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D02C7-3554-A64D-8604-F2FBCC4E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6" y="2569262"/>
            <a:ext cx="2482436" cy="3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1A3CD-DEE7-534B-98DB-63E6D409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BABCB-9CF2-094B-AD12-43CA6088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케이스 및 사은품 제공</a:t>
            </a:r>
          </a:p>
          <a:p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9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4282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5451D-EFE7-3F45-9AAB-825F3C2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kumimoji="1"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1789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581128"/>
            <a:ext cx="8229600" cy="165618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이상 </a:t>
            </a:r>
            <a:r>
              <a:rPr kumimoji="1" lang="ko-KR" altLang="en-US" dirty="0" err="1"/>
              <a:t>쏴리질러였습니다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E2B41-8B87-7647-908C-7257B71C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8290E-9BC6-ED49-AE19-1271CFFD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팀원 소개</a:t>
            </a:r>
            <a:endParaRPr kumimoji="1" lang="en-US" altLang="ko-KR" dirty="0"/>
          </a:p>
          <a:p>
            <a:r>
              <a:rPr kumimoji="1" lang="ko-KR" altLang="en-US" dirty="0"/>
              <a:t>기획 배경</a:t>
            </a:r>
            <a:endParaRPr kumimoji="1" lang="en-US" altLang="ko-KR" dirty="0"/>
          </a:p>
          <a:p>
            <a:r>
              <a:rPr kumimoji="1" lang="ko-KR" altLang="en-US" dirty="0"/>
              <a:t>서비스 소개</a:t>
            </a:r>
            <a:endParaRPr kumimoji="1" lang="en-US" altLang="ko-KR" dirty="0"/>
          </a:p>
          <a:p>
            <a:r>
              <a:rPr kumimoji="1" lang="ko-KR" altLang="en-US" dirty="0"/>
              <a:t>부가 기능</a:t>
            </a:r>
            <a:endParaRPr kumimoji="1" lang="en-US" altLang="ko-KR" dirty="0"/>
          </a:p>
          <a:p>
            <a:r>
              <a:rPr kumimoji="1" lang="ko-KR" altLang="en-US" dirty="0"/>
              <a:t>핵심경쟁력</a:t>
            </a:r>
            <a:endParaRPr kumimoji="1" lang="en-US" altLang="ko-KR" dirty="0"/>
          </a:p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  <a:endParaRPr kumimoji="1" lang="en-US" altLang="ko-KR" dirty="0"/>
          </a:p>
          <a:p>
            <a:r>
              <a:rPr kumimoji="1" lang="ko-KR" altLang="en-US" dirty="0"/>
              <a:t>시뮬레이션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72153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314</Words>
  <Application>Microsoft Macintosh PowerPoint</Application>
  <PresentationFormat>화면 슬라이드 쇼(4:3)</PresentationFormat>
  <Paragraphs>68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서비스/제품 소개 목차</vt:lpstr>
      <vt:lpstr>쏴리질러</vt:lpstr>
      <vt:lpstr>목차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부가 기능</vt:lpstr>
      <vt:lpstr>부가 기능</vt:lpstr>
      <vt:lpstr>핵심 경쟁력</vt:lpstr>
      <vt:lpstr>시장/경쟁 분석</vt:lpstr>
      <vt:lpstr>시뮬레이션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36</cp:revision>
  <dcterms:created xsi:type="dcterms:W3CDTF">2018-11-09T13:45:25Z</dcterms:created>
  <dcterms:modified xsi:type="dcterms:W3CDTF">2018-11-09T18:25:35Z</dcterms:modified>
</cp:coreProperties>
</file>