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56" r:id="rId3"/>
    <p:sldId id="280" r:id="rId4"/>
    <p:sldId id="258" r:id="rId5"/>
    <p:sldId id="257" r:id="rId6"/>
    <p:sldId id="260" r:id="rId7"/>
    <p:sldId id="273" r:id="rId8"/>
    <p:sldId id="274" r:id="rId9"/>
    <p:sldId id="267" r:id="rId10"/>
    <p:sldId id="275" r:id="rId11"/>
    <p:sldId id="279" r:id="rId12"/>
    <p:sldId id="278" r:id="rId13"/>
    <p:sldId id="277" r:id="rId14"/>
    <p:sldId id="261" r:id="rId15"/>
    <p:sldId id="262" r:id="rId16"/>
    <p:sldId id="281" r:id="rId17"/>
    <p:sldId id="263" r:id="rId18"/>
    <p:sldId id="26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99"/>
  </p:normalViewPr>
  <p:slideViewPr>
    <p:cSldViewPr>
      <p:cViewPr varScale="1">
        <p:scale>
          <a:sx n="72" d="100"/>
          <a:sy n="72" d="100"/>
        </p:scale>
        <p:origin x="216" y="9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기획배경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와 미세먼지에 관련된 여러가지를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예를 들어 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 구매할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3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0E816373-5551-9F4B-951C-E3D21C53B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3F555A-8FE9-6046-A7BC-6595E7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00559"/>
            <a:ext cx="2016223" cy="2966601"/>
          </a:xfrm>
        </p:spPr>
      </p:pic>
    </p:spTree>
    <p:extLst>
      <p:ext uri="{BB962C8B-B14F-4D97-AF65-F5344CB8AC3E}">
        <p14:creationId xmlns:p14="http://schemas.microsoft.com/office/powerpoint/2010/main" val="14557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3913530"/>
            <a:chOff x="434240" y="2204864"/>
            <a:chExt cx="4641816" cy="3913530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5826006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:a16="http://schemas.microsoft.com/office/drawing/2014/main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60" y="2204864"/>
            <a:ext cx="2023200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26800" cy="2973600"/>
          </a:xfrm>
          <a:prstGeom prst="rect">
            <a:avLst/>
          </a:prstGeom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:a16="http://schemas.microsoft.com/office/drawing/2014/main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88" y="2142824"/>
            <a:ext cx="2023200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5451D-EFE7-3F45-9AAB-825F3C2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kumimoji="1"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01789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581128"/>
            <a:ext cx="8229600" cy="165618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이상 </a:t>
            </a:r>
            <a:r>
              <a:rPr kumimoji="1" lang="ko-KR" altLang="en-US" dirty="0" err="1"/>
              <a:t>쏴리질러였습니다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31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E2B41-8B87-7647-908C-7257B71C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8290E-9BC6-ED49-AE19-1271CFFD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  <a:endParaRPr kumimoji="1" lang="en-US" altLang="ko-KR" dirty="0"/>
          </a:p>
          <a:p>
            <a:r>
              <a:rPr kumimoji="1" lang="ko-KR" altLang="en-US" dirty="0"/>
              <a:t>기획 배경</a:t>
            </a:r>
            <a:endParaRPr kumimoji="1" lang="en-US" altLang="ko-KR" dirty="0"/>
          </a:p>
          <a:p>
            <a:r>
              <a:rPr kumimoji="1" lang="ko-KR" altLang="en-US" dirty="0"/>
              <a:t>서비스 소개</a:t>
            </a:r>
            <a:endParaRPr kumimoji="1" lang="en-US" altLang="ko-KR" dirty="0"/>
          </a:p>
          <a:p>
            <a:r>
              <a:rPr kumimoji="1" lang="ko-KR" altLang="en-US" dirty="0"/>
              <a:t>핵심경쟁력</a:t>
            </a:r>
            <a:endParaRPr kumimoji="1" lang="en-US" altLang="ko-KR" dirty="0"/>
          </a:p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  <a:endParaRPr kumimoji="1" lang="en-US" altLang="ko-KR" dirty="0"/>
          </a:p>
          <a:p>
            <a:r>
              <a:rPr kumimoji="1" lang="ko-KR" altLang="en-US" dirty="0"/>
              <a:t>시뮬레이션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1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272</Words>
  <Application>Microsoft Macintosh PowerPoint</Application>
  <PresentationFormat>화면 슬라이드 쇼(4:3)</PresentationFormat>
  <Paragraphs>59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서비스/제품 소개 목차</vt:lpstr>
      <vt:lpstr>쏴리질러</vt:lpstr>
      <vt:lpstr>목차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PowerPoint 프레젠테이션</vt:lpstr>
      <vt:lpstr>정기배송 &amp; 잔여 마스크 수</vt:lpstr>
      <vt:lpstr>알람 설정 기능</vt:lpstr>
      <vt:lpstr>핵심 경쟁력</vt:lpstr>
      <vt:lpstr>시장/경쟁 분석</vt:lpstr>
      <vt:lpstr>시뮬레이션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31</cp:revision>
  <dcterms:created xsi:type="dcterms:W3CDTF">2018-11-09T13:45:25Z</dcterms:created>
  <dcterms:modified xsi:type="dcterms:W3CDTF">2018-11-09T18:06:05Z</dcterms:modified>
</cp:coreProperties>
</file>