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61" r:id="rId15"/>
    <p:sldId id="262" r:id="rId16"/>
    <p:sldId id="281" r:id="rId17"/>
    <p:sldId id="263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599"/>
  </p:normalViewPr>
  <p:slideViewPr>
    <p:cSldViewPr>
      <p:cViewPr varScale="1">
        <p:scale>
          <a:sx n="108" d="100"/>
          <a:sy n="10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2200558"/>
            <a:ext cx="2044800" cy="3008648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xmlns="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xmlns="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81128"/>
            <a:ext cx="8229600" cy="165618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이상 </a:t>
            </a:r>
            <a:r>
              <a:rPr kumimoji="1" lang="ko-KR" altLang="en-US" dirty="0" err="1"/>
              <a:t>쏴리질러였습니다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7E2B41-8B87-7647-908C-7257B7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68290E-9BC6-ED49-AE19-1271CFF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r>
              <a:rPr kumimoji="1" lang="ko-KR" altLang="en-US" dirty="0"/>
              <a:t>기획 배경</a:t>
            </a:r>
            <a:endParaRPr kumimoji="1" lang="en-US" altLang="ko-KR" dirty="0"/>
          </a:p>
          <a:p>
            <a:r>
              <a:rPr kumimoji="1" lang="ko-KR" altLang="en-US" dirty="0"/>
              <a:t>서비스 소개</a:t>
            </a:r>
            <a:endParaRPr kumimoji="1" lang="en-US" altLang="ko-KR" dirty="0"/>
          </a:p>
          <a:p>
            <a:r>
              <a:rPr kumimoji="1" lang="ko-KR" altLang="en-US" dirty="0"/>
              <a:t>핵심경쟁력</a:t>
            </a:r>
            <a:endParaRPr kumimoji="1" lang="en-US" altLang="ko-KR" dirty="0"/>
          </a:p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  <a:endParaRPr kumimoji="1" lang="en-US" altLang="ko-KR" dirty="0"/>
          </a:p>
          <a:p>
            <a:r>
              <a:rPr kumimoji="1" lang="ko-KR" altLang="en-US" dirty="0"/>
              <a:t>시뮬레이션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72153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272</Words>
  <Application>Microsoft Office PowerPoint</Application>
  <PresentationFormat>화면 슬라이드 쇼(4:3)</PresentationFormat>
  <Paragraphs>59</Paragraphs>
  <Slides>18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서비스/제품 소개 목차</vt:lpstr>
      <vt:lpstr>쏴리질러</vt:lpstr>
      <vt:lpstr>목차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핵심 경쟁력</vt:lpstr>
      <vt:lpstr>시장/경쟁 분석</vt:lpstr>
      <vt:lpstr>시뮬레이션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34</cp:revision>
  <dcterms:created xsi:type="dcterms:W3CDTF">2018-11-09T13:45:25Z</dcterms:created>
  <dcterms:modified xsi:type="dcterms:W3CDTF">2018-11-09T18:13:12Z</dcterms:modified>
</cp:coreProperties>
</file>