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96" d="100"/>
          <a:sy n="96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D4AF7907-DB14-7F48-8B0C-447613DD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2880320" cy="4416491"/>
          </a:xfr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쏴리질러</vt:lpstr>
      <vt:lpstr>마스크 사용에 관심있는 사람에게 어떻게 편리한 서비스를 제공할 수 있을까?</vt:lpstr>
      <vt:lpstr>서비스/제품 소개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8</cp:revision>
  <dcterms:created xsi:type="dcterms:W3CDTF">2018-11-09T13:45:25Z</dcterms:created>
  <dcterms:modified xsi:type="dcterms:W3CDTF">2018-11-09T14:33:32Z</dcterms:modified>
</cp:coreProperties>
</file>