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66" r:id="rId2"/>
    <p:sldId id="256" r:id="rId3"/>
    <p:sldId id="280" r:id="rId4"/>
    <p:sldId id="258" r:id="rId5"/>
    <p:sldId id="257" r:id="rId6"/>
    <p:sldId id="260" r:id="rId7"/>
    <p:sldId id="273" r:id="rId8"/>
    <p:sldId id="274" r:id="rId9"/>
    <p:sldId id="267" r:id="rId10"/>
    <p:sldId id="275" r:id="rId11"/>
    <p:sldId id="279" r:id="rId12"/>
    <p:sldId id="278" r:id="rId13"/>
    <p:sldId id="277" r:id="rId14"/>
    <p:sldId id="282" r:id="rId15"/>
    <p:sldId id="283" r:id="rId16"/>
    <p:sldId id="261" r:id="rId17"/>
    <p:sldId id="262" r:id="rId18"/>
    <p:sldId id="284" r:id="rId19"/>
    <p:sldId id="281" r:id="rId20"/>
    <p:sldId id="26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22F"/>
    <a:srgbClr val="0F0B43"/>
    <a:srgbClr val="0D055E"/>
    <a:srgbClr val="D3D3D3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3"/>
    <p:restoredTop sz="94653"/>
  </p:normalViewPr>
  <p:slideViewPr>
    <p:cSldViewPr>
      <p:cViewPr varScale="1">
        <p:scale>
          <a:sx n="75" d="100"/>
          <a:sy n="75" d="100"/>
        </p:scale>
        <p:origin x="168" y="8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F092-C767-FC4F-B808-83A348BB618C}" type="datetimeFigureOut">
              <a:rPr kumimoji="1" lang="ko-KR" altLang="en-US" smtClean="0"/>
              <a:t>2018. 11. 10.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9AE6D-0ADA-CF4D-9503-F3CACB9669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18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기획배경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8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착용 타이머 기능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눌러서 마스크 착용 시작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마스크 착용 시간이 초과되면 </a:t>
            </a:r>
            <a:r>
              <a:rPr kumimoji="1" lang="ko-KR" altLang="en-US" dirty="0" err="1"/>
              <a:t>교체시간을</a:t>
            </a:r>
            <a:r>
              <a:rPr kumimoji="1" lang="ko-KR" altLang="en-US" dirty="0"/>
              <a:t> 알려줌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2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4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KF80 : 0.6um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 이상 차단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KF94 : 0.4um</a:t>
            </a:r>
            <a:r>
              <a:rPr kumimoji="1" lang="ko-KR" altLang="en-US" dirty="0"/>
              <a:t> 먼지들을 </a:t>
            </a:r>
            <a:r>
              <a:rPr kumimoji="1" lang="en-US" altLang="ko-KR" dirty="0"/>
              <a:t>94%</a:t>
            </a:r>
            <a:r>
              <a:rPr kumimoji="1" lang="ko-KR" altLang="en-US" dirty="0"/>
              <a:t> 이상 차단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KF99</a:t>
            </a:r>
            <a:r>
              <a:rPr kumimoji="1" lang="ko-KR" altLang="en-US" dirty="0"/>
              <a:t> </a:t>
            </a:r>
            <a:r>
              <a:rPr kumimoji="1" lang="en-US" altLang="ko-KR" dirty="0"/>
              <a:t>: 0.4um</a:t>
            </a:r>
            <a:r>
              <a:rPr kumimoji="1" lang="ko-KR" altLang="en-US" dirty="0"/>
              <a:t>의 먼지들을 </a:t>
            </a:r>
            <a:r>
              <a:rPr kumimoji="1" lang="en-US" altLang="ko-KR" dirty="0"/>
              <a:t>99%</a:t>
            </a:r>
            <a:r>
              <a:rPr kumimoji="1" lang="ko-KR" altLang="en-US" dirty="0"/>
              <a:t>이상 차단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0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와 미세먼지에 관련된 여러가지를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예를 들어 공기청정기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화장품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음식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 구매할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30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외출 시간 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갑작스러운 미세먼지 공습 알림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97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가입 후 첫 구매 시 실내에서도 청결하게 마스크를 보관할 수 있도록 마스크 케이스를 지급합니다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연속 구매 기간으로 사용자의 등급을 정하여 기업에서 지원받은 사은품을 제공함으로써 소비자의 가격부담을 줄일 수 있습니다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21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앱의 핵심 경쟁력은 앞서 말한 쇼핑몰 기능에서 제휴업체로부터 광고료를 받아 이익을 창출하면서  </a:t>
            </a:r>
            <a:endParaRPr kumimoji="1" lang="en-US" altLang="ko-KR" dirty="0"/>
          </a:p>
          <a:p>
            <a:r>
              <a:rPr kumimoji="1" lang="ko-KR" altLang="en-US" dirty="0"/>
              <a:t>소비자들에게는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통해 편의를 제공하는 것 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819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마스크 사용량이 증가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마스크 특허 출원이 증가함에 따라 기업이 저희 앱을 이용 할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9AE6D-0ADA-CF4D-9503-F3CACB96690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06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6F674-6C29-9E44-BEED-81FDCCEA6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536E85-C269-ED46-89B4-48195AE6C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C0EAC-CF16-8644-AC9D-934061FB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126CF-7E0A-014E-A8DC-0EB3C384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1EA82-8BE9-6146-8FA8-B0205215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8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F4CF2-F5F2-D749-8162-8EB0D821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40FBC-752C-4649-88C4-33A36F4C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184B-A597-F948-93FE-64A91FFB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85462-FB9B-2F4F-9031-33948E47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EFE2C-704F-3B4A-AB21-67B2BA0F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9085BD-E867-3E41-8138-ED01A7AF3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E0575-C488-F041-83C6-D4D149BD7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18A11-DD2B-824B-8D32-D2A4D81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230E2-8FE4-9944-869D-ED6FADEF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00DAA-B8BE-E447-82B9-BF7767BB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2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597C-5199-6545-B3FA-EBC5EC29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CD8ED-88BA-4640-B85B-05E185B3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7B8F-33E4-664D-A59A-E3BC7D00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282F2-CEF7-474B-9C52-41BAF98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01995-3E90-F844-AC37-5E23B016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FE927-7267-AA4B-8CE1-DF535FA7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39336-B642-1A4D-B1C2-9DE4A0F9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5C91A-79DA-B74C-918C-D3E4DEE4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1351F-2257-604F-ACC6-E6D649D8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4AC64-63C6-3540-92E9-FC744058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8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7847F-E9DB-4D42-A16E-F74630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1B415-790D-FA41-84D6-7217DF150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9E1319-EE1F-0B47-8217-2B7BDD9E2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E52D0-5594-F945-8945-EAE493CA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C751D-0A31-8A4E-B137-2F3BB9B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BDCE2-00D2-5E48-959B-4F2DEB79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06DFA-047C-8F40-9161-CA0A64F2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0715B-DC90-4D4D-AB3F-C7BB40D2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655BD-1C8C-7D46-BFA8-74548E4F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7ACE58-E6F2-4F47-937A-BD37C0798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CC889-9E7A-6D49-9238-B1FD953D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AFA6B6-3F16-4C4D-92D4-487BF240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3261C5-4CC1-554D-8625-0551375D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836527-C1B7-284E-8264-70729C81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86880-8D88-704F-AA8E-ED3B21D3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ECB7DC-5945-E940-BE6D-DFAD3BF7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A8A85-CFC2-C345-8A9C-8DEEACE7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D78BD-0138-1D47-867B-26D01C48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117497-A1D9-7F48-A024-798D13AF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D34E72-7B9C-ED4C-B2C8-949E8D6F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109698-057E-8E41-8B4C-2B9583A9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4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DF7AE-5E1F-9B44-9523-C391998B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56357-5DC3-D14A-B769-18D008F1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B65B6C-5D9F-414D-A9EE-CFD85C6F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3DBD-B303-8F44-861C-07F51036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0FBA8-2D5F-C04E-808E-A2A26A7B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3C1E0-E473-C44A-B885-D96968C5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7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059F7-CA58-2E45-8321-CA55B3FC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2DAD12-4ECA-344E-8D21-137564D4A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68B4E-2F50-DC4F-B50F-2F9C9FF90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0411B-BB42-FB45-AB7B-97F19810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DF197-A9C8-494E-8BB1-D552ED3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B2DA9-E2A0-3840-BB00-D589BE3E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CC682E-EDAD-7D4E-8C17-63A0BF3C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74699-6CBD-3748-8919-ED6B30FE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E90FF-2C69-1643-8BAB-9E9670CF9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2483D-E7FD-D848-9D22-23B20940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18B8B-1594-3444-9008-B80ECB9B2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7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D7A7-4630-1047-9A97-D89735A5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874B2-5A79-0C4C-AEDC-6599047D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마스크착용</a:t>
            </a:r>
            <a:r>
              <a:rPr lang="ko-KR" altLang="en-US" dirty="0"/>
              <a:t> 타이머 기능 </a:t>
            </a:r>
            <a:r>
              <a:rPr lang="en-US" altLang="ko-KR" dirty="0"/>
              <a:t>+ </a:t>
            </a:r>
            <a:r>
              <a:rPr lang="ko-KR" altLang="en-US" dirty="0"/>
              <a:t>교체 시간 알림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마스크 농도 확인 기능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마스크 추천 기능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메뉴버튼 </a:t>
            </a:r>
            <a:r>
              <a:rPr lang="en-US" altLang="ko-KR" dirty="0"/>
              <a:t>- </a:t>
            </a:r>
            <a:r>
              <a:rPr lang="ko-KR" altLang="en-US" dirty="0" err="1"/>
              <a:t>쇼핑기능</a:t>
            </a:r>
            <a:r>
              <a:rPr lang="en-US" altLang="ko-KR" dirty="0"/>
              <a:t>(</a:t>
            </a:r>
            <a:r>
              <a:rPr lang="ko-KR" altLang="en-US" dirty="0" err="1"/>
              <a:t>리뷰관리</a:t>
            </a:r>
            <a:r>
              <a:rPr lang="en-US" altLang="ko-KR" dirty="0"/>
              <a:t>) + </a:t>
            </a:r>
            <a:r>
              <a:rPr lang="ko-KR" altLang="en-US" dirty="0" err="1"/>
              <a:t>정기배송</a:t>
            </a:r>
            <a:r>
              <a:rPr lang="ko-KR" altLang="en-US" dirty="0"/>
              <a:t> 기능</a:t>
            </a:r>
            <a:r>
              <a:rPr lang="en-US" altLang="ko-KR" dirty="0"/>
              <a:t>( </a:t>
            </a:r>
            <a:r>
              <a:rPr lang="ko-KR" altLang="en-US" dirty="0"/>
              <a:t>남은 마스크 확인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외출 시간 설정 </a:t>
            </a:r>
          </a:p>
          <a:p>
            <a:r>
              <a:rPr lang="en-US" altLang="ko-KR" dirty="0"/>
              <a:t>6.</a:t>
            </a:r>
            <a:r>
              <a:rPr lang="ko-KR" altLang="en-US" dirty="0" err="1"/>
              <a:t>홈버튼</a:t>
            </a:r>
            <a:r>
              <a:rPr lang="ko-KR" altLang="en-US" dirty="0"/>
              <a:t> </a:t>
            </a:r>
            <a:r>
              <a:rPr lang="ko-KR" altLang="en-US" dirty="0" err="1"/>
              <a:t>알람설정</a:t>
            </a:r>
            <a:r>
              <a:rPr lang="ko-KR" altLang="en-US" dirty="0"/>
              <a:t> 기능 </a:t>
            </a:r>
            <a:r>
              <a:rPr lang="en-US" altLang="ko-KR" dirty="0"/>
              <a:t>- </a:t>
            </a:r>
            <a:r>
              <a:rPr lang="ko-KR" altLang="en-US" dirty="0"/>
              <a:t>갑작스러운 미세먼지 공습 알림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부가기능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로딩시간에</a:t>
            </a:r>
            <a:r>
              <a:rPr lang="ko-KR" altLang="en-US" dirty="0"/>
              <a:t> 미세먼지 위험성 문구 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케이스 및 사은품 제공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쇼핑 기능</a:t>
            </a:r>
            <a:r>
              <a:rPr lang="en-US" altLang="ko-KR" sz="4400" dirty="0">
                <a:solidFill>
                  <a:schemeClr val="bg1"/>
                </a:solidFill>
              </a:rPr>
              <a:t>&amp;</a:t>
            </a:r>
            <a:r>
              <a:rPr lang="ko-KR" altLang="en-US" sz="4400" dirty="0">
                <a:solidFill>
                  <a:schemeClr val="bg1"/>
                </a:solidFill>
              </a:rPr>
              <a:t>리뷰 관리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026640" y="1521793"/>
            <a:ext cx="2874960" cy="5003551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40" y="2144033"/>
            <a:ext cx="2474208" cy="36357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969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0E816373-5551-9F4B-951C-E3D21C53B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2882892" y="1006470"/>
            <a:ext cx="3162456" cy="5503906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3F555A-8FE9-6046-A7BC-6595E736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65" y="1702627"/>
            <a:ext cx="2721629" cy="4004510"/>
          </a:xfr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576963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정기배송 </a:t>
            </a:r>
            <a:r>
              <a:rPr lang="en-US" altLang="ko-KR" sz="4400" dirty="0">
                <a:solidFill>
                  <a:schemeClr val="bg1"/>
                </a:solidFill>
              </a:rPr>
              <a:t>&amp; </a:t>
            </a:r>
            <a:r>
              <a:rPr lang="ko-KR" altLang="en-US" sz="4400" dirty="0">
                <a:solidFill>
                  <a:schemeClr val="bg1"/>
                </a:solidFill>
              </a:rPr>
              <a:t>잔여 마스크 수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868408" y="1690840"/>
            <a:ext cx="2376000" cy="4135166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432" y="2194391"/>
            <a:ext cx="2044800" cy="30047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34240" y="2204864"/>
            <a:ext cx="4641816" cy="4176464"/>
            <a:chOff x="434240" y="2204864"/>
            <a:chExt cx="4641816" cy="4176464"/>
          </a:xfrm>
        </p:grpSpPr>
        <p:pic>
          <p:nvPicPr>
            <p:cNvPr id="2050" name="Picture 2" descr="C:\Users\Administrator\Downloads\icon-crop (1)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48" y="501317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tor\Documents\아이디어톤\집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40" y="3117344"/>
              <a:ext cx="1463783" cy="146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tor\Documents\아이디어톤\33407794-건물-아이콘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57" b="60440"/>
            <a:stretch/>
          </p:blipFill>
          <p:spPr bwMode="auto">
            <a:xfrm>
              <a:off x="3424688" y="2852935"/>
              <a:ext cx="1651368" cy="186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U자형 화살표 9"/>
            <p:cNvSpPr/>
            <p:nvPr/>
          </p:nvSpPr>
          <p:spPr>
            <a:xfrm>
              <a:off x="1187624" y="2564903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U자형 화살표 18"/>
            <p:cNvSpPr/>
            <p:nvPr/>
          </p:nvSpPr>
          <p:spPr>
            <a:xfrm rot="10800000">
              <a:off x="1151952" y="4689191"/>
              <a:ext cx="2988000" cy="468000"/>
            </a:xfrm>
            <a:prstGeom prst="uturnArrow">
              <a:avLst>
                <a:gd name="adj1" fmla="val 6596"/>
                <a:gd name="adj2" fmla="val 25000"/>
                <a:gd name="adj3" fmla="val 25000"/>
                <a:gd name="adj4" fmla="val 50000"/>
                <a:gd name="adj5" fmla="val 100000"/>
              </a:avLst>
            </a:prstGeom>
            <a:solidFill>
              <a:srgbClr val="626262"/>
            </a:solidFill>
            <a:ln>
              <a:solidFill>
                <a:srgbClr val="6262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23848" y="6088940"/>
              <a:ext cx="108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bg1"/>
                  </a:solidFill>
                </a:rPr>
                <a:t>마스크 배송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20486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solidFill>
                    <a:schemeClr val="bg1"/>
                  </a:solidFill>
                </a:rPr>
                <a:t>남은 마스크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6118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</a:rPr>
              <a:t>알람</a:t>
            </a:r>
            <a:r>
              <a:rPr lang="ko-KR" altLang="en-US" sz="4400" dirty="0">
                <a:solidFill>
                  <a:schemeClr val="bg1"/>
                </a:solidFill>
              </a:rPr>
              <a:t> 설정 기능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065192" y="1449785"/>
            <a:ext cx="2874960" cy="5003551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92" y="2072025"/>
            <a:ext cx="2474345" cy="363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실내이(가) 표시된 사진&#10;&#10;&#10;&#10;자동 생성된 설명">
            <a:extLst>
              <a:ext uri="{FF2B5EF4-FFF2-40B4-BE49-F238E27FC236}">
                <a16:creationId xmlns:a16="http://schemas.microsoft.com/office/drawing/2014/main" id="{9E7717B7-90BA-3F4B-9BB0-475AC09E75E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92" y="2054844"/>
            <a:ext cx="2474208" cy="363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548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67219-9E56-B643-8AAD-21B8A41E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989A7-4B97-174F-8433-BD11ABA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로딩 시간에 미세먼지 위험성 문구 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8D02C7-3554-A64D-8604-F2FBCC4E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94" y="2378115"/>
            <a:ext cx="2730680" cy="42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9406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1A3CD-DEE7-534B-98DB-63E6D409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부가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BABCB-9CF2-094B-AD12-43CA6088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케이스 및 사은품 제공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등급제도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966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핵심 경쟁력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CDC00A24-94FD-414F-8171-CCB5F9E5C7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1619672" y="1600200"/>
            <a:ext cx="2376000" cy="4136400"/>
          </a:xfrm>
          <a:prstGeom prst="flowChartAlternateProcess">
            <a:avLst/>
          </a:prstGeom>
        </p:spPr>
      </p:pic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9EAAC680-6AEB-B941-9E42-0387D5A32B2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05" y="211158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2C4A354A-62A4-6E44-A3F1-9BFC6D40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5508104" y="1628800"/>
            <a:ext cx="2376000" cy="4135166"/>
          </a:xfrm>
          <a:prstGeom prst="flowChartAlternateProcess">
            <a:avLst/>
          </a:prstGeom>
        </p:spPr>
      </p:pic>
      <p:pic>
        <p:nvPicPr>
          <p:cNvPr id="8" name="그림 7" descr="실내이(가) 표시된 사진&#10;&#10;&#10;&#10;자동 생성된 설명">
            <a:extLst>
              <a:ext uri="{FF2B5EF4-FFF2-40B4-BE49-F238E27FC236}">
                <a16:creationId xmlns:a16="http://schemas.microsoft.com/office/drawing/2014/main" id="{0E819101-F64A-3D43-8B12-F927FAF27F6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142824"/>
            <a:ext cx="2044800" cy="2973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시장</a:t>
            </a:r>
            <a:r>
              <a:rPr kumimoji="1" lang="en-US" altLang="ko-KR" sz="4400" dirty="0">
                <a:solidFill>
                  <a:schemeClr val="bg1"/>
                </a:solidFill>
              </a:rPr>
              <a:t>/</a:t>
            </a:r>
            <a:r>
              <a:rPr kumimoji="1" lang="ko-KR" altLang="en-US" sz="4400" dirty="0">
                <a:solidFill>
                  <a:schemeClr val="bg1"/>
                </a:solidFill>
              </a:rPr>
              <a:t>경쟁 분석</a:t>
            </a:r>
          </a:p>
        </p:txBody>
      </p:sp>
      <p:pic>
        <p:nvPicPr>
          <p:cNvPr id="5" name="그림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ACFE52CA-D308-3141-871E-55B560EA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27770"/>
            <a:ext cx="7141596" cy="38024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2ABC78-0C5A-1542-A263-A51AFF215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6692"/>
            <a:ext cx="3602182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03D6-13CE-8443-AB7F-B6FF8D98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시장</a:t>
            </a:r>
            <a:r>
              <a:rPr kumimoji="1" lang="en-US" altLang="ko-KR" sz="4400" dirty="0">
                <a:solidFill>
                  <a:schemeClr val="bg1"/>
                </a:solidFill>
              </a:rPr>
              <a:t>/</a:t>
            </a:r>
            <a:r>
              <a:rPr kumimoji="1" lang="ko-KR" altLang="en-US" sz="4400" dirty="0">
                <a:solidFill>
                  <a:schemeClr val="bg1"/>
                </a:solidFill>
              </a:rPr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9A6A7-7E82-CA4C-A93E-A08E39F6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현 마스크 소비시장</a:t>
            </a:r>
            <a:r>
              <a:rPr kumimoji="1" lang="en-US" altLang="ko-KR" dirty="0">
                <a:solidFill>
                  <a:schemeClr val="bg1"/>
                </a:solidFill>
              </a:rPr>
              <a:t>(ex.</a:t>
            </a:r>
            <a:r>
              <a:rPr kumimoji="1" lang="ko-KR" altLang="en-US" dirty="0" err="1">
                <a:solidFill>
                  <a:schemeClr val="bg1"/>
                </a:solidFill>
              </a:rPr>
              <a:t>쿠팡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과 다른 점 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8BF90-0B9F-6E4E-8F0F-DCA0B9509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98987"/>
              </p:ext>
            </p:extLst>
          </p:nvPr>
        </p:nvGraphicFramePr>
        <p:xfrm>
          <a:off x="539552" y="2689860"/>
          <a:ext cx="7920879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0293">
                  <a:extLst>
                    <a:ext uri="{9D8B030D-6E8A-4147-A177-3AD203B41FA5}">
                      <a16:colId xmlns:a16="http://schemas.microsoft.com/office/drawing/2014/main" val="3627239595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1144892925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306770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n>
                            <a:solidFill>
                              <a:schemeClr val="bg1"/>
                            </a:solidFill>
                          </a:ln>
                        </a:rPr>
                        <a:t>쿠팡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n>
                            <a:solidFill>
                              <a:schemeClr val="bg1"/>
                            </a:solidFill>
                          </a:ln>
                        </a:rPr>
                        <a:t>마쓱마쓱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68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정기 배송 기준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일 수 기준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남은 마스크 개수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90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알림 제공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X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O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50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미세먼지에 대한 정보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제공 안함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solidFill>
                              <a:schemeClr val="bg1"/>
                            </a:solidFill>
                          </a:ln>
                        </a:rPr>
                        <a:t>제공 함</a:t>
                      </a:r>
                      <a:endParaRPr lang="ko-KR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65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6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5451D-EFE7-3F45-9AAB-825F3C2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95525"/>
            <a:ext cx="7886700" cy="1325563"/>
          </a:xfrm>
        </p:spPr>
        <p:txBody>
          <a:bodyPr>
            <a:normAutofit/>
          </a:bodyPr>
          <a:lstStyle/>
          <a:p>
            <a:r>
              <a:rPr kumimoji="1" lang="ko-KR" altLang="en-US" sz="4400" dirty="0">
                <a:solidFill>
                  <a:schemeClr val="bg1"/>
                </a:solidFill>
              </a:rPr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0178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icon-crop (1).gif"/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3" r="-1" b="9226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3212976"/>
            <a:ext cx="6858000" cy="809904"/>
          </a:xfrm>
        </p:spPr>
        <p:txBody>
          <a:bodyPr>
            <a:normAutofit/>
          </a:bodyPr>
          <a:lstStyle/>
          <a:p>
            <a:r>
              <a:rPr lang="ko-KR" altLang="en-US" sz="4700" dirty="0" err="1">
                <a:solidFill>
                  <a:srgbClr val="FFFFFF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쏴리질러</a:t>
            </a:r>
            <a:endParaRPr lang="ko-KR" altLang="en-US" sz="4700" dirty="0">
              <a:solidFill>
                <a:srgbClr val="FFFFFF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72" y="3006080"/>
            <a:ext cx="8229600" cy="1143000"/>
          </a:xfrm>
        </p:spPr>
        <p:txBody>
          <a:bodyPr>
            <a:normAutofit/>
          </a:bodyPr>
          <a:lstStyle/>
          <a:p>
            <a:r>
              <a:rPr kumimoji="1" lang="ko-KR" altLang="en-US" sz="4400" dirty="0">
                <a:solidFill>
                  <a:schemeClr val="bg1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783E590-82A1-C648-9C38-E4244AA2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                </a:t>
            </a:r>
            <a:r>
              <a:rPr lang="en-US" altLang="ko-KR" sz="4400" dirty="0">
                <a:solidFill>
                  <a:schemeClr val="bg1"/>
                </a:solidFill>
              </a:rPr>
              <a:t>contents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8290E-9BC6-ED49-AE19-1271CFFD3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666" y="2564904"/>
            <a:ext cx="2575198" cy="28614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ko-KR" altLang="en-US" sz="2100" dirty="0">
                <a:solidFill>
                  <a:schemeClr val="bg1"/>
                </a:solidFill>
              </a:rPr>
              <a:t>팀원 소개</a:t>
            </a:r>
            <a:endParaRPr kumimoji="1"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sz="2100" dirty="0">
                <a:solidFill>
                  <a:schemeClr val="bg1"/>
                </a:solidFill>
              </a:rPr>
              <a:t>기획 배경</a:t>
            </a:r>
            <a:endParaRPr kumimoji="1" lang="en-US" altLang="ko-KR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sz="2100" dirty="0"/>
          </a:p>
          <a:p>
            <a:endParaRPr kumimoji="1" lang="ko-KR" altLang="en-US" sz="21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BC6555-57F2-234F-BEC8-59508623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4208" y="3212976"/>
            <a:ext cx="2287166" cy="2747963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핵심경쟁력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시장</a:t>
            </a:r>
            <a:r>
              <a:rPr kumimoji="1" lang="en-US" altLang="ko-KR" dirty="0">
                <a:solidFill>
                  <a:schemeClr val="bg1"/>
                </a:solidFill>
                <a:latin typeface="+mj-lt"/>
              </a:rPr>
              <a:t>/</a:t>
            </a: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경쟁 분석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시뮬레이션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endParaRPr kumimoji="1" lang="ko-KR" altLang="en-US" dirty="0"/>
          </a:p>
        </p:txBody>
      </p:sp>
      <p:sp>
        <p:nvSpPr>
          <p:cNvPr id="12" name="내용 개체 틀 8">
            <a:extLst>
              <a:ext uri="{FF2B5EF4-FFF2-40B4-BE49-F238E27FC236}">
                <a16:creationId xmlns:a16="http://schemas.microsoft.com/office/drawing/2014/main" id="{38BC7D88-9C4D-B940-B68F-3646E587455A}"/>
              </a:ext>
            </a:extLst>
          </p:cNvPr>
          <p:cNvSpPr txBox="1">
            <a:spLocks/>
          </p:cNvSpPr>
          <p:nvPr/>
        </p:nvSpPr>
        <p:spPr>
          <a:xfrm>
            <a:off x="3635896" y="3212976"/>
            <a:ext cx="2016224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서비스 소개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+mj-lt"/>
              </a:rPr>
              <a:t>부가 기능</a:t>
            </a:r>
            <a:endParaRPr kumimoji="1" lang="en-US" altLang="ko-KR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DCF0ACFA-7C73-5740-8054-59CBCF299A5F}"/>
              </a:ext>
            </a:extLst>
          </p:cNvPr>
          <p:cNvCxnSpPr/>
          <p:nvPr/>
        </p:nvCxnSpPr>
        <p:spPr>
          <a:xfrm>
            <a:off x="2987824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C7D7392-0431-F445-BD29-1C57C9A1BF57}"/>
              </a:ext>
            </a:extLst>
          </p:cNvPr>
          <p:cNvCxnSpPr/>
          <p:nvPr/>
        </p:nvCxnSpPr>
        <p:spPr>
          <a:xfrm>
            <a:off x="5940152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6E4B8AE-757C-5044-8E11-B6F9011B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            </a:t>
            </a:r>
            <a:r>
              <a:rPr lang="ko-KR" altLang="en-US" sz="4400" dirty="0">
                <a:solidFill>
                  <a:schemeClr val="bg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74" y="1825625"/>
            <a:ext cx="2431182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조장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박상민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A0FB294-AB59-D241-80DE-E6A4987286C1}"/>
              </a:ext>
            </a:extLst>
          </p:cNvPr>
          <p:cNvSpPr txBox="1">
            <a:spLocks/>
          </p:cNvSpPr>
          <p:nvPr/>
        </p:nvSpPr>
        <p:spPr>
          <a:xfrm>
            <a:off x="3364954" y="1772816"/>
            <a:ext cx="24311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디자이너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김재현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3833BB4-D5ED-B74F-9464-712E58425DAD}"/>
              </a:ext>
            </a:extLst>
          </p:cNvPr>
          <p:cNvSpPr txBox="1">
            <a:spLocks/>
          </p:cNvSpPr>
          <p:nvPr/>
        </p:nvSpPr>
        <p:spPr>
          <a:xfrm>
            <a:off x="6228184" y="1772816"/>
            <a:ext cx="24311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ko-KR" dirty="0"/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기획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</a:rPr>
              <a:t>문수림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이수정 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1"/>
                </a:solidFill>
              </a:rPr>
              <a:t> 조형래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1438434-D0FE-0840-B3FE-5E23B9B16495}"/>
              </a:ext>
            </a:extLst>
          </p:cNvPr>
          <p:cNvCxnSpPr/>
          <p:nvPr/>
        </p:nvCxnSpPr>
        <p:spPr>
          <a:xfrm>
            <a:off x="2771800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5D4DC05-7ABC-1547-8ADD-E641150E9A5D}"/>
              </a:ext>
            </a:extLst>
          </p:cNvPr>
          <p:cNvCxnSpPr/>
          <p:nvPr/>
        </p:nvCxnSpPr>
        <p:spPr>
          <a:xfrm>
            <a:off x="5652120" y="2204864"/>
            <a:ext cx="0" cy="3456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마스크 사용에 관심있는 사람에게 어떻게 편리한 서비스를 제공할 수 있을까</a:t>
            </a:r>
            <a:r>
              <a:rPr kumimoji="1" lang="en-US" altLang="ko-KR" dirty="0">
                <a:solidFill>
                  <a:schemeClr val="bg1"/>
                </a:solidFill>
              </a:rPr>
              <a:t>?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마스크 교체 시간 알림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026640" y="1523938"/>
            <a:ext cx="2874960" cy="5003551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40" y="2157792"/>
            <a:ext cx="2474208" cy="36226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미세먼지 농도 확인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2954368" y="1523938"/>
            <a:ext cx="2874960" cy="5003551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04" y="2157793"/>
            <a:ext cx="2474208" cy="36226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597429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4400" dirty="0">
                <a:solidFill>
                  <a:schemeClr val="bg1"/>
                </a:solidFill>
              </a:rPr>
              <a:t>대기환경에 맞는 마스크 추천 </a:t>
            </a:r>
          </a:p>
        </p:txBody>
      </p:sp>
      <p:pic>
        <p:nvPicPr>
          <p:cNvPr id="9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2954368" y="1523938"/>
            <a:ext cx="2874960" cy="5003551"/>
          </a:xfrm>
          <a:prstGeom prst="flowChartAlternateProcess">
            <a:avLst/>
          </a:prstGeom>
        </p:spPr>
      </p:pic>
      <p:pic>
        <p:nvPicPr>
          <p:cNvPr id="10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8ECB2695-C803-364D-BF30-932C21F16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04" y="2157793"/>
            <a:ext cx="2474208" cy="36226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44519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2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</a:rPr>
              <a:t>메뉴바</a:t>
            </a:r>
            <a:r>
              <a:rPr lang="ko-KR" altLang="en-US" sz="4400" dirty="0">
                <a:solidFill>
                  <a:schemeClr val="bg1"/>
                </a:solidFill>
              </a:rPr>
              <a:t> 존재</a:t>
            </a:r>
          </a:p>
        </p:txBody>
      </p:sp>
      <p:pic>
        <p:nvPicPr>
          <p:cNvPr id="4" name="내용 개체 틀 8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49F20AB3-A0D8-E445-957D-6C1CF569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33410" r="26460" b="7724"/>
          <a:stretch/>
        </p:blipFill>
        <p:spPr>
          <a:xfrm>
            <a:off x="3026640" y="1521793"/>
            <a:ext cx="2874960" cy="5003551"/>
          </a:xfrm>
          <a:prstGeom prst="flowChartAlternateProcess">
            <a:avLst/>
          </a:prstGeom>
        </p:spPr>
      </p:pic>
      <p:pic>
        <p:nvPicPr>
          <p:cNvPr id="1026" name="Picture 2" descr="C:\Users\Administrator\Downloads\men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40" y="2144033"/>
            <a:ext cx="2474208" cy="36357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36467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336</Words>
  <Application>Microsoft Macintosh PowerPoint</Application>
  <PresentationFormat>화면 슬라이드 쇼(4:3)</PresentationFormat>
  <Paragraphs>93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GulimChe</vt:lpstr>
      <vt:lpstr>맑은 고딕</vt:lpstr>
      <vt:lpstr>Arial</vt:lpstr>
      <vt:lpstr>Office 테마</vt:lpstr>
      <vt:lpstr>서비스/제품 소개 목차</vt:lpstr>
      <vt:lpstr>쏴리질러</vt:lpstr>
      <vt:lpstr>                  contents</vt:lpstr>
      <vt:lpstr>            팀원 소개</vt:lpstr>
      <vt:lpstr>마스크 사용에 관심있는 사람에게 어떻게 편리한 서비스를 제공할 수 있을까?</vt:lpstr>
      <vt:lpstr>마스크 교체 시간 알림</vt:lpstr>
      <vt:lpstr>미세먼지 농도 확인</vt:lpstr>
      <vt:lpstr>대기환경에 맞는 마스크 추천 </vt:lpstr>
      <vt:lpstr>메뉴바 존재</vt:lpstr>
      <vt:lpstr>쇼핑 기능&amp;리뷰 관리</vt:lpstr>
      <vt:lpstr>PowerPoint 프레젠테이션</vt:lpstr>
      <vt:lpstr>정기배송 &amp; 잔여 마스크 수</vt:lpstr>
      <vt:lpstr>알람 설정 기능</vt:lpstr>
      <vt:lpstr>부가 기능</vt:lpstr>
      <vt:lpstr>부가 기능</vt:lpstr>
      <vt:lpstr>핵심 경쟁력</vt:lpstr>
      <vt:lpstr>시장/경쟁 분석</vt:lpstr>
      <vt:lpstr>시장/경쟁 분석</vt:lpstr>
      <vt:lpstr>시뮬레이션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서비스/제품 소개 목차</dc:title>
  <dc:creator>문수림</dc:creator>
  <cp:lastModifiedBy>문수림</cp:lastModifiedBy>
  <cp:revision>22</cp:revision>
  <dcterms:created xsi:type="dcterms:W3CDTF">2018-11-09T19:34:15Z</dcterms:created>
  <dcterms:modified xsi:type="dcterms:W3CDTF">2018-11-09T20:33:19Z</dcterms:modified>
</cp:coreProperties>
</file>