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56" r:id="rId3"/>
    <p:sldId id="257" r:id="rId4"/>
    <p:sldId id="260" r:id="rId5"/>
    <p:sldId id="273" r:id="rId6"/>
    <p:sldId id="274" r:id="rId7"/>
    <p:sldId id="267" r:id="rId8"/>
    <p:sldId id="275" r:id="rId9"/>
    <p:sldId id="276" r:id="rId10"/>
    <p:sldId id="277" r:id="rId11"/>
    <p:sldId id="261" r:id="rId12"/>
    <p:sldId id="258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>
      <p:cViewPr varScale="1">
        <p:scale>
          <a:sx n="106" d="100"/>
          <a:sy n="106" d="100"/>
        </p:scale>
        <p:origin x="4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2018. 11. 10.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였였였였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착용 타이머 기능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눌러서 마스크 착용 시작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29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외출 시간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갑작스러운 미세먼지 공습 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7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알람</a:t>
            </a:r>
            <a:r>
              <a:rPr lang="ko-KR" altLang="en-US" dirty="0"/>
              <a:t> 설정 기능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54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E0F75-50A2-D04C-82B0-482E543C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여기에 </a:t>
            </a:r>
            <a:r>
              <a:rPr kumimoji="1" lang="ko-KR" altLang="en-US" dirty="0"/>
              <a:t>제휴업체 소개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이익창출을 목적으로 하되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하는 걸로 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이익 창출 방법</a:t>
            </a:r>
            <a:r>
              <a:rPr kumimoji="1" lang="en-US" altLang="ko-KR" dirty="0"/>
              <a:t>- </a:t>
            </a:r>
            <a:r>
              <a:rPr kumimoji="1" lang="ko-KR" altLang="en-US" dirty="0"/>
              <a:t>㈜마스크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             - (</a:t>
            </a:r>
            <a:r>
              <a:rPr kumimoji="1" lang="ko-KR" altLang="en-US" dirty="0"/>
              <a:t>부</a:t>
            </a:r>
            <a:r>
              <a:rPr kumimoji="1" lang="en-US" altLang="ko-KR" dirty="0"/>
              <a:t>)</a:t>
            </a:r>
            <a:r>
              <a:rPr kumimoji="1" lang="ko-KR" altLang="en-US" dirty="0"/>
              <a:t>화장품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research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해서 공급 업체 중에서도 메이저로 할 거냐 마이너로 할 거냐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기성 업체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있는 것을 홍보하거나 정보를 알려주는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차원으로 넘어가는 것</a:t>
            </a:r>
            <a:r>
              <a:rPr kumimoji="1" lang="en-US" altLang="ko-KR" dirty="0"/>
              <a:t>)(</a:t>
            </a:r>
            <a:r>
              <a:rPr kumimoji="1" lang="en" altLang="ko-KR" dirty="0"/>
              <a:t>ex : </a:t>
            </a:r>
            <a:r>
              <a:rPr kumimoji="1" lang="ko-KR" altLang="en-US" dirty="0"/>
              <a:t>정기 배송 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8C665-85BA-2947-B1EE-D2C597E1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박상민 이수정 김재현 </a:t>
            </a:r>
            <a:r>
              <a:rPr lang="ko-KR" altLang="en-US" sz="2800" dirty="0" err="1">
                <a:solidFill>
                  <a:schemeClr val="tx1"/>
                </a:solidFill>
              </a:rPr>
              <a:t>문수림</a:t>
            </a:r>
            <a:r>
              <a:rPr lang="ko-KR" altLang="en-US" sz="2800" dirty="0">
                <a:solidFill>
                  <a:schemeClr val="tx1"/>
                </a:solidFill>
              </a:rPr>
              <a:t> 조형래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마스크 교체 시간 알림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미세먼지 농도 확인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대기환경에 맞는 마스크 추천 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5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메뉴바</a:t>
            </a:r>
            <a:r>
              <a:rPr lang="ko-KR" altLang="en-US" dirty="0"/>
              <a:t> 존재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6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 기능</a:t>
            </a:r>
            <a:r>
              <a:rPr lang="en-US" altLang="ko-KR" dirty="0"/>
              <a:t>&amp;</a:t>
            </a:r>
            <a:r>
              <a:rPr lang="ko-KR" altLang="en-US" dirty="0"/>
              <a:t>리뷰 관리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정기배송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남은 마스크 수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14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196</Words>
  <Application>Microsoft Macintosh PowerPoint</Application>
  <PresentationFormat>화면 슬라이드 쇼(4:3)</PresentationFormat>
  <Paragraphs>40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서비스/제품 소개 목차</vt:lpstr>
      <vt:lpstr>쏴리질러</vt:lpstr>
      <vt:lpstr>마스크 사용에 관심있는 사람에게 어떻게 편리한 서비스를 제공할 수 있을까?</vt:lpstr>
      <vt:lpstr>마스크 교체 시간 알림</vt:lpstr>
      <vt:lpstr>미세먼지 농도 확인</vt:lpstr>
      <vt:lpstr>대기환경에 맞는 마스크 추천 </vt:lpstr>
      <vt:lpstr>메뉴바 존재</vt:lpstr>
      <vt:lpstr>쇼핑 기능&amp;리뷰 관리</vt:lpstr>
      <vt:lpstr>정기배송 &amp; 남은 마스크 수 확인</vt:lpstr>
      <vt:lpstr>알람 설정 기능</vt:lpstr>
      <vt:lpstr>핵심 경쟁력</vt:lpstr>
      <vt:lpstr>팀원 소개</vt:lpstr>
      <vt:lpstr>시장/경쟁 분석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문수림</cp:lastModifiedBy>
  <cp:revision>18</cp:revision>
  <dcterms:created xsi:type="dcterms:W3CDTF">2018-11-09T13:45:25Z</dcterms:created>
  <dcterms:modified xsi:type="dcterms:W3CDTF">2018-11-09T16:37:26Z</dcterms:modified>
</cp:coreProperties>
</file>