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D4AF7907-DB14-7F48-8B0C-447613DD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42971"/>
            <a:ext cx="2880320" cy="4416491"/>
          </a:xfr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19A7B-CC02-E345-B5C4-8C1856A9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기획 배경</a:t>
            </a:r>
            <a:r>
              <a:rPr kumimoji="1" lang="en-US" altLang="ko-KR" dirty="0"/>
              <a:t>/</a:t>
            </a:r>
            <a:r>
              <a:rPr kumimoji="1"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B8C52-5954-BB4F-B70F-C4889648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3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여기에 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Macintosh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쏴리질러</vt:lpstr>
      <vt:lpstr>마스크 사용에 관심있는 사람에게 어떻게 편리한 서비스를 제공할 수 있을까?</vt:lpstr>
      <vt:lpstr>서비스/제품 소개</vt:lpstr>
      <vt:lpstr>팀원 소개</vt:lpstr>
      <vt:lpstr>기획 배경/해결 방안</vt:lpstr>
      <vt:lpstr>핵심 경쟁력</vt:lpstr>
      <vt:lpstr>시장/경쟁 분석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5</cp:revision>
  <dcterms:created xsi:type="dcterms:W3CDTF">2018-11-09T13:45:25Z</dcterms:created>
  <dcterms:modified xsi:type="dcterms:W3CDTF">2018-11-09T14:00:37Z</dcterms:modified>
</cp:coreProperties>
</file>