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5" r:id="rId5"/>
    <p:sldId id="261" r:id="rId6"/>
    <p:sldId id="258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>
      <p:cViewPr varScale="1">
        <p:scale>
          <a:sx n="106" d="100"/>
          <a:sy n="106" d="100"/>
        </p:scale>
        <p:origin x="41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41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66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65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82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54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39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92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23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339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39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83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0E162-3880-4AB0-B825-B924C8552DF4}" type="datetimeFigureOut">
              <a:rPr lang="ko-KR" altLang="en-US" smtClean="0"/>
              <a:t>2018. 11. 9.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35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쏴리질러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solidFill>
                  <a:schemeClr val="tx1"/>
                </a:solidFill>
              </a:rPr>
              <a:t>박상민 이수정 김재현 </a:t>
            </a:r>
            <a:r>
              <a:rPr lang="ko-KR" altLang="en-US" sz="2800" dirty="0" err="1">
                <a:solidFill>
                  <a:schemeClr val="tx1"/>
                </a:solidFill>
              </a:rPr>
              <a:t>문수림</a:t>
            </a:r>
            <a:r>
              <a:rPr lang="ko-KR" altLang="en-US" sz="2800" dirty="0">
                <a:solidFill>
                  <a:schemeClr val="tx1"/>
                </a:solidFill>
              </a:rPr>
              <a:t> 조형래</a:t>
            </a:r>
            <a:endParaRPr lang="en-US" altLang="ko-KR" sz="2800" dirty="0">
              <a:solidFill>
                <a:schemeClr val="tx1"/>
              </a:solidFill>
            </a:endParaRP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9860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C8BD3-3AF1-C748-835F-F0A286C9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20888"/>
            <a:ext cx="8229600" cy="1791072"/>
          </a:xfrm>
        </p:spPr>
        <p:txBody>
          <a:bodyPr>
            <a:normAutofit fontScale="90000"/>
          </a:bodyPr>
          <a:lstStyle/>
          <a:p>
            <a:r>
              <a:rPr kumimoji="1" lang="ko-KR" altLang="en-US" dirty="0"/>
              <a:t>마스크 사용에 관심있는 사람에게 어떻게 편리한 서비스를 제공할 수 있을까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3612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210B6-0999-9C4F-954D-22D6B30F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서비스</a:t>
            </a:r>
            <a:r>
              <a:rPr kumimoji="1" lang="en-US" altLang="ko-KR" dirty="0"/>
              <a:t>/</a:t>
            </a:r>
            <a:r>
              <a:rPr kumimoji="1" lang="ko-KR" altLang="en-US" dirty="0"/>
              <a:t>제품 소개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376BFEE-FF51-DD42-B6AF-0E4EB5FA1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이 제품은 마스크 </a:t>
            </a:r>
            <a:r>
              <a:rPr kumimoji="1" lang="ko-KR" altLang="en-US" dirty="0"/>
              <a:t>착용을 장려하고 구매를 쉽게 도와주는 앱이다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현 대기 상황에 맞게 제품을 추천해주고 </a:t>
            </a:r>
            <a:r>
              <a:rPr kumimoji="1" lang="ko-KR" altLang="en-US" dirty="0" err="1"/>
              <a:t>정기구매</a:t>
            </a:r>
            <a:r>
              <a:rPr kumimoji="1" lang="ko-KR" altLang="en-US" dirty="0"/>
              <a:t> 및 미세먼지 관련 상품을   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2012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76D8A-B103-0E45-A634-347814ED6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내용 개체 틀 4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4FB8F59F-F36C-F342-96BA-50436123D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16832"/>
            <a:ext cx="1524000" cy="2336800"/>
          </a:xfrm>
        </p:spPr>
      </p:pic>
      <p:pic>
        <p:nvPicPr>
          <p:cNvPr id="6" name="그림 5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FF4CAC17-799B-734B-A9DA-34A31AE2F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916832"/>
            <a:ext cx="15240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89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6ACF8-0967-254E-9A89-A9750729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핵심 경쟁력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EE0F75-50A2-D04C-82B0-482E543CA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여기에 </a:t>
            </a:r>
            <a:r>
              <a:rPr kumimoji="1" lang="ko-KR" altLang="en-US" dirty="0"/>
              <a:t>제휴업체 소개</a:t>
            </a:r>
            <a:r>
              <a:rPr kumimoji="1" lang="en-US" altLang="ko-KR" dirty="0"/>
              <a:t>(</a:t>
            </a:r>
            <a:r>
              <a:rPr kumimoji="1" lang="ko-KR" altLang="en-US" dirty="0"/>
              <a:t>이익창출을 목적으로 하되 </a:t>
            </a:r>
            <a:r>
              <a:rPr kumimoji="1" lang="ko-KR" altLang="en-US" dirty="0" err="1"/>
              <a:t>알람</a:t>
            </a:r>
            <a:r>
              <a:rPr kumimoji="1" lang="ko-KR" altLang="en-US" dirty="0"/>
              <a:t> 기능을 하는 걸로 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이익 창출 방법</a:t>
            </a:r>
            <a:r>
              <a:rPr kumimoji="1" lang="en-US" altLang="ko-KR" dirty="0"/>
              <a:t>- </a:t>
            </a:r>
            <a:r>
              <a:rPr kumimoji="1" lang="ko-KR" altLang="en-US" dirty="0"/>
              <a:t>㈜마스크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                     - (</a:t>
            </a:r>
            <a:r>
              <a:rPr kumimoji="1" lang="ko-KR" altLang="en-US" dirty="0"/>
              <a:t>부</a:t>
            </a:r>
            <a:r>
              <a:rPr kumimoji="1" lang="en-US" altLang="ko-KR" dirty="0"/>
              <a:t>)</a:t>
            </a:r>
            <a:r>
              <a:rPr kumimoji="1" lang="ko-KR" altLang="en-US" dirty="0"/>
              <a:t>화장품</a:t>
            </a:r>
            <a:r>
              <a:rPr kumimoji="1" lang="en-US" altLang="ko-KR" dirty="0"/>
              <a:t>, </a:t>
            </a:r>
            <a:r>
              <a:rPr kumimoji="1" lang="ko-KR" altLang="en-US" dirty="0"/>
              <a:t>공기청정기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음식</a:t>
            </a:r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2442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9D811-9620-E144-9E2D-42A6803A5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팀원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3D240D-69BC-C24F-B228-B79939338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조장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2398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98C9A-6B41-9E48-9587-94770AFE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시장</a:t>
            </a:r>
            <a:r>
              <a:rPr kumimoji="1" lang="en-US" altLang="ko-KR" dirty="0"/>
              <a:t>/</a:t>
            </a:r>
            <a:r>
              <a:rPr kumimoji="1" lang="ko-KR" altLang="en-US" dirty="0"/>
              <a:t>경쟁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83A23E-B406-1348-839E-7F8B6950D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R" dirty="0"/>
              <a:t>research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해서 공급 업체 중에서도 메이저로 할 거냐 마이너로 할 거냐</a:t>
            </a:r>
          </a:p>
          <a:p>
            <a:r>
              <a:rPr kumimoji="1" lang="en-US" altLang="ko-KR" dirty="0"/>
              <a:t>1. </a:t>
            </a:r>
            <a:r>
              <a:rPr kumimoji="1" lang="ko-KR" altLang="en-US" dirty="0"/>
              <a:t>기성 업체</a:t>
            </a:r>
            <a:r>
              <a:rPr kumimoji="1" lang="en-US" altLang="ko-KR" dirty="0"/>
              <a:t>(</a:t>
            </a:r>
            <a:r>
              <a:rPr kumimoji="1" lang="ko-KR" altLang="en-US" dirty="0"/>
              <a:t>있는 것을 홍보하거나 정보를 알려주는 것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/>
              <a:t>2. </a:t>
            </a:r>
            <a:r>
              <a:rPr kumimoji="1" lang="ko-KR" altLang="en-US" dirty="0"/>
              <a:t>서비스화</a:t>
            </a:r>
            <a:r>
              <a:rPr kumimoji="1" lang="en-US" altLang="ko-KR" dirty="0"/>
              <a:t>(</a:t>
            </a:r>
            <a:r>
              <a:rPr kumimoji="1" lang="ko-KR" altLang="en-US" dirty="0"/>
              <a:t>다른 차원으로 넘어가는 것</a:t>
            </a:r>
            <a:r>
              <a:rPr kumimoji="1" lang="en-US" altLang="ko-KR" dirty="0"/>
              <a:t>)(</a:t>
            </a:r>
            <a:r>
              <a:rPr kumimoji="1" lang="en" altLang="ko-KR" dirty="0"/>
              <a:t>ex : </a:t>
            </a:r>
            <a:r>
              <a:rPr kumimoji="1" lang="ko-KR" altLang="en-US" dirty="0"/>
              <a:t>정기 배송 등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2687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08281-2DF6-3F4B-B03E-499380C0C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질의응답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8C665-85BA-2947-B1EE-D2C597E1A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9387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98B7E9-F878-0E42-A16C-75C889AF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감사합니다 </a:t>
            </a:r>
            <a:r>
              <a:rPr kumimoji="1" lang="en-US" altLang="ko-KR" dirty="0">
                <a:sym typeface="Wingdings" pitchFamily="2" charset="2"/>
              </a:rPr>
              <a:t>: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7145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122</Words>
  <Application>Microsoft Macintosh PowerPoint</Application>
  <PresentationFormat>화면 슬라이드 쇼(4:3)</PresentationFormat>
  <Paragraphs>17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Office 테마</vt:lpstr>
      <vt:lpstr>쏴리질러</vt:lpstr>
      <vt:lpstr>마스크 사용에 관심있는 사람에게 어떻게 편리한 서비스를 제공할 수 있을까?</vt:lpstr>
      <vt:lpstr>서비스/제품 소개</vt:lpstr>
      <vt:lpstr>PowerPoint 프레젠테이션</vt:lpstr>
      <vt:lpstr>핵심 경쟁력</vt:lpstr>
      <vt:lpstr>팀원 소개</vt:lpstr>
      <vt:lpstr>시장/경쟁 분석</vt:lpstr>
      <vt:lpstr>질의응답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문수림</cp:lastModifiedBy>
  <cp:revision>10</cp:revision>
  <dcterms:created xsi:type="dcterms:W3CDTF">2018-11-09T13:45:25Z</dcterms:created>
  <dcterms:modified xsi:type="dcterms:W3CDTF">2018-11-09T15:16:20Z</dcterms:modified>
</cp:coreProperties>
</file>