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0" r:id="rId5"/>
    <p:sldId id="265" r:id="rId6"/>
    <p:sldId id="261" r:id="rId7"/>
    <p:sldId id="25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99"/>
  </p:normalViewPr>
  <p:slideViewPr>
    <p:cSldViewPr>
      <p:cViewPr varScale="1">
        <p:scale>
          <a:sx n="106" d="100"/>
          <a:sy n="106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76BFEE-FF51-DD42-B6AF-0E4EB5FA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 제품은 마스크 착용을 장려하고 구매를 쉽게 도와주는 앱이다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 대기 상황에 맞는 제품을 추천해주고 </a:t>
            </a:r>
            <a:r>
              <a:rPr kumimoji="1" lang="ko-KR" altLang="en-US" dirty="0" err="1"/>
              <a:t>정기구매</a:t>
            </a:r>
            <a:r>
              <a:rPr kumimoji="1" lang="ko-KR" altLang="en-US" dirty="0"/>
              <a:t> 및 미세먼지 관련 상품을   </a:t>
            </a:r>
            <a:endParaRPr kumimoji="1" lang="en-US" altLang="ko-KR" dirty="0"/>
          </a:p>
          <a:p>
            <a:r>
              <a:rPr kumimoji="1" lang="ko-KR" altLang="en-US" dirty="0"/>
              <a:t>요약 </a:t>
            </a:r>
            <a:r>
              <a:rPr kumimoji="1" lang="en-US" altLang="ko-KR" dirty="0"/>
              <a:t>,</a:t>
            </a:r>
            <a:r>
              <a:rPr kumimoji="1" lang="ko-KR" altLang="en-US" dirty="0"/>
              <a:t>차별성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76D8A-B103-0E45-A634-347814ED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FB8F59F-F36C-F342-96BA-50436123D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524000" cy="2336800"/>
          </a:xfrm>
        </p:spPr>
      </p:pic>
      <p:pic>
        <p:nvPicPr>
          <p:cNvPr id="6" name="그림 5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FF4CAC17-799B-734B-A9DA-34A31AE2F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16832"/>
            <a:ext cx="1524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여기에 </a:t>
            </a:r>
            <a:r>
              <a:rPr kumimoji="1" lang="ko-KR" altLang="en-US" dirty="0"/>
              <a:t>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177</Words>
  <Application>Microsoft Macintosh PowerPoint</Application>
  <PresentationFormat>화면 슬라이드 쇼(4:3)</PresentationFormat>
  <Paragraphs>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서비스/제품 소개 목차</vt:lpstr>
      <vt:lpstr>쏴리질러</vt:lpstr>
      <vt:lpstr>마스크 사용에 관심있는 사람에게 어떻게 편리한 서비스를 제공할 수 있을까?</vt:lpstr>
      <vt:lpstr>서비스/제품 소개</vt:lpstr>
      <vt:lpstr>PowerPoint 프레젠테이션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13</cp:revision>
  <dcterms:created xsi:type="dcterms:W3CDTF">2018-11-09T13:45:25Z</dcterms:created>
  <dcterms:modified xsi:type="dcterms:W3CDTF">2018-11-09T15:59:39Z</dcterms:modified>
</cp:coreProperties>
</file>