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0" r:id="rId5"/>
    <p:sldId id="265" r:id="rId6"/>
    <p:sldId id="261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187624" y="169084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6D8A-B103-0E45-A634-347814ED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FB8F59F-F36C-F342-96BA-50436123D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524000" cy="2336800"/>
          </a:xfrm>
        </p:spPr>
      </p:pic>
      <p:pic>
        <p:nvPicPr>
          <p:cNvPr id="6" name="그림 5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FF4CAC17-799B-734B-A9DA-34A31AE2F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16832"/>
            <a:ext cx="1524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153</Words>
  <Application>Microsoft Macintosh PowerPoint</Application>
  <PresentationFormat>화면 슬라이드 쇼(4:3)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서비스/제품 소개 목차</vt:lpstr>
      <vt:lpstr>쏴리질러</vt:lpstr>
      <vt:lpstr>마스크 사용에 관심있는 사람에게 어떻게 편리한 서비스를 제공할 수 있을까?</vt:lpstr>
      <vt:lpstr>서비스/제품 소개</vt:lpstr>
      <vt:lpstr>PowerPoint 프레젠테이션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14</cp:revision>
  <dcterms:created xsi:type="dcterms:W3CDTF">2018-11-09T13:45:25Z</dcterms:created>
  <dcterms:modified xsi:type="dcterms:W3CDTF">2018-11-09T16:10:04Z</dcterms:modified>
</cp:coreProperties>
</file>