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9"/>
  </p:normalViewPr>
  <p:slideViewPr>
    <p:cSldViewPr>
      <p:cViewPr varScale="1">
        <p:scale>
          <a:sx n="106" d="100"/>
          <a:sy n="106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1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4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9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3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9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E162-3880-4AB0-B825-B924C8552DF4}" type="datetimeFigureOut">
              <a:rPr lang="ko-KR" altLang="en-US" smtClean="0"/>
              <a:t>2018. 11. 9.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B740-BCB3-4D0C-AA27-8CFE4007E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5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쏴리질러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</a:rPr>
              <a:t>박상민 이수정 김재현 </a:t>
            </a:r>
            <a:r>
              <a:rPr lang="ko-KR" altLang="en-US" sz="2800" dirty="0" err="1">
                <a:solidFill>
                  <a:schemeClr val="tx1"/>
                </a:solidFill>
              </a:rPr>
              <a:t>문수림</a:t>
            </a:r>
            <a:r>
              <a:rPr lang="ko-KR" altLang="en-US" sz="2800" dirty="0">
                <a:solidFill>
                  <a:schemeClr val="tx1"/>
                </a:solidFill>
              </a:rPr>
              <a:t> 조형래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6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C8BD3-3AF1-C748-835F-F0A286C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79107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마스크 사용에 관심있는 사람에게 어떻게 편리한 서비스를 제공할 수 있을까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210B6-0999-9C4F-954D-22D6B30F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</a:t>
            </a:r>
            <a:r>
              <a:rPr kumimoji="1" lang="en-US" altLang="ko-KR" dirty="0"/>
              <a:t>/</a:t>
            </a:r>
            <a:r>
              <a:rPr kumimoji="1" lang="ko-KR" altLang="en-US" dirty="0"/>
              <a:t>제품 소개</a:t>
            </a:r>
          </a:p>
        </p:txBody>
      </p:sp>
      <p:pic>
        <p:nvPicPr>
          <p:cNvPr id="5" name="내용 개체 틀 4" descr="스크린샷이(가) 표시된 사진&#10;&#10;&#10;&#10;자동 생성된 설명">
            <a:extLst>
              <a:ext uri="{FF2B5EF4-FFF2-40B4-BE49-F238E27FC236}">
                <a16:creationId xmlns:a16="http://schemas.microsoft.com/office/drawing/2014/main" id="{D4AF7907-DB14-7F48-8B0C-447613DDF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880320" cy="4416491"/>
          </a:xfrm>
        </p:spPr>
      </p:pic>
    </p:spTree>
    <p:extLst>
      <p:ext uri="{BB962C8B-B14F-4D97-AF65-F5344CB8AC3E}">
        <p14:creationId xmlns:p14="http://schemas.microsoft.com/office/powerpoint/2010/main" val="36220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CF8-0967-254E-9A89-A9750729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경쟁력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E0F75-50A2-D04C-82B0-482E543C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여기에 제휴업체 소개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이익창출을 목적으로 하되 </a:t>
            </a:r>
            <a:r>
              <a:rPr kumimoji="1" lang="ko-KR" altLang="en-US" dirty="0" err="1"/>
              <a:t>알람</a:t>
            </a:r>
            <a:r>
              <a:rPr kumimoji="1" lang="ko-KR" altLang="en-US" dirty="0"/>
              <a:t> 기능을 하는 걸로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44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D811-9620-E144-9E2D-42A6803A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D240D-69BC-C24F-B228-B7993933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조장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23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8C9A-6B41-9E48-9587-94770AFE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시장</a:t>
            </a:r>
            <a:r>
              <a:rPr kumimoji="1" lang="en-US" altLang="ko-KR" dirty="0"/>
              <a:t>/</a:t>
            </a:r>
            <a:r>
              <a:rPr kumimoji="1" lang="ko-KR" altLang="en-US" dirty="0"/>
              <a:t>경쟁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A23E-B406-1348-839E-7F8B6950D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dirty="0"/>
              <a:t>research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해서 공급 업체 중에서도 메이저로 할 거냐 마이너로 할 거냐</a:t>
            </a:r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기성 업체</a:t>
            </a:r>
            <a:r>
              <a:rPr kumimoji="1" lang="en-US" altLang="ko-KR" dirty="0"/>
              <a:t>(</a:t>
            </a:r>
            <a:r>
              <a:rPr kumimoji="1" lang="ko-KR" altLang="en-US" dirty="0"/>
              <a:t>있는 것을 홍보하거나 정보를 알려주는 것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차원으로 넘어가는 것</a:t>
            </a:r>
            <a:r>
              <a:rPr kumimoji="1" lang="en-US" altLang="ko-KR" dirty="0"/>
              <a:t>)(</a:t>
            </a:r>
            <a:r>
              <a:rPr kumimoji="1" lang="en" altLang="ko-KR" dirty="0"/>
              <a:t>ex : </a:t>
            </a:r>
            <a:r>
              <a:rPr kumimoji="1" lang="ko-KR" altLang="en-US" dirty="0"/>
              <a:t>정기 배송 등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8281-2DF6-3F4B-B03E-499380C0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8C665-85BA-2947-B1EE-D2C597E1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38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8B7E9-F878-0E42-A16C-75C889AF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감사합니다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14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85</Words>
  <Application>Microsoft Macintosh PowerPoint</Application>
  <PresentationFormat>화면 슬라이드 쇼(4:3)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쏴리질러</vt:lpstr>
      <vt:lpstr>마스크 사용에 관심있는 사람에게 어떻게 편리한 서비스를 제공할 수 있을까?</vt:lpstr>
      <vt:lpstr>서비스/제품 소개</vt:lpstr>
      <vt:lpstr>핵심 경쟁력</vt:lpstr>
      <vt:lpstr>팀원 소개</vt:lpstr>
      <vt:lpstr>시장/경쟁 분석</vt:lpstr>
      <vt:lpstr>질의응답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문수림</cp:lastModifiedBy>
  <cp:revision>7</cp:revision>
  <dcterms:created xsi:type="dcterms:W3CDTF">2018-11-09T13:45:25Z</dcterms:created>
  <dcterms:modified xsi:type="dcterms:W3CDTF">2018-11-09T14:30:55Z</dcterms:modified>
</cp:coreProperties>
</file>