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6" r:id="rId2"/>
    <p:sldId id="256" r:id="rId3"/>
    <p:sldId id="280" r:id="rId4"/>
    <p:sldId id="258" r:id="rId5"/>
    <p:sldId id="257" r:id="rId6"/>
    <p:sldId id="260" r:id="rId7"/>
    <p:sldId id="273" r:id="rId8"/>
    <p:sldId id="274" r:id="rId9"/>
    <p:sldId id="267" r:id="rId10"/>
    <p:sldId id="275" r:id="rId11"/>
    <p:sldId id="279" r:id="rId12"/>
    <p:sldId id="278" r:id="rId13"/>
    <p:sldId id="277" r:id="rId14"/>
    <p:sldId id="282" r:id="rId15"/>
    <p:sldId id="283" r:id="rId16"/>
    <p:sldId id="261" r:id="rId17"/>
    <p:sldId id="262" r:id="rId18"/>
    <p:sldId id="284" r:id="rId19"/>
    <p:sldId id="281" r:id="rId20"/>
    <p:sldId id="263" r:id="rId21"/>
    <p:sldId id="264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3"/>
    <p:restoredTop sz="94599"/>
  </p:normalViewPr>
  <p:slideViewPr>
    <p:cSldViewPr>
      <p:cViewPr varScale="1">
        <p:scale>
          <a:sx n="108" d="100"/>
          <a:sy n="108" d="100"/>
        </p:scale>
        <p:origin x="-2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8F092-C767-FC4F-B808-83A348BB618C}" type="datetimeFigureOut">
              <a:rPr kumimoji="1" lang="ko-KR" altLang="en-US" smtClean="0"/>
              <a:t>2018-11-10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9AE6D-0ADA-CF4D-9503-F3CACB9669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518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기획배경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856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마스크 사용량이 증가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마스크 특허 출원이 증가함에 따라 기업이 저희 </a:t>
            </a:r>
            <a:r>
              <a:rPr lang="ko-KR" altLang="en-US" baseline="0" dirty="0" err="1" smtClean="0"/>
              <a:t>앱을</a:t>
            </a:r>
            <a:r>
              <a:rPr lang="ko-KR" altLang="en-US" baseline="0" dirty="0" smtClean="0"/>
              <a:t> 이용 할 것입니다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8379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마스크 착용 타이머 기능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눌러서 마스크 착용 시작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마스크 착용 시간이 초과되면 </a:t>
            </a:r>
            <a:r>
              <a:rPr kumimoji="1" lang="ko-KR" altLang="en-US" dirty="0" err="1"/>
              <a:t>교체시간을</a:t>
            </a:r>
            <a:r>
              <a:rPr kumimoji="1" lang="ko-KR" altLang="en-US" dirty="0"/>
              <a:t> 알려줌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1293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4359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KF80 : 0.6um</a:t>
            </a:r>
            <a:r>
              <a:rPr kumimoji="1" lang="ko-KR" altLang="en-US" dirty="0"/>
              <a:t>의 먼지들을 </a:t>
            </a:r>
            <a:r>
              <a:rPr kumimoji="1" lang="en-US" altLang="ko-KR" dirty="0"/>
              <a:t>80%</a:t>
            </a:r>
            <a:r>
              <a:rPr kumimoji="1" lang="ko-KR" altLang="en-US" dirty="0"/>
              <a:t> 이상 차단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KF94 : 0.4um</a:t>
            </a:r>
            <a:r>
              <a:rPr kumimoji="1" lang="ko-KR" altLang="en-US" dirty="0"/>
              <a:t> 먼지들을 </a:t>
            </a:r>
            <a:r>
              <a:rPr kumimoji="1" lang="en-US" altLang="ko-KR" dirty="0"/>
              <a:t>94%</a:t>
            </a:r>
            <a:r>
              <a:rPr kumimoji="1" lang="ko-KR" altLang="en-US" dirty="0"/>
              <a:t> 이상 차단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KF99</a:t>
            </a:r>
            <a:r>
              <a:rPr kumimoji="1" lang="ko-KR" altLang="en-US" dirty="0"/>
              <a:t> </a:t>
            </a:r>
            <a:r>
              <a:rPr kumimoji="1" lang="en-US" altLang="ko-KR" dirty="0"/>
              <a:t>: 0.4um</a:t>
            </a:r>
            <a:r>
              <a:rPr kumimoji="1" lang="ko-KR" altLang="en-US" dirty="0"/>
              <a:t>의 먼지들을 </a:t>
            </a:r>
            <a:r>
              <a:rPr kumimoji="1" lang="en-US" altLang="ko-KR" dirty="0"/>
              <a:t>99%</a:t>
            </a:r>
            <a:r>
              <a:rPr kumimoji="1" lang="ko-KR" altLang="en-US" dirty="0"/>
              <a:t>이상 차단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0096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마스크 와 미세먼지에 관련된 여러가지를 </a:t>
            </a:r>
            <a:r>
              <a:rPr kumimoji="1" lang="en-US" altLang="ko-KR" dirty="0"/>
              <a:t>(</a:t>
            </a:r>
            <a:r>
              <a:rPr kumimoji="1" lang="ko-KR" altLang="en-US" dirty="0"/>
              <a:t>예를 들어 공기청정기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화장품</a:t>
            </a:r>
            <a:r>
              <a:rPr kumimoji="1" lang="en-US" altLang="ko-KR" dirty="0"/>
              <a:t>,</a:t>
            </a:r>
            <a:r>
              <a:rPr kumimoji="1" lang="ko-KR" altLang="en-US" dirty="0"/>
              <a:t>음식 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  구매할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4301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외출 시간 설정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갑작스러운 미세먼지 공습 알림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8971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가입 후 첫 구매 시 실내에서도 청결하게 마스크를 보관할 수 있도록 마스크 케이스를 지급합니다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연속 구매 기간으로 사용자의 등급을 정하여 기업에서 지원받은 사은품을 제공함으로써 소비자의 가격부담을 줄일 수 있습니다</a:t>
            </a:r>
            <a:r>
              <a:rPr kumimoji="1" lang="en-US" altLang="ko-KR" smtClean="0"/>
              <a:t>.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7211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저희 앱의 핵심 경쟁력은 앞서 말한 쇼핑몰 기능에서 제휴업체로부터 광고료를 받아 이익을 창출하면서  </a:t>
            </a:r>
            <a:endParaRPr kumimoji="1" lang="en-US" altLang="ko-KR" dirty="0"/>
          </a:p>
          <a:p>
            <a:r>
              <a:rPr kumimoji="1" lang="ko-KR" altLang="en-US" dirty="0"/>
              <a:t>소비자들에게는 </a:t>
            </a:r>
            <a:r>
              <a:rPr kumimoji="1" lang="ko-KR" altLang="en-US" dirty="0" err="1"/>
              <a:t>알람</a:t>
            </a:r>
            <a:r>
              <a:rPr kumimoji="1" lang="ko-KR" altLang="en-US" dirty="0"/>
              <a:t> 기능을 통해 편의를 제공하는 것 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8190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마스크 사용량이 증가하는 그래프를 보여주고 우리 앱의 사용률도 같이 증가할 것이라고 예상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206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1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6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65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2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54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9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92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3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3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9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83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35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1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8EBD7A7-4630-1047-9A97-D89735A5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서비스</a:t>
            </a:r>
            <a:r>
              <a:rPr kumimoji="1" lang="en-US" altLang="ko-KR" dirty="0"/>
              <a:t>/</a:t>
            </a:r>
            <a:r>
              <a:rPr kumimoji="1" lang="ko-KR" altLang="en-US" dirty="0"/>
              <a:t>제품 소개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A9874B2-5A79-0C4C-AEDC-6599047D1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1.</a:t>
            </a:r>
            <a:r>
              <a:rPr lang="ko-KR" altLang="en-US" dirty="0" err="1"/>
              <a:t>마스크착용</a:t>
            </a:r>
            <a:r>
              <a:rPr lang="ko-KR" altLang="en-US" dirty="0"/>
              <a:t> 타이머 기능 </a:t>
            </a:r>
            <a:r>
              <a:rPr lang="en-US" altLang="ko-KR" dirty="0"/>
              <a:t>+ </a:t>
            </a:r>
            <a:r>
              <a:rPr lang="ko-KR" altLang="en-US" dirty="0"/>
              <a:t>교체 시간 알림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마스크 농도 확인 기능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마스크 추천 기능</a:t>
            </a:r>
          </a:p>
          <a:p>
            <a:r>
              <a:rPr lang="en-US" altLang="ko-KR" dirty="0"/>
              <a:t>4.</a:t>
            </a:r>
            <a:r>
              <a:rPr lang="ko-KR" altLang="en-US" dirty="0"/>
              <a:t>메뉴버튼 </a:t>
            </a:r>
            <a:r>
              <a:rPr lang="en-US" altLang="ko-KR" dirty="0"/>
              <a:t>- </a:t>
            </a:r>
            <a:r>
              <a:rPr lang="ko-KR" altLang="en-US" dirty="0" err="1"/>
              <a:t>쇼핑기능</a:t>
            </a:r>
            <a:r>
              <a:rPr lang="en-US" altLang="ko-KR" dirty="0"/>
              <a:t>(</a:t>
            </a:r>
            <a:r>
              <a:rPr lang="ko-KR" altLang="en-US" dirty="0" err="1"/>
              <a:t>리뷰관리</a:t>
            </a:r>
            <a:r>
              <a:rPr lang="en-US" altLang="ko-KR" dirty="0"/>
              <a:t>) + </a:t>
            </a:r>
            <a:r>
              <a:rPr lang="ko-KR" altLang="en-US" dirty="0" err="1"/>
              <a:t>정기배송</a:t>
            </a:r>
            <a:r>
              <a:rPr lang="ko-KR" altLang="en-US" dirty="0"/>
              <a:t> 기능</a:t>
            </a:r>
            <a:r>
              <a:rPr lang="en-US" altLang="ko-KR" dirty="0"/>
              <a:t>( </a:t>
            </a:r>
            <a:r>
              <a:rPr lang="ko-KR" altLang="en-US" dirty="0"/>
              <a:t>남은 마스크 확인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/>
              <a:t>5.</a:t>
            </a:r>
            <a:r>
              <a:rPr lang="ko-KR" altLang="en-US" dirty="0" err="1"/>
              <a:t>홈버튼</a:t>
            </a:r>
            <a:r>
              <a:rPr lang="ko-KR" altLang="en-US" dirty="0"/>
              <a:t> </a:t>
            </a:r>
            <a:r>
              <a:rPr lang="ko-KR" altLang="en-US" dirty="0" err="1"/>
              <a:t>알람설정</a:t>
            </a:r>
            <a:r>
              <a:rPr lang="ko-KR" altLang="en-US" dirty="0"/>
              <a:t> 기능 </a:t>
            </a:r>
            <a:r>
              <a:rPr lang="en-US" altLang="ko-KR" dirty="0"/>
              <a:t>- </a:t>
            </a:r>
            <a:r>
              <a:rPr lang="ko-KR" altLang="en-US" dirty="0"/>
              <a:t>외출 시간 설정 </a:t>
            </a:r>
          </a:p>
          <a:p>
            <a:r>
              <a:rPr lang="en-US" altLang="ko-KR" dirty="0"/>
              <a:t>6.</a:t>
            </a:r>
            <a:r>
              <a:rPr lang="ko-KR" altLang="en-US" dirty="0" err="1"/>
              <a:t>홈버튼</a:t>
            </a:r>
            <a:r>
              <a:rPr lang="ko-KR" altLang="en-US" dirty="0"/>
              <a:t> </a:t>
            </a:r>
            <a:r>
              <a:rPr lang="ko-KR" altLang="en-US" dirty="0" err="1"/>
              <a:t>알람설정</a:t>
            </a:r>
            <a:r>
              <a:rPr lang="ko-KR" altLang="en-US" dirty="0"/>
              <a:t> 기능 </a:t>
            </a:r>
            <a:r>
              <a:rPr lang="en-US" altLang="ko-KR" dirty="0"/>
              <a:t>- </a:t>
            </a:r>
            <a:r>
              <a:rPr lang="ko-KR" altLang="en-US" dirty="0"/>
              <a:t>갑작스러운 미세먼지 공습 알림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/>
              <a:t>부가기능</a:t>
            </a:r>
          </a:p>
          <a:p>
            <a:r>
              <a:rPr lang="en-US" altLang="ko-KR" dirty="0"/>
              <a:t>-</a:t>
            </a:r>
            <a:r>
              <a:rPr lang="ko-KR" altLang="en-US" dirty="0" err="1"/>
              <a:t>로딩시간에</a:t>
            </a:r>
            <a:r>
              <a:rPr lang="ko-KR" altLang="en-US" dirty="0"/>
              <a:t> 미세먼지 위험성 문구 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케이스 및 사은품 제공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등급제도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2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쇼핑 기능</a:t>
            </a:r>
            <a:r>
              <a:rPr lang="en-US" altLang="ko-KR" dirty="0"/>
              <a:t>&amp;</a:t>
            </a:r>
            <a:r>
              <a:rPr lang="ko-KR" altLang="en-US" dirty="0"/>
              <a:t>리뷰 관리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="" xmlns:a16="http://schemas.microsoft.com/office/drawing/2014/main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76120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44" y="2194391"/>
            <a:ext cx="2044800" cy="30047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569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8" descr="스크린샷이(가) 표시된 사진&#10;&#10;&#10;&#10;자동 생성된 설명">
            <a:extLst>
              <a:ext uri="{FF2B5EF4-FFF2-40B4-BE49-F238E27FC236}">
                <a16:creationId xmlns="" xmlns:a16="http://schemas.microsoft.com/office/drawing/2014/main" id="{0E816373-5551-9F4B-951C-E3D21C53B6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76120" y="1690840"/>
            <a:ext cx="2376000" cy="4135166"/>
          </a:xfrm>
          <a:prstGeom prst="flowChartAlternateProcess">
            <a:avLst/>
          </a:prstGeom>
        </p:spPr>
      </p:pic>
      <p:pic>
        <p:nvPicPr>
          <p:cNvPr id="5" name="내용 개체 틀 4" descr="스크린샷이(가) 표시된 사진&#10;&#10;&#10;&#10;자동 생성된 설명">
            <a:extLst>
              <a:ext uri="{FF2B5EF4-FFF2-40B4-BE49-F238E27FC236}">
                <a16:creationId xmlns="" xmlns:a16="http://schemas.microsoft.com/office/drawing/2014/main" id="{493F555A-8FE9-6046-A7BC-6595E736D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79" y="2200558"/>
            <a:ext cx="2044800" cy="3008648"/>
          </a:xfr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5769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정기배송 </a:t>
            </a:r>
            <a:r>
              <a:rPr lang="en-US" altLang="ko-KR" dirty="0"/>
              <a:t>&amp; </a:t>
            </a:r>
            <a:r>
              <a:rPr lang="ko-KR" altLang="en-US" dirty="0"/>
              <a:t>잔여 마스크 수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="" xmlns:a16="http://schemas.microsoft.com/office/drawing/2014/main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5868408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432" y="2194391"/>
            <a:ext cx="2044800" cy="30047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434240" y="2204864"/>
            <a:ext cx="4641816" cy="3913530"/>
            <a:chOff x="434240" y="2204864"/>
            <a:chExt cx="4641816" cy="3913530"/>
          </a:xfrm>
        </p:grpSpPr>
        <p:pic>
          <p:nvPicPr>
            <p:cNvPr id="2050" name="Picture 2" descr="C:\Users\Administrator\Downloads\icon-crop (1)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848" y="5013176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Administrator\Documents\아이디어톤\집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240" y="3117344"/>
              <a:ext cx="1463783" cy="1463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Administrator\Documents\아이디어톤\33407794-건물-아이콘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557" b="60440"/>
            <a:stretch/>
          </p:blipFill>
          <p:spPr bwMode="auto">
            <a:xfrm>
              <a:off x="3424688" y="2852935"/>
              <a:ext cx="1651368" cy="1867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U자형 화살표 9"/>
            <p:cNvSpPr/>
            <p:nvPr/>
          </p:nvSpPr>
          <p:spPr>
            <a:xfrm>
              <a:off x="1187624" y="2564903"/>
              <a:ext cx="2988000" cy="468000"/>
            </a:xfrm>
            <a:prstGeom prst="uturnArrow">
              <a:avLst>
                <a:gd name="adj1" fmla="val 6596"/>
                <a:gd name="adj2" fmla="val 25000"/>
                <a:gd name="adj3" fmla="val 25000"/>
                <a:gd name="adj4" fmla="val 50000"/>
                <a:gd name="adj5" fmla="val 100000"/>
              </a:avLst>
            </a:prstGeom>
            <a:solidFill>
              <a:srgbClr val="626262"/>
            </a:solidFill>
            <a:ln>
              <a:solidFill>
                <a:srgbClr val="6262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U자형 화살표 18"/>
            <p:cNvSpPr/>
            <p:nvPr/>
          </p:nvSpPr>
          <p:spPr>
            <a:xfrm rot="10800000">
              <a:off x="1151952" y="4689191"/>
              <a:ext cx="2988000" cy="468000"/>
            </a:xfrm>
            <a:prstGeom prst="uturnArrow">
              <a:avLst>
                <a:gd name="adj1" fmla="val 6596"/>
                <a:gd name="adj2" fmla="val 25000"/>
                <a:gd name="adj3" fmla="val 25000"/>
                <a:gd name="adj4" fmla="val 50000"/>
                <a:gd name="adj5" fmla="val 100000"/>
              </a:avLst>
            </a:prstGeom>
            <a:solidFill>
              <a:srgbClr val="626262"/>
            </a:solidFill>
            <a:ln>
              <a:solidFill>
                <a:srgbClr val="6262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123848" y="5826006"/>
              <a:ext cx="1080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마스크 배송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79712" y="2204864"/>
              <a:ext cx="194421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남은 마스크 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9161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알람</a:t>
            </a:r>
            <a:r>
              <a:rPr lang="ko-KR" altLang="en-US" dirty="0"/>
              <a:t> 설정 기능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="" xmlns:a16="http://schemas.microsoft.com/office/drawing/2014/main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76120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44" y="2194391"/>
            <a:ext cx="2044800" cy="30047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실내이(가) 표시된 사진&#10;&#10;&#10;&#10;자동 생성된 설명">
            <a:extLst>
              <a:ext uri="{FF2B5EF4-FFF2-40B4-BE49-F238E27FC236}">
                <a16:creationId xmlns="" xmlns:a16="http://schemas.microsoft.com/office/drawing/2014/main" id="{9E7717B7-90BA-3F4B-9BB0-475AC09E75EA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160" y="2204864"/>
            <a:ext cx="2044800" cy="2973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2548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3E67219-9E56-B643-8AAD-21B8A41E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부가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C1989A7-4B97-174F-8433-BD11ABAA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로딩 시간에 미세먼지 위험성 문구 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B8D02C7-3554-A64D-8604-F2FBCC4E8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716" y="2569262"/>
            <a:ext cx="2482436" cy="382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94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921A3CD-DEE7-534B-98DB-63E6D409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부가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EABABCB-9CF2-094B-AD12-43CA60885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케이스 및 사은품 제공</a:t>
            </a:r>
          </a:p>
          <a:p>
            <a:r>
              <a:rPr lang="ko-KR" altLang="en-US" dirty="0"/>
              <a:t>등급제도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596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616ACF8-0967-254E-9A89-A9750729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핵심 경쟁력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="" xmlns:a16="http://schemas.microsoft.com/office/drawing/2014/main" id="{CDC00A24-94FD-414F-8171-CCB5F9E5C7F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1619672" y="1600200"/>
            <a:ext cx="2376000" cy="4136400"/>
          </a:xfrm>
          <a:prstGeom prst="flowChartAlternateProcess">
            <a:avLst/>
          </a:prstGeom>
        </p:spPr>
      </p:pic>
      <p:pic>
        <p:nvPicPr>
          <p:cNvPr id="5" name="내용 개체 틀 4" descr="스크린샷이(가) 표시된 사진&#10;&#10;&#10;&#10;자동 생성된 설명">
            <a:extLst>
              <a:ext uri="{FF2B5EF4-FFF2-40B4-BE49-F238E27FC236}">
                <a16:creationId xmlns="" xmlns:a16="http://schemas.microsoft.com/office/drawing/2014/main" id="{9EAAC680-6AEB-B941-9E42-0387D5A32B26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805" y="2111584"/>
            <a:ext cx="2044800" cy="2973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내용 개체 틀 8" descr="스크린샷이(가) 표시된 사진&#10;&#10;&#10;&#10;자동 생성된 설명">
            <a:extLst>
              <a:ext uri="{FF2B5EF4-FFF2-40B4-BE49-F238E27FC236}">
                <a16:creationId xmlns="" xmlns:a16="http://schemas.microsoft.com/office/drawing/2014/main" id="{2C4A354A-62A4-6E44-A3F1-9BFC6D40FB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5508104" y="1628800"/>
            <a:ext cx="2376000" cy="4135166"/>
          </a:xfrm>
          <a:prstGeom prst="flowChartAlternateProcess">
            <a:avLst/>
          </a:prstGeom>
        </p:spPr>
      </p:pic>
      <p:pic>
        <p:nvPicPr>
          <p:cNvPr id="8" name="그림 7" descr="실내이(가) 표시된 사진&#10;&#10;&#10;&#10;자동 생성된 설명">
            <a:extLst>
              <a:ext uri="{FF2B5EF4-FFF2-40B4-BE49-F238E27FC236}">
                <a16:creationId xmlns="" xmlns:a16="http://schemas.microsoft.com/office/drawing/2014/main" id="{0E819101-F64A-3D43-8B12-F927FAF27F6C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142824"/>
            <a:ext cx="2044800" cy="2973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2442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8F98C9A-6B41-9E48-9587-94770AFE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시장</a:t>
            </a:r>
            <a:r>
              <a:rPr kumimoji="1" lang="en-US" altLang="ko-KR" dirty="0"/>
              <a:t>/</a:t>
            </a:r>
            <a:r>
              <a:rPr kumimoji="1" lang="ko-KR" altLang="en-US" dirty="0"/>
              <a:t>경쟁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83A23E-B406-1348-839E-7F8B6950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현재 마스크 시장이 </a:t>
            </a:r>
            <a:r>
              <a:rPr kumimoji="1" lang="ko-KR" altLang="en-US" dirty="0" err="1"/>
              <a:t>형성되어있는</a:t>
            </a:r>
            <a:r>
              <a:rPr kumimoji="1" lang="ko-KR" altLang="en-US" dirty="0"/>
              <a:t> 것을 어떻게 더 서비스화 시킬지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미세미세와의 차이점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2687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dirty="0"/>
              <a:t>마스크 사용량이 증가하는 그래프를 보여주고 우리 </a:t>
            </a:r>
            <a:r>
              <a:rPr kumimoji="1" lang="ko-KR" altLang="en-US" sz="2000" dirty="0" err="1"/>
              <a:t>앱의</a:t>
            </a:r>
            <a:r>
              <a:rPr kumimoji="1" lang="ko-KR" altLang="en-US" sz="2000" dirty="0"/>
              <a:t> 사용률도 같이 증가할 것이라고 </a:t>
            </a:r>
            <a:r>
              <a:rPr kumimoji="1" lang="ko-KR" altLang="en-US" sz="2000" dirty="0" smtClean="0"/>
              <a:t>예상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127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315451D-EFE7-3F45-9AAB-825F3C23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4682"/>
          </a:xfrm>
        </p:spPr>
        <p:txBody>
          <a:bodyPr/>
          <a:lstStyle/>
          <a:p>
            <a:r>
              <a:rPr kumimoji="1" lang="ko-KR" altLang="en-US" dirty="0"/>
              <a:t>시뮬레이션</a:t>
            </a:r>
          </a:p>
        </p:txBody>
      </p:sp>
    </p:spTree>
    <p:extLst>
      <p:ext uri="{BB962C8B-B14F-4D97-AF65-F5344CB8AC3E}">
        <p14:creationId xmlns:p14="http://schemas.microsoft.com/office/powerpoint/2010/main" val="301789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ownloads\icon-crop (1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637312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1470025"/>
          </a:xfrm>
        </p:spPr>
        <p:txBody>
          <a:bodyPr/>
          <a:lstStyle/>
          <a:p>
            <a:r>
              <a:rPr lang="ko-KR" altLang="en-US" dirty="0" err="1"/>
              <a:t>쏴리질러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608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C508281-2DF6-3F4B-B03E-499380C0C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질의응답</a:t>
            </a:r>
          </a:p>
        </p:txBody>
      </p:sp>
    </p:spTree>
    <p:extLst>
      <p:ext uri="{BB962C8B-B14F-4D97-AF65-F5344CB8AC3E}">
        <p14:creationId xmlns:p14="http://schemas.microsoft.com/office/powerpoint/2010/main" val="1759387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F98B7E9-F878-0E42-A16C-75C889AF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4581128"/>
            <a:ext cx="8229600" cy="1656184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이상 </a:t>
            </a:r>
            <a:r>
              <a:rPr kumimoji="1" lang="ko-KR" altLang="en-US" dirty="0" err="1"/>
              <a:t>쏴리질러였습니다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감사합니다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14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7E2B41-8B87-7647-908C-7257B71C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068290E-9BC6-ED49-AE19-1271CFFD3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팀원 소개</a:t>
            </a:r>
            <a:endParaRPr kumimoji="1" lang="en-US" altLang="ko-KR" dirty="0"/>
          </a:p>
          <a:p>
            <a:r>
              <a:rPr kumimoji="1" lang="ko-KR" altLang="en-US" dirty="0"/>
              <a:t>기획 배경</a:t>
            </a:r>
            <a:endParaRPr kumimoji="1" lang="en-US" altLang="ko-KR" dirty="0"/>
          </a:p>
          <a:p>
            <a:r>
              <a:rPr kumimoji="1" lang="ko-KR" altLang="en-US" dirty="0"/>
              <a:t>서비스 소개</a:t>
            </a:r>
            <a:endParaRPr kumimoji="1" lang="en-US" altLang="ko-KR" dirty="0"/>
          </a:p>
          <a:p>
            <a:r>
              <a:rPr kumimoji="1" lang="ko-KR" altLang="en-US" dirty="0"/>
              <a:t>부가 기능</a:t>
            </a:r>
            <a:endParaRPr kumimoji="1" lang="en-US" altLang="ko-KR" dirty="0"/>
          </a:p>
          <a:p>
            <a:r>
              <a:rPr kumimoji="1" lang="ko-KR" altLang="en-US" dirty="0"/>
              <a:t>핵심경쟁력</a:t>
            </a:r>
            <a:endParaRPr kumimoji="1" lang="en-US" altLang="ko-KR" dirty="0"/>
          </a:p>
          <a:p>
            <a:r>
              <a:rPr kumimoji="1" lang="ko-KR" altLang="en-US" dirty="0"/>
              <a:t>시장</a:t>
            </a:r>
            <a:r>
              <a:rPr kumimoji="1" lang="en-US" altLang="ko-KR" dirty="0"/>
              <a:t>/</a:t>
            </a:r>
            <a:r>
              <a:rPr kumimoji="1" lang="ko-KR" altLang="en-US" dirty="0"/>
              <a:t>경쟁 분석</a:t>
            </a:r>
            <a:endParaRPr kumimoji="1" lang="en-US" altLang="ko-KR" dirty="0"/>
          </a:p>
          <a:p>
            <a:r>
              <a:rPr kumimoji="1" lang="ko-KR" altLang="en-US" dirty="0"/>
              <a:t>시뮬레이션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14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409D811-9620-E144-9E2D-42A6803A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93D240D-69BC-C24F-B228-B7993933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조장</a:t>
            </a:r>
            <a:r>
              <a:rPr kumimoji="1" lang="en-US" altLang="ko-KR" dirty="0"/>
              <a:t>-</a:t>
            </a:r>
            <a:r>
              <a:rPr kumimoji="1" lang="ko-KR" altLang="en-US" dirty="0"/>
              <a:t>박상민</a:t>
            </a:r>
            <a:endParaRPr kumimoji="1" lang="en-US" altLang="ko-KR" dirty="0"/>
          </a:p>
          <a:p>
            <a:r>
              <a:rPr kumimoji="1" lang="ko-KR" altLang="en-US" dirty="0"/>
              <a:t>디자이너</a:t>
            </a:r>
            <a:r>
              <a:rPr kumimoji="1" lang="en-US" altLang="ko-KR" dirty="0"/>
              <a:t>-</a:t>
            </a:r>
            <a:r>
              <a:rPr kumimoji="1" lang="ko-KR" altLang="en-US" dirty="0"/>
              <a:t>김재현</a:t>
            </a:r>
            <a:endParaRPr kumimoji="1" lang="en-US" altLang="ko-KR" dirty="0"/>
          </a:p>
          <a:p>
            <a:r>
              <a:rPr kumimoji="1" lang="ko-KR" altLang="en-US" dirty="0"/>
              <a:t>기획</a:t>
            </a:r>
            <a:r>
              <a:rPr kumimoji="1" lang="en-US" altLang="ko-KR" dirty="0"/>
              <a:t>-</a:t>
            </a:r>
            <a:r>
              <a:rPr kumimoji="1" lang="ko-KR" altLang="en-US" dirty="0" err="1"/>
              <a:t>문수림</a:t>
            </a:r>
            <a:r>
              <a:rPr kumimoji="1" lang="ko-KR" altLang="en-US" dirty="0"/>
              <a:t> 이수정 조형래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239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C5C8BD3-3AF1-C748-835F-F0A286C9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20888"/>
            <a:ext cx="8229600" cy="1791072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/>
              <a:t>마스크 사용에 관심있는 사람에게 어떻게 편리한 서비스를 제공할 수 있을까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61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마스크 교체 시간 알림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="" xmlns:a16="http://schemas.microsoft.com/office/drawing/2014/main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03848" y="1958130"/>
            <a:ext cx="2376000" cy="4135166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="" xmlns:a16="http://schemas.microsoft.com/office/drawing/2014/main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472153"/>
            <a:ext cx="2044800" cy="29939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201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미세먼지 농도 확인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="" xmlns:a16="http://schemas.microsoft.com/office/drawing/2014/main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03848" y="1958130"/>
            <a:ext cx="2376000" cy="4135166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="" xmlns:a16="http://schemas.microsoft.com/office/drawing/2014/main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08" y="2472154"/>
            <a:ext cx="2044800" cy="29939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597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대기환경에 맞는 마스크 추천 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="" xmlns:a16="http://schemas.microsoft.com/office/drawing/2014/main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03848" y="1958130"/>
            <a:ext cx="2376000" cy="4135166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="" xmlns:a16="http://schemas.microsoft.com/office/drawing/2014/main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08" y="2472154"/>
            <a:ext cx="2044800" cy="29939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34451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메뉴바</a:t>
            </a:r>
            <a:r>
              <a:rPr lang="ko-KR" altLang="en-US" dirty="0"/>
              <a:t> 존재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="" xmlns:a16="http://schemas.microsoft.com/office/drawing/2014/main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76120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44" y="2194391"/>
            <a:ext cx="2044800" cy="30047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364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334</Words>
  <Application>Microsoft Office PowerPoint</Application>
  <PresentationFormat>화면 슬라이드 쇼(4:3)</PresentationFormat>
  <Paragraphs>72</Paragraphs>
  <Slides>21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서비스/제품 소개 목차</vt:lpstr>
      <vt:lpstr>쏴리질러</vt:lpstr>
      <vt:lpstr>목차</vt:lpstr>
      <vt:lpstr>팀원 소개</vt:lpstr>
      <vt:lpstr>마스크 사용에 관심있는 사람에게 어떻게 편리한 서비스를 제공할 수 있을까?</vt:lpstr>
      <vt:lpstr>마스크 교체 시간 알림</vt:lpstr>
      <vt:lpstr>미세먼지 농도 확인</vt:lpstr>
      <vt:lpstr>대기환경에 맞는 마스크 추천 </vt:lpstr>
      <vt:lpstr>메뉴바 존재</vt:lpstr>
      <vt:lpstr>쇼핑 기능&amp;리뷰 관리</vt:lpstr>
      <vt:lpstr>PowerPoint 프레젠테이션</vt:lpstr>
      <vt:lpstr>정기배송 &amp; 잔여 마스크 수</vt:lpstr>
      <vt:lpstr>알람 설정 기능</vt:lpstr>
      <vt:lpstr>부가 기능</vt:lpstr>
      <vt:lpstr>부가 기능</vt:lpstr>
      <vt:lpstr>핵심 경쟁력</vt:lpstr>
      <vt:lpstr>시장/경쟁 분석</vt:lpstr>
      <vt:lpstr>마스크 사용량이 증가하는 그래프를 보여주고 우리 앱의 사용률도 같이 증가할 것이라고 예상</vt:lpstr>
      <vt:lpstr>시뮬레이션</vt:lpstr>
      <vt:lpstr>질의응답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40</cp:revision>
  <dcterms:created xsi:type="dcterms:W3CDTF">2018-11-09T13:45:25Z</dcterms:created>
  <dcterms:modified xsi:type="dcterms:W3CDTF">2018-11-09T19:13:49Z</dcterms:modified>
</cp:coreProperties>
</file>