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256" r:id="rId3"/>
    <p:sldId id="257" r:id="rId4"/>
    <p:sldId id="260" r:id="rId5"/>
    <p:sldId id="273" r:id="rId6"/>
    <p:sldId id="274" r:id="rId7"/>
    <p:sldId id="267" r:id="rId8"/>
    <p:sldId id="275" r:id="rId9"/>
    <p:sldId id="278" r:id="rId10"/>
    <p:sldId id="277" r:id="rId11"/>
    <p:sldId id="261" r:id="rId12"/>
    <p:sldId id="258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>
      <p:cViewPr varScale="1">
        <p:scale>
          <a:sx n="96" d="100"/>
          <a:sy n="96" d="100"/>
        </p:scale>
        <p:origin x="-90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8F092-C767-FC4F-B808-83A348BB618C}" type="datetimeFigureOut">
              <a:rPr kumimoji="1" lang="ko-KR" altLang="en-US" smtClean="0"/>
              <a:t>2018-11-10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9AE6D-0ADA-CF4D-9503-F3CACB9669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518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였였였였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85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마스크 착용 타이머 기능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눌러서 마스크 착용 시작</a:t>
            </a:r>
            <a:r>
              <a:rPr kumimoji="1" lang="en-US" altLang="ko-KR" dirty="0"/>
              <a:t>!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1293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외출 시간 설정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갑작스러운 미세먼지 공습 알림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897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1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5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2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4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2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3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3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3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5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8EBD7A7-4630-1047-9A97-D89735A5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서비스</a:t>
            </a:r>
            <a:r>
              <a:rPr kumimoji="1" lang="en-US" altLang="ko-KR" dirty="0"/>
              <a:t>/</a:t>
            </a:r>
            <a:r>
              <a:rPr kumimoji="1" lang="ko-KR" altLang="en-US" dirty="0"/>
              <a:t>제품 소개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A9874B2-5A79-0C4C-AEDC-6599047D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1.</a:t>
            </a:r>
            <a:r>
              <a:rPr lang="ko-KR" altLang="en-US" dirty="0" err="1"/>
              <a:t>마스크착용</a:t>
            </a:r>
            <a:r>
              <a:rPr lang="ko-KR" altLang="en-US" dirty="0"/>
              <a:t> 타이머 기능 </a:t>
            </a:r>
            <a:r>
              <a:rPr lang="en-US" altLang="ko-KR" dirty="0"/>
              <a:t>+ </a:t>
            </a:r>
            <a:r>
              <a:rPr lang="ko-KR" altLang="en-US" dirty="0"/>
              <a:t>교체 시간 알림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마스크 농도 확인 기능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마스크 추천 기능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메뉴버튼 </a:t>
            </a:r>
            <a:r>
              <a:rPr lang="en-US" altLang="ko-KR" dirty="0"/>
              <a:t>- </a:t>
            </a:r>
            <a:r>
              <a:rPr lang="ko-KR" altLang="en-US" dirty="0" err="1"/>
              <a:t>쇼핑기능</a:t>
            </a:r>
            <a:r>
              <a:rPr lang="en-US" altLang="ko-KR" dirty="0"/>
              <a:t>(</a:t>
            </a:r>
            <a:r>
              <a:rPr lang="ko-KR" altLang="en-US" dirty="0" err="1"/>
              <a:t>리뷰관리</a:t>
            </a:r>
            <a:r>
              <a:rPr lang="en-US" altLang="ko-KR" dirty="0"/>
              <a:t>) + </a:t>
            </a:r>
            <a:r>
              <a:rPr lang="ko-KR" altLang="en-US" dirty="0" err="1"/>
              <a:t>정기배송</a:t>
            </a:r>
            <a:r>
              <a:rPr lang="ko-KR" altLang="en-US" dirty="0"/>
              <a:t> 기능</a:t>
            </a:r>
            <a:r>
              <a:rPr lang="en-US" altLang="ko-KR" dirty="0"/>
              <a:t>( </a:t>
            </a:r>
            <a:r>
              <a:rPr lang="ko-KR" altLang="en-US" dirty="0"/>
              <a:t>남은 마스크 확인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5.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외출 시간 설정 </a:t>
            </a:r>
          </a:p>
          <a:p>
            <a:r>
              <a:rPr lang="en-US" altLang="ko-KR" dirty="0"/>
              <a:t>6.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갑작스러운 미세먼지 공습 알림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>부가기능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로딩시간에</a:t>
            </a:r>
            <a:r>
              <a:rPr lang="ko-KR" altLang="en-US" dirty="0"/>
              <a:t> 미세먼지 위험성 문구 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케이스 및 사은품 제공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등급제도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2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알람</a:t>
            </a:r>
            <a:r>
              <a:rPr lang="ko-KR" altLang="en-US" dirty="0"/>
              <a:t> 설정 기능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2"/>
            <a:ext cx="2023200" cy="29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54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16ACF8-0967-254E-9A89-A9750729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핵심 경쟁력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9EE0F75-50A2-D04C-82B0-482E543C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여기에 </a:t>
            </a:r>
            <a:r>
              <a:rPr kumimoji="1" lang="ko-KR" altLang="en-US" dirty="0"/>
              <a:t>제휴업체 소개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이익창출을 목적으로 하되 </a:t>
            </a:r>
            <a:r>
              <a:rPr kumimoji="1" lang="ko-KR" altLang="en-US" dirty="0" err="1"/>
              <a:t>알람</a:t>
            </a:r>
            <a:r>
              <a:rPr kumimoji="1" lang="ko-KR" altLang="en-US" dirty="0"/>
              <a:t> 기능을 하는 걸로 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이익 창출 방법</a:t>
            </a:r>
            <a:r>
              <a:rPr kumimoji="1" lang="en-US" altLang="ko-KR" dirty="0"/>
              <a:t>- </a:t>
            </a:r>
            <a:r>
              <a:rPr kumimoji="1" lang="ko-KR" altLang="en-US" dirty="0"/>
              <a:t>㈜마스크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                    - (</a:t>
            </a:r>
            <a:r>
              <a:rPr kumimoji="1" lang="ko-KR" altLang="en-US" dirty="0"/>
              <a:t>부</a:t>
            </a:r>
            <a:r>
              <a:rPr kumimoji="1" lang="en-US" altLang="ko-KR" dirty="0"/>
              <a:t>)</a:t>
            </a:r>
            <a:r>
              <a:rPr kumimoji="1" lang="ko-KR" altLang="en-US" dirty="0"/>
              <a:t>화장품</a:t>
            </a:r>
            <a:r>
              <a:rPr kumimoji="1" lang="en-US" altLang="ko-KR" dirty="0"/>
              <a:t>, </a:t>
            </a:r>
            <a:r>
              <a:rPr kumimoji="1" lang="ko-KR" altLang="en-US" dirty="0"/>
              <a:t>공기청정기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음식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44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09D811-9620-E144-9E2D-42A6803A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3D240D-69BC-C24F-B228-B7993933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조장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2398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F98C9A-6B41-9E48-9587-94770AFE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시장</a:t>
            </a:r>
            <a:r>
              <a:rPr kumimoji="1" lang="en-US" altLang="ko-KR" dirty="0"/>
              <a:t>/</a:t>
            </a:r>
            <a:r>
              <a:rPr kumimoji="1" lang="ko-KR" altLang="en-US" dirty="0"/>
              <a:t>경쟁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83A23E-B406-1348-839E-7F8B6950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/>
              <a:t>research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해서 공급 업체 중에서도 메이저로 할 거냐 마이너로 할 거냐</a:t>
            </a:r>
          </a:p>
          <a:p>
            <a:r>
              <a:rPr kumimoji="1" lang="en-US" altLang="ko-KR" dirty="0"/>
              <a:t>1. </a:t>
            </a:r>
            <a:r>
              <a:rPr kumimoji="1" lang="ko-KR" altLang="en-US" dirty="0"/>
              <a:t>기성 업체</a:t>
            </a:r>
            <a:r>
              <a:rPr kumimoji="1" lang="en-US" altLang="ko-KR" dirty="0"/>
              <a:t>(</a:t>
            </a:r>
            <a:r>
              <a:rPr kumimoji="1" lang="ko-KR" altLang="en-US" dirty="0"/>
              <a:t>있는 것을 홍보하거나 정보를 알려주는 것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2. </a:t>
            </a:r>
            <a:r>
              <a:rPr kumimoji="1" lang="ko-KR" altLang="en-US" dirty="0"/>
              <a:t>서비스화</a:t>
            </a:r>
            <a:r>
              <a:rPr kumimoji="1" lang="en-US" altLang="ko-KR" dirty="0"/>
              <a:t>(</a:t>
            </a:r>
            <a:r>
              <a:rPr kumimoji="1" lang="ko-KR" altLang="en-US" dirty="0"/>
              <a:t>다른 차원으로 넘어가는 것</a:t>
            </a:r>
            <a:r>
              <a:rPr kumimoji="1" lang="en-US" altLang="ko-KR" dirty="0"/>
              <a:t>)(</a:t>
            </a:r>
            <a:r>
              <a:rPr kumimoji="1" lang="en" altLang="ko-KR" dirty="0"/>
              <a:t>ex : </a:t>
            </a:r>
            <a:r>
              <a:rPr kumimoji="1" lang="ko-KR" altLang="en-US" dirty="0"/>
              <a:t>정기 배송 등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687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508281-2DF6-3F4B-B03E-499380C0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질의응답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088C665-85BA-2947-B1EE-D2C597E1A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38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F98B7E9-F878-0E42-A16C-75C889AF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감사합니다 </a:t>
            </a:r>
            <a:r>
              <a:rPr kumimoji="1" lang="en-US" altLang="ko-KR" dirty="0">
                <a:sym typeface="Wingdings" pitchFamily="2" charset="2"/>
              </a:rPr>
              <a:t>: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14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쏴리질러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860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5C8BD3-3AF1-C748-835F-F0A286C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791072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마스크 사용에 관심있는 사람에게 어떻게 편리한 서비스를 제공할 수 있을까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61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마스크 교체 시간 알림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8" y="2472154"/>
            <a:ext cx="2023200" cy="29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1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미세먼지 농도 확인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8" y="2472154"/>
            <a:ext cx="2023200" cy="29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7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대기환경에 맞는 마스크 추천 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8" y="2472154"/>
            <a:ext cx="2023200" cy="29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5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메뉴바</a:t>
            </a:r>
            <a:r>
              <a:rPr lang="ko-KR" altLang="en-US" dirty="0"/>
              <a:t> 존재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2"/>
            <a:ext cx="2023200" cy="29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36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쇼핑 기능</a:t>
            </a:r>
            <a:r>
              <a:rPr lang="en-US" altLang="ko-KR" dirty="0"/>
              <a:t>&amp;</a:t>
            </a:r>
            <a:r>
              <a:rPr lang="ko-KR" altLang="en-US" dirty="0"/>
              <a:t>리뷰 관리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2"/>
            <a:ext cx="2023200" cy="29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56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정기배송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잔여 마스크 수</a:t>
            </a:r>
            <a:endParaRPr lang="ko-KR" altLang="en-US" dirty="0"/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5868408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432" y="2194392"/>
            <a:ext cx="2023200" cy="29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ocuments\아이디어톤\집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40" y="2469273"/>
            <a:ext cx="1463783" cy="146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ocuments\아이디어톤\33407794-건물-아이콘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57" b="60440"/>
          <a:stretch/>
        </p:blipFill>
        <p:spPr bwMode="auto">
          <a:xfrm>
            <a:off x="3424688" y="2204864"/>
            <a:ext cx="1651368" cy="186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U자형 화살표 9"/>
          <p:cNvSpPr/>
          <p:nvPr/>
        </p:nvSpPr>
        <p:spPr>
          <a:xfrm>
            <a:off x="1187624" y="1916832"/>
            <a:ext cx="2988000" cy="468000"/>
          </a:xfrm>
          <a:prstGeom prst="uturnArrow">
            <a:avLst>
              <a:gd name="adj1" fmla="val 6596"/>
              <a:gd name="adj2" fmla="val 25000"/>
              <a:gd name="adj3" fmla="val 25000"/>
              <a:gd name="adj4" fmla="val 50000"/>
              <a:gd name="adj5" fmla="val 100000"/>
            </a:avLst>
          </a:prstGeom>
          <a:solidFill>
            <a:srgbClr val="626262"/>
          </a:solidFill>
          <a:ln>
            <a:solidFill>
              <a:srgbClr val="6262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U자형 화살표 18"/>
          <p:cNvSpPr/>
          <p:nvPr/>
        </p:nvSpPr>
        <p:spPr>
          <a:xfrm rot="10800000">
            <a:off x="1151952" y="4041120"/>
            <a:ext cx="2988000" cy="468000"/>
          </a:xfrm>
          <a:prstGeom prst="uturnArrow">
            <a:avLst>
              <a:gd name="adj1" fmla="val 6596"/>
              <a:gd name="adj2" fmla="val 25000"/>
              <a:gd name="adj3" fmla="val 25000"/>
              <a:gd name="adj4" fmla="val 50000"/>
              <a:gd name="adj5" fmla="val 100000"/>
            </a:avLst>
          </a:prstGeom>
          <a:solidFill>
            <a:srgbClr val="626262"/>
          </a:solidFill>
          <a:ln>
            <a:solidFill>
              <a:srgbClr val="6262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16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190</Words>
  <Application>Microsoft Office PowerPoint</Application>
  <PresentationFormat>화면 슬라이드 쇼(4:3)</PresentationFormat>
  <Paragraphs>39</Paragraphs>
  <Slides>15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서비스/제품 소개 목차</vt:lpstr>
      <vt:lpstr>쏴리질러</vt:lpstr>
      <vt:lpstr>마스크 사용에 관심있는 사람에게 어떻게 편리한 서비스를 제공할 수 있을까?</vt:lpstr>
      <vt:lpstr>마스크 교체 시간 알림</vt:lpstr>
      <vt:lpstr>미세먼지 농도 확인</vt:lpstr>
      <vt:lpstr>대기환경에 맞는 마스크 추천 </vt:lpstr>
      <vt:lpstr>메뉴바 존재</vt:lpstr>
      <vt:lpstr>쇼핑 기능&amp;리뷰 관리</vt:lpstr>
      <vt:lpstr>정기배송 &amp; 잔여 마스크 수</vt:lpstr>
      <vt:lpstr>알람 설정 기능</vt:lpstr>
      <vt:lpstr>핵심 경쟁력</vt:lpstr>
      <vt:lpstr>팀원 소개</vt:lpstr>
      <vt:lpstr>시장/경쟁 분석</vt:lpstr>
      <vt:lpstr>질의응답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21</cp:revision>
  <dcterms:created xsi:type="dcterms:W3CDTF">2018-11-09T13:45:25Z</dcterms:created>
  <dcterms:modified xsi:type="dcterms:W3CDTF">2018-11-09T16:57:11Z</dcterms:modified>
</cp:coreProperties>
</file>