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4" r:id="rId19"/>
    <p:sldId id="281" r:id="rId20"/>
    <p:sldId id="263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3"/>
    <p:restoredTop sz="94599"/>
  </p:normalViewPr>
  <p:slideViewPr>
    <p:cSldViewPr>
      <p:cViewPr varScale="1">
        <p:scale>
          <a:sx n="108" d="100"/>
          <a:sy n="108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마스크 사용량이 증가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마스크 특허 출원이 증가함에 따라 기업이 저희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이용 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837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가입 후 첫 구매 시 실내에서도 청결하게 마스크를 보관할 수 있도록 마스크 케이스를 지급합니다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연속 구매 기간으로 등급을 정하여 기업에서 지원받은 사은품을 제공합니다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증가하는 그래프를 보여주고 우리 앱의 사용률도 같이 증가할 것이라고 예상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200558"/>
            <a:ext cx="2044800" cy="3008648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xmlns="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6" y="2569262"/>
            <a:ext cx="2482436" cy="3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케이스 및 사은품 제공</a:t>
            </a:r>
          </a:p>
          <a:p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xmlns="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현재 마스크 시장이 </a:t>
            </a:r>
            <a:r>
              <a:rPr kumimoji="1" lang="ko-KR" altLang="en-US" dirty="0" err="1"/>
              <a:t>형성되어있는</a:t>
            </a:r>
            <a:r>
              <a:rPr kumimoji="1" lang="ko-KR" altLang="en-US" dirty="0"/>
              <a:t> 것을 어떻게 더 서비스화 시킬지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미세미세와의 차이점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마스크 사용량이 증가하는 그래프를 보여주고 우리 </a:t>
            </a:r>
            <a:r>
              <a:rPr kumimoji="1" lang="ko-KR" altLang="en-US" sz="2000" dirty="0" err="1"/>
              <a:t>앱의</a:t>
            </a:r>
            <a:r>
              <a:rPr kumimoji="1" lang="ko-KR" altLang="en-US" sz="2000" dirty="0"/>
              <a:t> 사용률도 같이 증가할 것이라고 </a:t>
            </a:r>
            <a:r>
              <a:rPr kumimoji="1" lang="ko-KR" altLang="en-US" sz="2000" dirty="0" smtClean="0"/>
              <a:t>예상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부가 기능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2153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328</Words>
  <Application>Microsoft Office PowerPoint</Application>
  <PresentationFormat>화면 슬라이드 쇼(4:3)</PresentationFormat>
  <Paragraphs>72</Paragraphs>
  <Slides>21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마스크 사용량이 증가하는 그래프를 보여주고 우리 앱의 사용률도 같이 증가할 것이라고 예상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39</cp:revision>
  <dcterms:created xsi:type="dcterms:W3CDTF">2018-11-09T13:45:25Z</dcterms:created>
  <dcterms:modified xsi:type="dcterms:W3CDTF">2018-11-09T19:03:50Z</dcterms:modified>
</cp:coreProperties>
</file>