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3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f-courses-data.s3.us.cloud-object-storage.appdomain.cloud/IBMDeveloperSkillsNetwork-DS0701EN-SkillsNetwork/labs/newyork_data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85874-2A8F-294E-9973-E534729B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141" y="1261585"/>
            <a:ext cx="7766936" cy="1646302"/>
          </a:xfrm>
        </p:spPr>
        <p:txBody>
          <a:bodyPr/>
          <a:lstStyle/>
          <a:p>
            <a:pPr algn="l"/>
            <a:r>
              <a:rPr lang="it-IT" sz="4000" dirty="0"/>
              <a:t>New York Pizza </a:t>
            </a:r>
            <a:r>
              <a:rPr lang="it-IT" sz="4000" dirty="0" err="1"/>
              <a:t>restaurant</a:t>
            </a:r>
            <a:r>
              <a:rPr lang="it-IT" sz="4000" dirty="0"/>
              <a:t> market </a:t>
            </a:r>
            <a:r>
              <a:rPr lang="it-IT" sz="4000" dirty="0" err="1"/>
              <a:t>analysis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6303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C62B74-E375-2841-8A29-21410C30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pizza </a:t>
            </a:r>
            <a:r>
              <a:rPr lang="it-IT" dirty="0" err="1"/>
              <a:t>restaurant</a:t>
            </a:r>
            <a:r>
              <a:rPr lang="it-IT" dirty="0"/>
              <a:t> in NYC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D10705-1B2B-E449-8F38-4A0FDD0FB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6052"/>
            <a:ext cx="8596668" cy="3708988"/>
          </a:xfrm>
        </p:spPr>
        <p:txBody>
          <a:bodyPr/>
          <a:lstStyle/>
          <a:p>
            <a:r>
              <a:rPr lang="it-IT" dirty="0"/>
              <a:t>A Pizza </a:t>
            </a:r>
            <a:r>
              <a:rPr lang="it-IT" dirty="0" err="1"/>
              <a:t>restaurant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 in </a:t>
            </a:r>
            <a:r>
              <a:rPr lang="it-IT" dirty="0" err="1"/>
              <a:t>Naples</a:t>
            </a:r>
            <a:r>
              <a:rPr lang="it-IT" dirty="0"/>
              <a:t> </a:t>
            </a:r>
            <a:r>
              <a:rPr lang="it-IT" dirty="0" err="1"/>
              <a:t>wants</a:t>
            </a:r>
            <a:r>
              <a:rPr lang="it-IT" dirty="0"/>
              <a:t> to </a:t>
            </a:r>
            <a:r>
              <a:rPr lang="it-IT" dirty="0" err="1"/>
              <a:t>expand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business </a:t>
            </a:r>
            <a:r>
              <a:rPr lang="it-IT" dirty="0" err="1"/>
              <a:t>internationally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NYC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first </a:t>
            </a:r>
            <a:r>
              <a:rPr lang="it-IT" dirty="0" err="1"/>
              <a:t>foreign</a:t>
            </a:r>
            <a:r>
              <a:rPr lang="it-IT" dirty="0"/>
              <a:t> </a:t>
            </a:r>
            <a:r>
              <a:rPr lang="it-IT" dirty="0" err="1"/>
              <a:t>investment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crucial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location </a:t>
            </a:r>
            <a:r>
              <a:rPr lang="it-IT" dirty="0" err="1"/>
              <a:t>carefully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the </a:t>
            </a:r>
            <a:r>
              <a:rPr lang="it-IT" dirty="0" err="1"/>
              <a:t>investor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idea </a:t>
            </a:r>
            <a:r>
              <a:rPr lang="it-IT" dirty="0" err="1"/>
              <a:t>about</a:t>
            </a:r>
            <a:r>
              <a:rPr lang="it-IT" dirty="0"/>
              <a:t> NYC Pizza </a:t>
            </a:r>
            <a:r>
              <a:rPr lang="it-IT" dirty="0" err="1"/>
              <a:t>competition</a:t>
            </a:r>
            <a:r>
              <a:rPr lang="it-IT" dirty="0"/>
              <a:t> and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are </a:t>
            </a:r>
            <a:r>
              <a:rPr lang="it-IT" dirty="0" err="1"/>
              <a:t>located</a:t>
            </a:r>
            <a:r>
              <a:rPr lang="it-IT" dirty="0"/>
              <a:t> in the city.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know</a:t>
            </a:r>
            <a:r>
              <a:rPr lang="it-IT" dirty="0"/>
              <a:t> the </a:t>
            </a:r>
            <a:r>
              <a:rPr lang="it-IT" dirty="0" err="1"/>
              <a:t>venues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in the city and cluster </a:t>
            </a:r>
            <a:r>
              <a:rPr lang="it-IT" dirty="0" err="1"/>
              <a:t>all</a:t>
            </a:r>
            <a:r>
              <a:rPr lang="it-IT" dirty="0"/>
              <a:t> the pizza </a:t>
            </a:r>
            <a:r>
              <a:rPr lang="it-IT" dirty="0" err="1"/>
              <a:t>restaurants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</a:t>
            </a:r>
            <a:r>
              <a:rPr lang="it-IT" dirty="0" err="1"/>
              <a:t>neighborhood</a:t>
            </a:r>
            <a:r>
              <a:rPr lang="it-IT" dirty="0"/>
              <a:t> to open the new </a:t>
            </a:r>
            <a:r>
              <a:rPr lang="it-IT" dirty="0" err="1"/>
              <a:t>one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49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46559-D889-0B4F-9BAF-54DB2A52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</a:t>
            </a:r>
            <a:r>
              <a:rPr lang="it-IT" dirty="0"/>
              <a:t> and </a:t>
            </a:r>
            <a:r>
              <a:rPr lang="it-IT" dirty="0" err="1"/>
              <a:t>cleaning</a:t>
            </a:r>
            <a:r>
              <a:rPr lang="it-IT" dirty="0"/>
              <a:t> NYC </a:t>
            </a:r>
            <a:r>
              <a:rPr lang="it-IT" dirty="0" err="1"/>
              <a:t>Neighborhood</a:t>
            </a:r>
            <a:r>
              <a:rPr lang="it-IT" dirty="0"/>
              <a:t> </a:t>
            </a:r>
            <a:r>
              <a:rPr lang="it-IT" dirty="0" err="1"/>
              <a:t>dataset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F0EDB2-BADF-5843-A5EC-1FE7A128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</a:t>
            </a:r>
            <a:r>
              <a:rPr lang="it-IT" dirty="0" err="1"/>
              <a:t>find</a:t>
            </a:r>
            <a:r>
              <a:rPr lang="it-IT" dirty="0"/>
              <a:t> and cluster </a:t>
            </a:r>
            <a:r>
              <a:rPr lang="it-IT" dirty="0" err="1"/>
              <a:t>NYC’s</a:t>
            </a:r>
            <a:r>
              <a:rPr lang="it-IT" dirty="0"/>
              <a:t> pizza </a:t>
            </a:r>
            <a:r>
              <a:rPr lang="it-IT" dirty="0" err="1"/>
              <a:t>venues</a:t>
            </a:r>
            <a:r>
              <a:rPr lang="it-IT" dirty="0"/>
              <a:t>, first I </a:t>
            </a:r>
            <a:r>
              <a:rPr lang="it-IT" dirty="0" err="1"/>
              <a:t>will</a:t>
            </a:r>
            <a:r>
              <a:rPr lang="it-IT" dirty="0"/>
              <a:t> use a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crucial</a:t>
            </a:r>
            <a:r>
              <a:rPr lang="it-IT" dirty="0"/>
              <a:t> NYC data,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Boroughs</a:t>
            </a:r>
            <a:r>
              <a:rPr lang="it-IT" dirty="0"/>
              <a:t>, </a:t>
            </a:r>
            <a:r>
              <a:rPr lang="it-IT" dirty="0" err="1"/>
              <a:t>Neighborhoods</a:t>
            </a:r>
            <a:r>
              <a:rPr lang="it-IT" dirty="0"/>
              <a:t>, </a:t>
            </a:r>
            <a:r>
              <a:rPr lang="it-IT" dirty="0" err="1"/>
              <a:t>Latitude</a:t>
            </a:r>
            <a:r>
              <a:rPr lang="it-IT" dirty="0"/>
              <a:t> and </a:t>
            </a:r>
            <a:r>
              <a:rPr lang="it-IT" dirty="0" err="1"/>
              <a:t>Longitude</a:t>
            </a:r>
            <a:r>
              <a:rPr lang="it-IT" dirty="0"/>
              <a:t> of the </a:t>
            </a:r>
            <a:r>
              <a:rPr lang="it-IT" dirty="0" err="1"/>
              <a:t>latest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.</a:t>
            </a:r>
          </a:p>
          <a:p>
            <a:r>
              <a:rPr lang="it-IT" dirty="0"/>
              <a:t>A </a:t>
            </a:r>
            <a:r>
              <a:rPr lang="it-IT" dirty="0" err="1"/>
              <a:t>json</a:t>
            </a:r>
            <a:r>
              <a:rPr lang="it-IT" dirty="0"/>
              <a:t>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suited</a:t>
            </a:r>
            <a:r>
              <a:rPr lang="it-IT" dirty="0"/>
              <a:t> on IBM </a:t>
            </a:r>
            <a:r>
              <a:rPr lang="it-IT" dirty="0" err="1"/>
              <a:t>cloud</a:t>
            </a:r>
            <a:r>
              <a:rPr lang="it-IT" dirty="0"/>
              <a:t> site, </a:t>
            </a:r>
            <a:r>
              <a:rPr lang="it-IT" dirty="0">
                <a:hlinkClick r:id="rId2"/>
              </a:rPr>
              <a:t>https://cf-courses-data.s3.us.cloud-object-storage.appdomain.cloud/IBMDeveloperSkillsNetwork-DS0701EN-SkillsNetwork/labs/newyork_data.json</a:t>
            </a:r>
            <a:endParaRPr lang="it-IT" dirty="0"/>
          </a:p>
          <a:p>
            <a:r>
              <a:rPr lang="it-IT" dirty="0"/>
              <a:t>The file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tranformed</a:t>
            </a:r>
            <a:r>
              <a:rPr lang="it-IT" dirty="0"/>
              <a:t> in a more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pandas</a:t>
            </a:r>
            <a:r>
              <a:rPr lang="it-IT" dirty="0"/>
              <a:t> </a:t>
            </a:r>
            <a:r>
              <a:rPr lang="it-IT" dirty="0" err="1"/>
              <a:t>dataframe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28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6F1A78-034A-7041-8621-68FF85CB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New York City Neighborhoods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A6182DCB-38DC-D34E-A0E1-C07F9648A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5666" y="2168173"/>
            <a:ext cx="3333664" cy="3571724"/>
          </a:xfrm>
        </p:spPr>
      </p:pic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EF1615A-D82A-5346-8295-8F58F9072B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5005" b="-3"/>
          <a:stretch/>
        </p:blipFill>
        <p:spPr>
          <a:xfrm>
            <a:off x="677334" y="2159331"/>
            <a:ext cx="499918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Skyline aerial view">
            <a:extLst>
              <a:ext uri="{FF2B5EF4-FFF2-40B4-BE49-F238E27FC236}">
                <a16:creationId xmlns:a16="http://schemas.microsoft.com/office/drawing/2014/main" id="{137D360A-8270-41C1-9A7F-131C059CA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6" r="615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9225D-1CB8-2648-91AC-88699F04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Collect all venues in NYC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9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1527-01DD-2A4A-AC98-D9633EF3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FourSquare is an excellent software to retrieve venues from a city</a:t>
            </a:r>
            <a:endParaRPr lang="en-IT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771D039D-F40F-A840-9691-20CD9914F0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9050" y="2227152"/>
            <a:ext cx="7716318" cy="3404103"/>
          </a:xfrm>
        </p:spPr>
      </p:pic>
    </p:spTree>
    <p:extLst>
      <p:ext uri="{BB962C8B-B14F-4D97-AF65-F5344CB8AC3E}">
        <p14:creationId xmlns:p14="http://schemas.microsoft.com/office/powerpoint/2010/main" val="41592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B6B-8851-144B-AE2F-FB95594C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2400" dirty="0"/>
              <a:t>Filtering all venues to just find the Pizza restaurants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0335355-0BF6-6742-8A7B-FDCC54B271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453" y="1732919"/>
            <a:ext cx="5089399" cy="35236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2A8E60-EB18-E54C-BAC9-5691795F83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85575" y="1667193"/>
            <a:ext cx="3851149" cy="3523613"/>
          </a:xfrm>
        </p:spPr>
      </p:pic>
    </p:spTree>
    <p:extLst>
      <p:ext uri="{BB962C8B-B14F-4D97-AF65-F5344CB8AC3E}">
        <p14:creationId xmlns:p14="http://schemas.microsoft.com/office/powerpoint/2010/main" val="405364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D41-D5F6-254B-BB2F-F077B273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8" y="573386"/>
            <a:ext cx="2554854" cy="1979692"/>
          </a:xfrm>
        </p:spPr>
        <p:txBody>
          <a:bodyPr>
            <a:normAutofit/>
          </a:bodyPr>
          <a:lstStyle/>
          <a:p>
            <a:r>
              <a:rPr lang="en-IT" dirty="0"/>
              <a:t>Clustering NYC’s pizza venues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0314D14-EA7B-D940-81C3-1C332512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829" y="368002"/>
            <a:ext cx="5359651" cy="5552964"/>
          </a:xfrm>
        </p:spPr>
      </p:pic>
    </p:spTree>
    <p:extLst>
      <p:ext uri="{BB962C8B-B14F-4D97-AF65-F5344CB8AC3E}">
        <p14:creationId xmlns:p14="http://schemas.microsoft.com/office/powerpoint/2010/main" val="157479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93CE-389A-3341-A10E-2FBD571B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Results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FDE6-818A-C34C-9038-BF352BDB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result was pretty predictable, NYC has many Pizza restaurant!</a:t>
            </a:r>
          </a:p>
          <a:p>
            <a:r>
              <a:rPr lang="en-US" dirty="0"/>
              <a:t>However, it easy to see that their </a:t>
            </a:r>
            <a:r>
              <a:rPr lang="en-US" dirty="0" err="1"/>
              <a:t>disperion</a:t>
            </a:r>
            <a:r>
              <a:rPr lang="en-US" dirty="0"/>
              <a:t> is different for each Neighborhood and many of them might be very attractive to open a new one.</a:t>
            </a:r>
          </a:p>
          <a:p>
            <a:r>
              <a:rPr lang="en-US" dirty="0"/>
              <a:t>The model is highly liked to </a:t>
            </a:r>
            <a:r>
              <a:rPr lang="en-US" dirty="0" err="1"/>
              <a:t>FourSquare</a:t>
            </a:r>
            <a:r>
              <a:rPr lang="en-US" dirty="0"/>
              <a:t> </a:t>
            </a:r>
            <a:r>
              <a:rPr lang="en-US" dirty="0" err="1"/>
              <a:t>perfomance</a:t>
            </a:r>
            <a:r>
              <a:rPr lang="en-US" dirty="0"/>
              <a:t>. New York City is a very huge city, so it would be good to focus on a </a:t>
            </a:r>
            <a:r>
              <a:rPr lang="en-US" dirty="0" err="1"/>
              <a:t>specif</a:t>
            </a:r>
            <a:r>
              <a:rPr lang="en-US" dirty="0"/>
              <a:t> Borough or group of Neighborhood. </a:t>
            </a:r>
          </a:p>
          <a:p>
            <a:r>
              <a:rPr lang="en-US" dirty="0"/>
              <a:t>The model is essentially scalable for every city in the world if </a:t>
            </a:r>
            <a:r>
              <a:rPr lang="en-US" dirty="0" err="1"/>
              <a:t>FourSquare</a:t>
            </a:r>
            <a:r>
              <a:rPr lang="en-US" dirty="0"/>
              <a:t> could provide a reliable dataset of Venues.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7621865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113</TotalTime>
  <Words>310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New York Pizza restaurant market analysis</vt:lpstr>
      <vt:lpstr>New pizza restaurant in NYC</vt:lpstr>
      <vt:lpstr>Collect and cleaning NYC Neighborhood dataset</vt:lpstr>
      <vt:lpstr>New York City Neighborhoods</vt:lpstr>
      <vt:lpstr>Collect all venues in NYC</vt:lpstr>
      <vt:lpstr>FourSquare is an excellent software to retrieve venues from a city</vt:lpstr>
      <vt:lpstr>Filtering all venues to just find the Pizza restaurants</vt:lpstr>
      <vt:lpstr>Clustering NYC’s pizza venues</vt:lpstr>
      <vt:lpstr>Results and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Pizza restaurant market analysis</dc:title>
  <dc:creator>PASQUALE ERCOLE</dc:creator>
  <cp:lastModifiedBy>PASQUALE ERCOLE</cp:lastModifiedBy>
  <cp:revision>12</cp:revision>
  <dcterms:created xsi:type="dcterms:W3CDTF">2021-04-28T08:00:30Z</dcterms:created>
  <dcterms:modified xsi:type="dcterms:W3CDTF">2021-04-28T09:55:22Z</dcterms:modified>
</cp:coreProperties>
</file>