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60" r:id="rId4"/>
    <p:sldId id="262" r:id="rId5"/>
    <p:sldId id="264" r:id="rId6"/>
    <p:sldId id="266" r:id="rId7"/>
    <p:sldId id="267" r:id="rId8"/>
    <p:sldId id="261" r:id="rId9"/>
    <p:sldId id="269" r:id="rId10"/>
    <p:sldId id="270" r:id="rId11"/>
    <p:sldId id="280" r:id="rId12"/>
    <p:sldId id="272" r:id="rId13"/>
    <p:sldId id="273" r:id="rId14"/>
    <p:sldId id="277" r:id="rId15"/>
    <p:sldId id="278" r:id="rId16"/>
    <p:sldId id="276" r:id="rId17"/>
    <p:sldId id="274" r:id="rId18"/>
    <p:sldId id="268" r:id="rId19"/>
    <p:sldId id="281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hyperlink" Target="https://www.kaggle.com/datasets/joannpineda/individual-age-of-death-and-related-factors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5" Type="http://schemas.openxmlformats.org/officeDocument/2006/relationships/hyperlink" Target="https://www.kaggle.com/datasets/joannpineda/individual-age-of-death-and-related-factors" TargetMode="External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C3A47-D044-495E-A47A-304B5BE9926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F2D359D9-A457-4E03-A505-2D1B2ABD719A}">
      <dgm:prSet/>
      <dgm:spPr/>
      <dgm:t>
        <a:bodyPr/>
        <a:lstStyle/>
        <a:p>
          <a:pPr>
            <a:defRPr cap="all"/>
          </a:pPr>
          <a:r>
            <a:rPr lang="it-IT"/>
            <a:t>Prevenzione sanitaria</a:t>
          </a:r>
          <a:endParaRPr lang="en-US"/>
        </a:p>
      </dgm:t>
    </dgm:pt>
    <dgm:pt modelId="{1F91E227-4086-4D96-89BB-0DF6F4C1027D}" type="parTrans" cxnId="{3A2C8538-A330-4A8A-8B17-FC64BC28A8C0}">
      <dgm:prSet/>
      <dgm:spPr/>
      <dgm:t>
        <a:bodyPr/>
        <a:lstStyle/>
        <a:p>
          <a:endParaRPr lang="en-US"/>
        </a:p>
      </dgm:t>
    </dgm:pt>
    <dgm:pt modelId="{D08DDE9D-442D-4A13-A830-F92EF3F48AD9}" type="sibTrans" cxnId="{3A2C8538-A330-4A8A-8B17-FC64BC28A8C0}">
      <dgm:prSet/>
      <dgm:spPr/>
      <dgm:t>
        <a:bodyPr/>
        <a:lstStyle/>
        <a:p>
          <a:endParaRPr lang="en-US"/>
        </a:p>
      </dgm:t>
    </dgm:pt>
    <dgm:pt modelId="{92800D87-415B-49D0-88CB-8BB764C7503C}">
      <dgm:prSet/>
      <dgm:spPr/>
      <dgm:t>
        <a:bodyPr/>
        <a:lstStyle/>
        <a:p>
          <a:pPr>
            <a:defRPr cap="all"/>
          </a:pPr>
          <a:r>
            <a:rPr lang="it-IT"/>
            <a:t>Sensibilizzazione</a:t>
          </a:r>
          <a:endParaRPr lang="en-US"/>
        </a:p>
      </dgm:t>
    </dgm:pt>
    <dgm:pt modelId="{954034C7-EF30-4A00-8424-E43E558A565A}" type="parTrans" cxnId="{5DF522BB-7EFE-4B64-B08E-F2EAB4A15356}">
      <dgm:prSet/>
      <dgm:spPr/>
      <dgm:t>
        <a:bodyPr/>
        <a:lstStyle/>
        <a:p>
          <a:endParaRPr lang="en-US"/>
        </a:p>
      </dgm:t>
    </dgm:pt>
    <dgm:pt modelId="{E5F1D35C-A104-4689-8972-DE9B2C93E1F2}" type="sibTrans" cxnId="{5DF522BB-7EFE-4B64-B08E-F2EAB4A15356}">
      <dgm:prSet/>
      <dgm:spPr/>
      <dgm:t>
        <a:bodyPr/>
        <a:lstStyle/>
        <a:p>
          <a:endParaRPr lang="en-US"/>
        </a:p>
      </dgm:t>
    </dgm:pt>
    <dgm:pt modelId="{43B82138-B4CE-434A-A24E-D03AA718E0B6}" type="pres">
      <dgm:prSet presAssocID="{EE2C3A47-D044-495E-A47A-304B5BE9926F}" presName="root" presStyleCnt="0">
        <dgm:presLayoutVars>
          <dgm:dir/>
          <dgm:resizeHandles val="exact"/>
        </dgm:presLayoutVars>
      </dgm:prSet>
      <dgm:spPr/>
    </dgm:pt>
    <dgm:pt modelId="{538366B3-600F-4B6E-89C4-2F27A2F20640}" type="pres">
      <dgm:prSet presAssocID="{F2D359D9-A457-4E03-A505-2D1B2ABD719A}" presName="compNode" presStyleCnt="0"/>
      <dgm:spPr/>
    </dgm:pt>
    <dgm:pt modelId="{6E45CC42-B985-4F62-A7AC-FB3FE8FEE017}" type="pres">
      <dgm:prSet presAssocID="{F2D359D9-A457-4E03-A505-2D1B2ABD719A}" presName="iconBgRect" presStyleLbl="bgShp" presStyleIdx="0" presStyleCnt="2"/>
      <dgm:spPr/>
    </dgm:pt>
    <dgm:pt modelId="{FDE466FD-1B20-47C2-9680-DA27437CE071}" type="pres">
      <dgm:prSet presAssocID="{F2D359D9-A457-4E03-A505-2D1B2ABD71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9848CA46-DB59-4D42-8A10-18BA6E428BA4}" type="pres">
      <dgm:prSet presAssocID="{F2D359D9-A457-4E03-A505-2D1B2ABD719A}" presName="spaceRect" presStyleCnt="0"/>
      <dgm:spPr/>
    </dgm:pt>
    <dgm:pt modelId="{300ED9FE-D963-43C4-A4D5-B9EB1FAF2B0E}" type="pres">
      <dgm:prSet presAssocID="{F2D359D9-A457-4E03-A505-2D1B2ABD719A}" presName="textRect" presStyleLbl="revTx" presStyleIdx="0" presStyleCnt="2">
        <dgm:presLayoutVars>
          <dgm:chMax val="1"/>
          <dgm:chPref val="1"/>
        </dgm:presLayoutVars>
      </dgm:prSet>
      <dgm:spPr/>
    </dgm:pt>
    <dgm:pt modelId="{971FF859-A5A1-4A00-BA69-DF9E66A343A6}" type="pres">
      <dgm:prSet presAssocID="{D08DDE9D-442D-4A13-A830-F92EF3F48AD9}" presName="sibTrans" presStyleCnt="0"/>
      <dgm:spPr/>
    </dgm:pt>
    <dgm:pt modelId="{F4F51750-05D8-470D-A56A-7AB371A4F25D}" type="pres">
      <dgm:prSet presAssocID="{92800D87-415B-49D0-88CB-8BB764C7503C}" presName="compNode" presStyleCnt="0"/>
      <dgm:spPr/>
    </dgm:pt>
    <dgm:pt modelId="{E3544431-A39F-4615-A1CB-64959E42CDCD}" type="pres">
      <dgm:prSet presAssocID="{92800D87-415B-49D0-88CB-8BB764C7503C}" presName="iconBgRect" presStyleLbl="bgShp" presStyleIdx="1" presStyleCnt="2"/>
      <dgm:spPr/>
    </dgm:pt>
    <dgm:pt modelId="{697C8230-722F-4F87-AF99-5FD8ED5D5638}" type="pres">
      <dgm:prSet presAssocID="{92800D87-415B-49D0-88CB-8BB764C750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o"/>
        </a:ext>
      </dgm:extLst>
    </dgm:pt>
    <dgm:pt modelId="{6DCEAF48-4B47-4051-871F-E71108C5C95B}" type="pres">
      <dgm:prSet presAssocID="{92800D87-415B-49D0-88CB-8BB764C7503C}" presName="spaceRect" presStyleCnt="0"/>
      <dgm:spPr/>
    </dgm:pt>
    <dgm:pt modelId="{15CDE6F6-A5A6-4434-86FC-35B212829311}" type="pres">
      <dgm:prSet presAssocID="{92800D87-415B-49D0-88CB-8BB764C7503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BBFEF28-33C4-4CA5-A2C7-A99A2E9E9E09}" type="presOf" srcId="{92800D87-415B-49D0-88CB-8BB764C7503C}" destId="{15CDE6F6-A5A6-4434-86FC-35B212829311}" srcOrd="0" destOrd="0" presId="urn:microsoft.com/office/officeart/2018/5/layout/IconCircleLabelList"/>
    <dgm:cxn modelId="{3A2C8538-A330-4A8A-8B17-FC64BC28A8C0}" srcId="{EE2C3A47-D044-495E-A47A-304B5BE9926F}" destId="{F2D359D9-A457-4E03-A505-2D1B2ABD719A}" srcOrd="0" destOrd="0" parTransId="{1F91E227-4086-4D96-89BB-0DF6F4C1027D}" sibTransId="{D08DDE9D-442D-4A13-A830-F92EF3F48AD9}"/>
    <dgm:cxn modelId="{29823B56-5A59-42CB-AFF0-6DE26BBF7096}" type="presOf" srcId="{EE2C3A47-D044-495E-A47A-304B5BE9926F}" destId="{43B82138-B4CE-434A-A24E-D03AA718E0B6}" srcOrd="0" destOrd="0" presId="urn:microsoft.com/office/officeart/2018/5/layout/IconCircleLabelList"/>
    <dgm:cxn modelId="{5DF522BB-7EFE-4B64-B08E-F2EAB4A15356}" srcId="{EE2C3A47-D044-495E-A47A-304B5BE9926F}" destId="{92800D87-415B-49D0-88CB-8BB764C7503C}" srcOrd="1" destOrd="0" parTransId="{954034C7-EF30-4A00-8424-E43E558A565A}" sibTransId="{E5F1D35C-A104-4689-8972-DE9B2C93E1F2}"/>
    <dgm:cxn modelId="{B07525FD-4BA8-4437-AB14-12633AB739AE}" type="presOf" srcId="{F2D359D9-A457-4E03-A505-2D1B2ABD719A}" destId="{300ED9FE-D963-43C4-A4D5-B9EB1FAF2B0E}" srcOrd="0" destOrd="0" presId="urn:microsoft.com/office/officeart/2018/5/layout/IconCircleLabelList"/>
    <dgm:cxn modelId="{6D6BD0BD-A162-484C-A461-6B5F183DEF08}" type="presParOf" srcId="{43B82138-B4CE-434A-A24E-D03AA718E0B6}" destId="{538366B3-600F-4B6E-89C4-2F27A2F20640}" srcOrd="0" destOrd="0" presId="urn:microsoft.com/office/officeart/2018/5/layout/IconCircleLabelList"/>
    <dgm:cxn modelId="{C4D969DC-65FE-4CB0-998B-8BEB06B84621}" type="presParOf" srcId="{538366B3-600F-4B6E-89C4-2F27A2F20640}" destId="{6E45CC42-B985-4F62-A7AC-FB3FE8FEE017}" srcOrd="0" destOrd="0" presId="urn:microsoft.com/office/officeart/2018/5/layout/IconCircleLabelList"/>
    <dgm:cxn modelId="{3801D145-4525-43D6-A660-0B071B09D5C6}" type="presParOf" srcId="{538366B3-600F-4B6E-89C4-2F27A2F20640}" destId="{FDE466FD-1B20-47C2-9680-DA27437CE071}" srcOrd="1" destOrd="0" presId="urn:microsoft.com/office/officeart/2018/5/layout/IconCircleLabelList"/>
    <dgm:cxn modelId="{7A51C2CE-336C-4ED8-B13F-5923C53F6A8F}" type="presParOf" srcId="{538366B3-600F-4B6E-89C4-2F27A2F20640}" destId="{9848CA46-DB59-4D42-8A10-18BA6E428BA4}" srcOrd="2" destOrd="0" presId="urn:microsoft.com/office/officeart/2018/5/layout/IconCircleLabelList"/>
    <dgm:cxn modelId="{BA623BA6-DF96-4E56-99A1-6D494366466E}" type="presParOf" srcId="{538366B3-600F-4B6E-89C4-2F27A2F20640}" destId="{300ED9FE-D963-43C4-A4D5-B9EB1FAF2B0E}" srcOrd="3" destOrd="0" presId="urn:microsoft.com/office/officeart/2018/5/layout/IconCircleLabelList"/>
    <dgm:cxn modelId="{35A435CC-4208-4425-B8F9-BD35B62ADFAC}" type="presParOf" srcId="{43B82138-B4CE-434A-A24E-D03AA718E0B6}" destId="{971FF859-A5A1-4A00-BA69-DF9E66A343A6}" srcOrd="1" destOrd="0" presId="urn:microsoft.com/office/officeart/2018/5/layout/IconCircleLabelList"/>
    <dgm:cxn modelId="{8B415175-F28D-4657-916A-A87C28565289}" type="presParOf" srcId="{43B82138-B4CE-434A-A24E-D03AA718E0B6}" destId="{F4F51750-05D8-470D-A56A-7AB371A4F25D}" srcOrd="2" destOrd="0" presId="urn:microsoft.com/office/officeart/2018/5/layout/IconCircleLabelList"/>
    <dgm:cxn modelId="{D80271CD-E9B4-40D5-927A-D46C64154BC0}" type="presParOf" srcId="{F4F51750-05D8-470D-A56A-7AB371A4F25D}" destId="{E3544431-A39F-4615-A1CB-64959E42CDCD}" srcOrd="0" destOrd="0" presId="urn:microsoft.com/office/officeart/2018/5/layout/IconCircleLabelList"/>
    <dgm:cxn modelId="{D516AA3E-0425-48D9-A016-C35DF134BAB7}" type="presParOf" srcId="{F4F51750-05D8-470D-A56A-7AB371A4F25D}" destId="{697C8230-722F-4F87-AF99-5FD8ED5D5638}" srcOrd="1" destOrd="0" presId="urn:microsoft.com/office/officeart/2018/5/layout/IconCircleLabelList"/>
    <dgm:cxn modelId="{D459A584-F7EB-450E-9D92-4DC0D8F4F139}" type="presParOf" srcId="{F4F51750-05D8-470D-A56A-7AB371A4F25D}" destId="{6DCEAF48-4B47-4051-871F-E71108C5C95B}" srcOrd="2" destOrd="0" presId="urn:microsoft.com/office/officeart/2018/5/layout/IconCircleLabelList"/>
    <dgm:cxn modelId="{BFE89B30-4B8F-43CB-B3CE-5C2517D9D5DB}" type="presParOf" srcId="{F4F51750-05D8-470D-A56A-7AB371A4F25D}" destId="{15CDE6F6-A5A6-4434-86FC-35B21282931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A1D9F9-26D0-4A9C-A845-4290039B977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58B2B3-834B-4B29-8DF9-0BF65E0F618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Il dataset utilizzato è stato scaricato da </a:t>
          </a:r>
          <a:r>
            <a:rPr lang="it-IT" b="1"/>
            <a:t>Kaggle</a:t>
          </a:r>
          <a:r>
            <a:rPr lang="it-IT"/>
            <a:t>, una piattaforma online che fornisce strumenti e risorse per il Machine Learning.</a:t>
          </a:r>
          <a:endParaRPr lang="en-US"/>
        </a:p>
      </dgm:t>
    </dgm:pt>
    <dgm:pt modelId="{1EBC8771-FB04-4A08-994D-DB85FB7B7A4C}" type="parTrans" cxnId="{11BAA69A-E266-48B5-A2CA-D9ADD6B764FE}">
      <dgm:prSet/>
      <dgm:spPr/>
      <dgm:t>
        <a:bodyPr/>
        <a:lstStyle/>
        <a:p>
          <a:endParaRPr lang="en-US"/>
        </a:p>
      </dgm:t>
    </dgm:pt>
    <dgm:pt modelId="{B601ABEF-0579-4600-8E40-4E4F746D7F68}" type="sibTrans" cxnId="{11BAA69A-E266-48B5-A2CA-D9ADD6B764FE}">
      <dgm:prSet/>
      <dgm:spPr/>
      <dgm:t>
        <a:bodyPr/>
        <a:lstStyle/>
        <a:p>
          <a:endParaRPr lang="en-US"/>
        </a:p>
      </dgm:t>
    </dgm:pt>
    <dgm:pt modelId="{7A4F99A7-6B1E-48AB-A16F-A8501853C67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Il dataset preso in considerazione è reperibile a questo </a:t>
          </a:r>
          <a:r>
            <a:rPr lang="it-IT">
              <a:hlinkClick xmlns:r="http://schemas.openxmlformats.org/officeDocument/2006/relationships" r:id="rId1"/>
            </a:rPr>
            <a:t>link</a:t>
          </a:r>
          <a:r>
            <a:rPr lang="it-IT" baseline="30000"/>
            <a:t> [1] </a:t>
          </a:r>
          <a:endParaRPr lang="en-US"/>
        </a:p>
      </dgm:t>
    </dgm:pt>
    <dgm:pt modelId="{0640258C-6FFC-4CB6-A780-6B5C487B126A}" type="parTrans" cxnId="{94B0FF4D-F050-4CD3-A28E-E5F01B48531B}">
      <dgm:prSet/>
      <dgm:spPr/>
      <dgm:t>
        <a:bodyPr/>
        <a:lstStyle/>
        <a:p>
          <a:endParaRPr lang="en-US"/>
        </a:p>
      </dgm:t>
    </dgm:pt>
    <dgm:pt modelId="{739C0C15-BA40-4A76-84A1-C7247F110AFF}" type="sibTrans" cxnId="{94B0FF4D-F050-4CD3-A28E-E5F01B48531B}">
      <dgm:prSet/>
      <dgm:spPr/>
      <dgm:t>
        <a:bodyPr/>
        <a:lstStyle/>
        <a:p>
          <a:endParaRPr lang="en-US"/>
        </a:p>
      </dgm:t>
    </dgm:pt>
    <dgm:pt modelId="{16235FC1-B627-45FC-A33D-F87C9F055079}" type="pres">
      <dgm:prSet presAssocID="{E8A1D9F9-26D0-4A9C-A845-4290039B977F}" presName="root" presStyleCnt="0">
        <dgm:presLayoutVars>
          <dgm:dir/>
          <dgm:resizeHandles val="exact"/>
        </dgm:presLayoutVars>
      </dgm:prSet>
      <dgm:spPr/>
    </dgm:pt>
    <dgm:pt modelId="{AC83ABD7-5A09-43F6-BF08-C2A8BFA5E044}" type="pres">
      <dgm:prSet presAssocID="{D358B2B3-834B-4B29-8DF9-0BF65E0F618C}" presName="compNode" presStyleCnt="0"/>
      <dgm:spPr/>
    </dgm:pt>
    <dgm:pt modelId="{FD4971D1-ACE9-4C73-8385-B5E44C8728AD}" type="pres">
      <dgm:prSet presAssocID="{D358B2B3-834B-4B29-8DF9-0BF65E0F618C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0C1D8C0-DED6-4432-9956-BF1083AC97F2}" type="pres">
      <dgm:prSet presAssocID="{D358B2B3-834B-4B29-8DF9-0BF65E0F618C}" presName="spaceRect" presStyleCnt="0"/>
      <dgm:spPr/>
    </dgm:pt>
    <dgm:pt modelId="{51C4E654-3052-4EF9-A4F2-69177B7E30CB}" type="pres">
      <dgm:prSet presAssocID="{D358B2B3-834B-4B29-8DF9-0BF65E0F618C}" presName="textRect" presStyleLbl="revTx" presStyleIdx="0" presStyleCnt="2">
        <dgm:presLayoutVars>
          <dgm:chMax val="1"/>
          <dgm:chPref val="1"/>
        </dgm:presLayoutVars>
      </dgm:prSet>
      <dgm:spPr/>
    </dgm:pt>
    <dgm:pt modelId="{1798357F-17C8-43A7-9CDF-390D17005418}" type="pres">
      <dgm:prSet presAssocID="{B601ABEF-0579-4600-8E40-4E4F746D7F68}" presName="sibTrans" presStyleCnt="0"/>
      <dgm:spPr/>
    </dgm:pt>
    <dgm:pt modelId="{50EAA68E-73F6-4D2D-9422-C41300334941}" type="pres">
      <dgm:prSet presAssocID="{7A4F99A7-6B1E-48AB-A16F-A8501853C67F}" presName="compNode" presStyleCnt="0"/>
      <dgm:spPr/>
    </dgm:pt>
    <dgm:pt modelId="{EC973164-D75F-41D3-A82A-0E589E5971A9}" type="pres">
      <dgm:prSet presAssocID="{7A4F99A7-6B1E-48AB-A16F-A8501853C67F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llegamento"/>
        </a:ext>
      </dgm:extLst>
    </dgm:pt>
    <dgm:pt modelId="{44F9D98E-A622-4714-A4E7-4A3F5771A0AE}" type="pres">
      <dgm:prSet presAssocID="{7A4F99A7-6B1E-48AB-A16F-A8501853C67F}" presName="spaceRect" presStyleCnt="0"/>
      <dgm:spPr/>
    </dgm:pt>
    <dgm:pt modelId="{26A0F6A1-EFBC-41A3-A203-AC388537A2A3}" type="pres">
      <dgm:prSet presAssocID="{7A4F99A7-6B1E-48AB-A16F-A8501853C67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BE12246-0B59-48E0-BAA2-D53BBD2F92A0}" type="presOf" srcId="{E8A1D9F9-26D0-4A9C-A845-4290039B977F}" destId="{16235FC1-B627-45FC-A33D-F87C9F055079}" srcOrd="0" destOrd="0" presId="urn:microsoft.com/office/officeart/2018/2/layout/IconLabelList"/>
    <dgm:cxn modelId="{94B0FF4D-F050-4CD3-A28E-E5F01B48531B}" srcId="{E8A1D9F9-26D0-4A9C-A845-4290039B977F}" destId="{7A4F99A7-6B1E-48AB-A16F-A8501853C67F}" srcOrd="1" destOrd="0" parTransId="{0640258C-6FFC-4CB6-A780-6B5C487B126A}" sibTransId="{739C0C15-BA40-4A76-84A1-C7247F110AFF}"/>
    <dgm:cxn modelId="{D5458086-275A-4892-B655-D7B91B239EC9}" type="presOf" srcId="{7A4F99A7-6B1E-48AB-A16F-A8501853C67F}" destId="{26A0F6A1-EFBC-41A3-A203-AC388537A2A3}" srcOrd="0" destOrd="0" presId="urn:microsoft.com/office/officeart/2018/2/layout/IconLabelList"/>
    <dgm:cxn modelId="{11BAA69A-E266-48B5-A2CA-D9ADD6B764FE}" srcId="{E8A1D9F9-26D0-4A9C-A845-4290039B977F}" destId="{D358B2B3-834B-4B29-8DF9-0BF65E0F618C}" srcOrd="0" destOrd="0" parTransId="{1EBC8771-FB04-4A08-994D-DB85FB7B7A4C}" sibTransId="{B601ABEF-0579-4600-8E40-4E4F746D7F68}"/>
    <dgm:cxn modelId="{B6E444EC-F3BB-4E2C-B24F-F2986E84FDE9}" type="presOf" srcId="{D358B2B3-834B-4B29-8DF9-0BF65E0F618C}" destId="{51C4E654-3052-4EF9-A4F2-69177B7E30CB}" srcOrd="0" destOrd="0" presId="urn:microsoft.com/office/officeart/2018/2/layout/IconLabelList"/>
    <dgm:cxn modelId="{C189EFCA-9E88-46B9-A52A-402E13C59092}" type="presParOf" srcId="{16235FC1-B627-45FC-A33D-F87C9F055079}" destId="{AC83ABD7-5A09-43F6-BF08-C2A8BFA5E044}" srcOrd="0" destOrd="0" presId="urn:microsoft.com/office/officeart/2018/2/layout/IconLabelList"/>
    <dgm:cxn modelId="{68754EAB-072B-4DA8-8DF5-E6F822EAEE51}" type="presParOf" srcId="{AC83ABD7-5A09-43F6-BF08-C2A8BFA5E044}" destId="{FD4971D1-ACE9-4C73-8385-B5E44C8728AD}" srcOrd="0" destOrd="0" presId="urn:microsoft.com/office/officeart/2018/2/layout/IconLabelList"/>
    <dgm:cxn modelId="{1F7D8F5F-7039-4752-B45F-999EAE9BB224}" type="presParOf" srcId="{AC83ABD7-5A09-43F6-BF08-C2A8BFA5E044}" destId="{C0C1D8C0-DED6-4432-9956-BF1083AC97F2}" srcOrd="1" destOrd="0" presId="urn:microsoft.com/office/officeart/2018/2/layout/IconLabelList"/>
    <dgm:cxn modelId="{91C076CA-4F3B-48E1-85B5-206D37F60144}" type="presParOf" srcId="{AC83ABD7-5A09-43F6-BF08-C2A8BFA5E044}" destId="{51C4E654-3052-4EF9-A4F2-69177B7E30CB}" srcOrd="2" destOrd="0" presId="urn:microsoft.com/office/officeart/2018/2/layout/IconLabelList"/>
    <dgm:cxn modelId="{C6C17524-519F-4D09-8A1C-A90EBFAC61D5}" type="presParOf" srcId="{16235FC1-B627-45FC-A33D-F87C9F055079}" destId="{1798357F-17C8-43A7-9CDF-390D17005418}" srcOrd="1" destOrd="0" presId="urn:microsoft.com/office/officeart/2018/2/layout/IconLabelList"/>
    <dgm:cxn modelId="{107C8762-D493-4345-9310-68A9B570F03A}" type="presParOf" srcId="{16235FC1-B627-45FC-A33D-F87C9F055079}" destId="{50EAA68E-73F6-4D2D-9422-C41300334941}" srcOrd="2" destOrd="0" presId="urn:microsoft.com/office/officeart/2018/2/layout/IconLabelList"/>
    <dgm:cxn modelId="{7068F07B-51B2-4B26-BE6E-783E1FD622DF}" type="presParOf" srcId="{50EAA68E-73F6-4D2D-9422-C41300334941}" destId="{EC973164-D75F-41D3-A82A-0E589E5971A9}" srcOrd="0" destOrd="0" presId="urn:microsoft.com/office/officeart/2018/2/layout/IconLabelList"/>
    <dgm:cxn modelId="{2B984A3C-634D-48A8-B3C5-3A2F08F3DF5B}" type="presParOf" srcId="{50EAA68E-73F6-4D2D-9422-C41300334941}" destId="{44F9D98E-A622-4714-A4E7-4A3F5771A0AE}" srcOrd="1" destOrd="0" presId="urn:microsoft.com/office/officeart/2018/2/layout/IconLabelList"/>
    <dgm:cxn modelId="{8765141D-C381-49C8-A99F-9C90ED3AD43A}" type="presParOf" srcId="{50EAA68E-73F6-4D2D-9422-C41300334941}" destId="{26A0F6A1-EFBC-41A3-A203-AC388537A2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37BEDC-58CE-4F98-9E4A-94841E4844E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59A15D-8C54-47C8-8EA9-7AB0BAEDE255}">
      <dgm:prSet/>
      <dgm:spPr/>
      <dgm:t>
        <a:bodyPr/>
        <a:lstStyle/>
        <a:p>
          <a:r>
            <a:rPr lang="it-IT" b="1"/>
            <a:t>Numero di istanze</a:t>
          </a:r>
          <a:r>
            <a:rPr lang="it-IT"/>
            <a:t>: 3921</a:t>
          </a:r>
          <a:endParaRPr lang="en-US"/>
        </a:p>
      </dgm:t>
    </dgm:pt>
    <dgm:pt modelId="{C2CCA780-365A-48B2-BC1F-FE70421E83D7}" type="parTrans" cxnId="{E612E3E5-7CE3-4F1F-B96E-67D0863EF058}">
      <dgm:prSet/>
      <dgm:spPr/>
      <dgm:t>
        <a:bodyPr/>
        <a:lstStyle/>
        <a:p>
          <a:endParaRPr lang="en-US"/>
        </a:p>
      </dgm:t>
    </dgm:pt>
    <dgm:pt modelId="{AAA98643-6A3D-42D6-B94D-E346C076097A}" type="sibTrans" cxnId="{E612E3E5-7CE3-4F1F-B96E-67D0863EF058}">
      <dgm:prSet/>
      <dgm:spPr/>
      <dgm:t>
        <a:bodyPr/>
        <a:lstStyle/>
        <a:p>
          <a:endParaRPr lang="en-US"/>
        </a:p>
      </dgm:t>
    </dgm:pt>
    <dgm:pt modelId="{13DEF70B-E194-4F12-B81D-40AF133C1AA8}">
      <dgm:prSet/>
      <dgm:spPr/>
      <dgm:t>
        <a:bodyPr/>
        <a:lstStyle/>
        <a:p>
          <a:r>
            <a:rPr lang="it-IT" b="1"/>
            <a:t>Età media</a:t>
          </a:r>
          <a:r>
            <a:rPr lang="it-IT"/>
            <a:t>: 64.12</a:t>
          </a:r>
          <a:endParaRPr lang="en-US"/>
        </a:p>
      </dgm:t>
    </dgm:pt>
    <dgm:pt modelId="{8F7D209B-D09B-4F8B-AE55-AE08E867444E}" type="parTrans" cxnId="{4830D033-6E10-45E9-A834-2DDEF42E5D27}">
      <dgm:prSet/>
      <dgm:spPr/>
      <dgm:t>
        <a:bodyPr/>
        <a:lstStyle/>
        <a:p>
          <a:endParaRPr lang="en-US"/>
        </a:p>
      </dgm:t>
    </dgm:pt>
    <dgm:pt modelId="{224D8954-C460-4616-97E0-78480DE0CDD7}" type="sibTrans" cxnId="{4830D033-6E10-45E9-A834-2DDEF42E5D27}">
      <dgm:prSet/>
      <dgm:spPr/>
      <dgm:t>
        <a:bodyPr/>
        <a:lstStyle/>
        <a:p>
          <a:endParaRPr lang="en-US"/>
        </a:p>
      </dgm:t>
    </dgm:pt>
    <dgm:pt modelId="{146BBC5C-2A55-42DF-974B-21F3328062EC}">
      <dgm:prSet/>
      <dgm:spPr/>
      <dgm:t>
        <a:bodyPr/>
        <a:lstStyle/>
        <a:p>
          <a:r>
            <a:rPr lang="it-IT" b="1"/>
            <a:t>Peso medio</a:t>
          </a:r>
          <a:r>
            <a:rPr lang="it-IT"/>
            <a:t>: 214.87 lb</a:t>
          </a:r>
          <a:endParaRPr lang="en-US"/>
        </a:p>
      </dgm:t>
    </dgm:pt>
    <dgm:pt modelId="{E7F66254-7402-4533-8433-82431CB957B9}" type="parTrans" cxnId="{B98ED9D3-A226-40A8-A71C-3350D4042AD3}">
      <dgm:prSet/>
      <dgm:spPr/>
      <dgm:t>
        <a:bodyPr/>
        <a:lstStyle/>
        <a:p>
          <a:endParaRPr lang="en-US"/>
        </a:p>
      </dgm:t>
    </dgm:pt>
    <dgm:pt modelId="{277B08D9-F519-48C0-B599-5B8DEEA1835F}" type="sibTrans" cxnId="{B98ED9D3-A226-40A8-A71C-3350D4042AD3}">
      <dgm:prSet/>
      <dgm:spPr/>
      <dgm:t>
        <a:bodyPr/>
        <a:lstStyle/>
        <a:p>
          <a:endParaRPr lang="en-US"/>
        </a:p>
      </dgm:t>
    </dgm:pt>
    <dgm:pt modelId="{E6BC8C41-021D-4479-AA89-19B3B212E847}">
      <dgm:prSet/>
      <dgm:spPr/>
      <dgm:t>
        <a:bodyPr/>
        <a:lstStyle/>
        <a:p>
          <a:r>
            <a:rPr lang="it-IT" b="1"/>
            <a:t>Numero di uomini</a:t>
          </a:r>
          <a:r>
            <a:rPr lang="it-IT"/>
            <a:t>: 1917</a:t>
          </a:r>
          <a:endParaRPr lang="en-US"/>
        </a:p>
      </dgm:t>
    </dgm:pt>
    <dgm:pt modelId="{D0F96A4A-1794-4ED0-8428-8433CA66FFFB}" type="parTrans" cxnId="{3486116F-B124-45B5-83A6-8AD75BA181D8}">
      <dgm:prSet/>
      <dgm:spPr/>
      <dgm:t>
        <a:bodyPr/>
        <a:lstStyle/>
        <a:p>
          <a:endParaRPr lang="en-US"/>
        </a:p>
      </dgm:t>
    </dgm:pt>
    <dgm:pt modelId="{8C83F6F8-E9CA-4657-8F18-7AD3486EF3F5}" type="sibTrans" cxnId="{3486116F-B124-45B5-83A6-8AD75BA181D8}">
      <dgm:prSet/>
      <dgm:spPr/>
      <dgm:t>
        <a:bodyPr/>
        <a:lstStyle/>
        <a:p>
          <a:endParaRPr lang="en-US"/>
        </a:p>
      </dgm:t>
    </dgm:pt>
    <dgm:pt modelId="{A34828A9-5AE8-498A-B8D0-E09BC0533ED2}">
      <dgm:prSet/>
      <dgm:spPr/>
      <dgm:t>
        <a:bodyPr/>
        <a:lstStyle/>
        <a:p>
          <a:r>
            <a:rPr lang="it-IT" b="1"/>
            <a:t>Numero di donne</a:t>
          </a:r>
          <a:r>
            <a:rPr lang="it-IT"/>
            <a:t>: 2004</a:t>
          </a:r>
          <a:endParaRPr lang="en-US"/>
        </a:p>
      </dgm:t>
    </dgm:pt>
    <dgm:pt modelId="{02147C62-096F-4343-A66B-7FBCB414E542}" type="parTrans" cxnId="{264EC344-81EB-4C31-AB4F-E55ABEF80CB5}">
      <dgm:prSet/>
      <dgm:spPr/>
      <dgm:t>
        <a:bodyPr/>
        <a:lstStyle/>
        <a:p>
          <a:endParaRPr lang="en-US"/>
        </a:p>
      </dgm:t>
    </dgm:pt>
    <dgm:pt modelId="{BD5352DA-4016-4A1C-80D3-96E1EDB61E0C}" type="sibTrans" cxnId="{264EC344-81EB-4C31-AB4F-E55ABEF80CB5}">
      <dgm:prSet/>
      <dgm:spPr/>
      <dgm:t>
        <a:bodyPr/>
        <a:lstStyle/>
        <a:p>
          <a:endParaRPr lang="en-US"/>
        </a:p>
      </dgm:t>
    </dgm:pt>
    <dgm:pt modelId="{B18BF03A-EA54-45F8-B52D-7466D2655588}">
      <dgm:prSet/>
      <dgm:spPr/>
      <dgm:t>
        <a:bodyPr/>
        <a:lstStyle/>
        <a:p>
          <a:r>
            <a:rPr lang="it-IT" b="1"/>
            <a:t>Altezza media</a:t>
          </a:r>
          <a:r>
            <a:rPr lang="it-IT"/>
            <a:t>: 67.21 pollici</a:t>
          </a:r>
          <a:endParaRPr lang="en-US"/>
        </a:p>
      </dgm:t>
    </dgm:pt>
    <dgm:pt modelId="{573B27A1-8453-4557-A5BA-AC9B01788BA4}" type="parTrans" cxnId="{F4745D1B-C4A5-439E-910A-F19B313BC9F1}">
      <dgm:prSet/>
      <dgm:spPr/>
      <dgm:t>
        <a:bodyPr/>
        <a:lstStyle/>
        <a:p>
          <a:endParaRPr lang="en-US"/>
        </a:p>
      </dgm:t>
    </dgm:pt>
    <dgm:pt modelId="{7459ECB0-2635-45AD-97FA-FE90583D6BCC}" type="sibTrans" cxnId="{F4745D1B-C4A5-439E-910A-F19B313BC9F1}">
      <dgm:prSet/>
      <dgm:spPr/>
      <dgm:t>
        <a:bodyPr/>
        <a:lstStyle/>
        <a:p>
          <a:endParaRPr lang="en-US"/>
        </a:p>
      </dgm:t>
    </dgm:pt>
    <dgm:pt modelId="{A66AC917-400A-4787-9B00-2680C917A98E}">
      <dgm:prSet/>
      <dgm:spPr/>
      <dgm:t>
        <a:bodyPr/>
        <a:lstStyle/>
        <a:p>
          <a:r>
            <a:rPr lang="it-IT" b="1"/>
            <a:t>Pressione sanguigna media </a:t>
          </a:r>
          <a:r>
            <a:rPr lang="it-IT"/>
            <a:t>(sistolica): 126.18 mmHg</a:t>
          </a:r>
          <a:endParaRPr lang="en-US"/>
        </a:p>
      </dgm:t>
    </dgm:pt>
    <dgm:pt modelId="{5727E618-D15D-40D6-BC9F-56091B206A71}" type="parTrans" cxnId="{B240E6BE-E98F-4085-9BEF-A1FA0517E18C}">
      <dgm:prSet/>
      <dgm:spPr/>
      <dgm:t>
        <a:bodyPr/>
        <a:lstStyle/>
        <a:p>
          <a:endParaRPr lang="en-US"/>
        </a:p>
      </dgm:t>
    </dgm:pt>
    <dgm:pt modelId="{F3A20897-902A-458B-BB62-83AB02FAA72B}" type="sibTrans" cxnId="{B240E6BE-E98F-4085-9BEF-A1FA0517E18C}">
      <dgm:prSet/>
      <dgm:spPr/>
      <dgm:t>
        <a:bodyPr/>
        <a:lstStyle/>
        <a:p>
          <a:endParaRPr lang="en-US"/>
        </a:p>
      </dgm:t>
    </dgm:pt>
    <dgm:pt modelId="{8084ABBA-A611-4CE5-A1A5-7409A22EA502}">
      <dgm:prSet/>
      <dgm:spPr/>
      <dgm:t>
        <a:bodyPr/>
        <a:lstStyle/>
        <a:p>
          <a:r>
            <a:rPr lang="it-IT" b="1"/>
            <a:t>Numero di fumatori</a:t>
          </a:r>
          <a:r>
            <a:rPr lang="it-IT"/>
            <a:t>: 808</a:t>
          </a:r>
          <a:endParaRPr lang="en-US"/>
        </a:p>
      </dgm:t>
    </dgm:pt>
    <dgm:pt modelId="{42411074-FD5C-4F42-9776-401E626EBBB0}" type="parTrans" cxnId="{03118DDC-0D34-4D5C-8200-CD6E465787FD}">
      <dgm:prSet/>
      <dgm:spPr/>
      <dgm:t>
        <a:bodyPr/>
        <a:lstStyle/>
        <a:p>
          <a:endParaRPr lang="en-US"/>
        </a:p>
      </dgm:t>
    </dgm:pt>
    <dgm:pt modelId="{B58C2B81-593B-49F5-B87B-DEF150B62762}" type="sibTrans" cxnId="{03118DDC-0D34-4D5C-8200-CD6E465787FD}">
      <dgm:prSet/>
      <dgm:spPr/>
      <dgm:t>
        <a:bodyPr/>
        <a:lstStyle/>
        <a:p>
          <a:endParaRPr lang="en-US"/>
        </a:p>
      </dgm:t>
    </dgm:pt>
    <dgm:pt modelId="{1F0D8314-34A4-4EEB-BFBD-AB708E3CCBCF}">
      <dgm:prSet/>
      <dgm:spPr/>
      <dgm:t>
        <a:bodyPr/>
        <a:lstStyle/>
        <a:p>
          <a:r>
            <a:rPr lang="it-IT" b="1"/>
            <a:t>Numero di persone che fanno uso di altri tipi di nicotina</a:t>
          </a:r>
          <a:r>
            <a:rPr lang="it-IT"/>
            <a:t>: 766</a:t>
          </a:r>
          <a:endParaRPr lang="en-US"/>
        </a:p>
      </dgm:t>
    </dgm:pt>
    <dgm:pt modelId="{F799E174-E772-415B-B0F8-E9FCB18E9361}" type="parTrans" cxnId="{2567FAEE-C7C8-4044-A082-8E3FF382FEDD}">
      <dgm:prSet/>
      <dgm:spPr/>
      <dgm:t>
        <a:bodyPr/>
        <a:lstStyle/>
        <a:p>
          <a:endParaRPr lang="en-US"/>
        </a:p>
      </dgm:t>
    </dgm:pt>
    <dgm:pt modelId="{A341EE5A-DF83-4D55-9A93-49845656850A}" type="sibTrans" cxnId="{2567FAEE-C7C8-4044-A082-8E3FF382FEDD}">
      <dgm:prSet/>
      <dgm:spPr/>
      <dgm:t>
        <a:bodyPr/>
        <a:lstStyle/>
        <a:p>
          <a:endParaRPr lang="en-US"/>
        </a:p>
      </dgm:t>
    </dgm:pt>
    <dgm:pt modelId="{98EC9C44-E364-4327-9FCE-79F4DF20D70D}">
      <dgm:prSet/>
      <dgm:spPr/>
      <dgm:t>
        <a:bodyPr/>
        <a:lstStyle/>
        <a:p>
          <a:r>
            <a:rPr lang="it-IT" b="1"/>
            <a:t>Numero di persone che assumono medicinali</a:t>
          </a:r>
          <a:r>
            <a:rPr lang="it-IT"/>
            <a:t>: 2718</a:t>
          </a:r>
          <a:endParaRPr lang="en-US"/>
        </a:p>
      </dgm:t>
    </dgm:pt>
    <dgm:pt modelId="{7E34C2AC-AAFA-42B1-8E42-50E13F6DD34A}" type="parTrans" cxnId="{0459A1D7-6E10-45CB-B26A-11D3CDAB7893}">
      <dgm:prSet/>
      <dgm:spPr/>
      <dgm:t>
        <a:bodyPr/>
        <a:lstStyle/>
        <a:p>
          <a:endParaRPr lang="en-US"/>
        </a:p>
      </dgm:t>
    </dgm:pt>
    <dgm:pt modelId="{B42A2761-3E5C-4AAD-91D2-65985C4FF0FD}" type="sibTrans" cxnId="{0459A1D7-6E10-45CB-B26A-11D3CDAB7893}">
      <dgm:prSet/>
      <dgm:spPr/>
      <dgm:t>
        <a:bodyPr/>
        <a:lstStyle/>
        <a:p>
          <a:endParaRPr lang="en-US"/>
        </a:p>
      </dgm:t>
    </dgm:pt>
    <dgm:pt modelId="{EF248938-B55C-4A11-AD78-D451B346E42E}">
      <dgm:prSet/>
      <dgm:spPr/>
      <dgm:t>
        <a:bodyPr/>
        <a:lstStyle/>
        <a:p>
          <a:r>
            <a:rPr lang="it-IT" b="1"/>
            <a:t>Distribuzione delle occupazioni per livello di pericolo</a:t>
          </a:r>
          <a:r>
            <a:rPr lang="it-IT"/>
            <a:t>: Counter({1: 1326, 3: 1306, 2: 1289})</a:t>
          </a:r>
          <a:endParaRPr lang="en-US"/>
        </a:p>
      </dgm:t>
    </dgm:pt>
    <dgm:pt modelId="{D9243803-797B-4DDD-809E-3B085AEFFCF8}" type="parTrans" cxnId="{A8151756-D8A2-4EEA-88F5-687880531C4B}">
      <dgm:prSet/>
      <dgm:spPr/>
      <dgm:t>
        <a:bodyPr/>
        <a:lstStyle/>
        <a:p>
          <a:endParaRPr lang="en-US"/>
        </a:p>
      </dgm:t>
    </dgm:pt>
    <dgm:pt modelId="{FC7E4835-BB11-4205-972A-26437C04003C}" type="sibTrans" cxnId="{A8151756-D8A2-4EEA-88F5-687880531C4B}">
      <dgm:prSet/>
      <dgm:spPr/>
      <dgm:t>
        <a:bodyPr/>
        <a:lstStyle/>
        <a:p>
          <a:endParaRPr lang="en-US"/>
        </a:p>
      </dgm:t>
    </dgm:pt>
    <dgm:pt modelId="{A8403906-085C-4E75-82BF-9256DE024A98}">
      <dgm:prSet/>
      <dgm:spPr/>
      <dgm:t>
        <a:bodyPr/>
        <a:lstStyle/>
        <a:p>
          <a:r>
            <a:rPr lang="it-IT" b="1"/>
            <a:t>Distribuzione del rischio dello stile di vita</a:t>
          </a:r>
          <a:r>
            <a:rPr lang="it-IT"/>
            <a:t>: Counter({3: 1364, 2: 1301, 1: 1256})</a:t>
          </a:r>
          <a:endParaRPr lang="en-US"/>
        </a:p>
      </dgm:t>
    </dgm:pt>
    <dgm:pt modelId="{83323D8B-A933-425E-BEB7-0DEA37F3A480}" type="parTrans" cxnId="{ACA7ACC1-2324-4B9A-9BE8-000AE3A78B12}">
      <dgm:prSet/>
      <dgm:spPr/>
      <dgm:t>
        <a:bodyPr/>
        <a:lstStyle/>
        <a:p>
          <a:endParaRPr lang="en-US"/>
        </a:p>
      </dgm:t>
    </dgm:pt>
    <dgm:pt modelId="{B5CD9BAB-326E-4C32-8B89-927DEAA07784}" type="sibTrans" cxnId="{ACA7ACC1-2324-4B9A-9BE8-000AE3A78B12}">
      <dgm:prSet/>
      <dgm:spPr/>
      <dgm:t>
        <a:bodyPr/>
        <a:lstStyle/>
        <a:p>
          <a:endParaRPr lang="en-US"/>
        </a:p>
      </dgm:t>
    </dgm:pt>
    <dgm:pt modelId="{0F5EBE11-5B7E-4B4B-B08E-E956EA21D3F1}">
      <dgm:prSet/>
      <dgm:spPr/>
      <dgm:t>
        <a:bodyPr/>
        <a:lstStyle/>
        <a:p>
          <a:r>
            <a:rPr lang="it-IT" b="1"/>
            <a:t>Numero di persone che assumano cannabis</a:t>
          </a:r>
          <a:r>
            <a:rPr lang="it-IT"/>
            <a:t>: 114</a:t>
          </a:r>
          <a:endParaRPr lang="en-US"/>
        </a:p>
      </dgm:t>
    </dgm:pt>
    <dgm:pt modelId="{B4966E49-A603-4C85-88E0-BE07629F98BE}" type="parTrans" cxnId="{6CB2D3A6-7F0C-4597-AA48-4D3C45C688F4}">
      <dgm:prSet/>
      <dgm:spPr/>
      <dgm:t>
        <a:bodyPr/>
        <a:lstStyle/>
        <a:p>
          <a:endParaRPr lang="en-US"/>
        </a:p>
      </dgm:t>
    </dgm:pt>
    <dgm:pt modelId="{BA7DD181-E59A-4D91-B49D-5E631FAA87B1}" type="sibTrans" cxnId="{6CB2D3A6-7F0C-4597-AA48-4D3C45C688F4}">
      <dgm:prSet/>
      <dgm:spPr/>
      <dgm:t>
        <a:bodyPr/>
        <a:lstStyle/>
        <a:p>
          <a:endParaRPr lang="en-US"/>
        </a:p>
      </dgm:t>
    </dgm:pt>
    <dgm:pt modelId="{C07E5653-E167-40C0-9006-4846C10CBFC1}">
      <dgm:prSet/>
      <dgm:spPr/>
      <dgm:t>
        <a:bodyPr/>
        <a:lstStyle/>
        <a:p>
          <a:r>
            <a:rPr lang="it-IT" b="1"/>
            <a:t>Numero di persone che assumano oppioidi</a:t>
          </a:r>
          <a:r>
            <a:rPr lang="it-IT"/>
            <a:t>: 163</a:t>
          </a:r>
          <a:endParaRPr lang="en-US"/>
        </a:p>
      </dgm:t>
    </dgm:pt>
    <dgm:pt modelId="{A45CED31-303D-4733-BB72-9B36C8835675}" type="parTrans" cxnId="{29A9EE08-CEDF-47A9-99B7-701A89DE87F8}">
      <dgm:prSet/>
      <dgm:spPr/>
      <dgm:t>
        <a:bodyPr/>
        <a:lstStyle/>
        <a:p>
          <a:endParaRPr lang="en-US"/>
        </a:p>
      </dgm:t>
    </dgm:pt>
    <dgm:pt modelId="{173B5467-3DE5-4EAE-A97C-4DC98F267D8B}" type="sibTrans" cxnId="{29A9EE08-CEDF-47A9-99B7-701A89DE87F8}">
      <dgm:prSet/>
      <dgm:spPr/>
      <dgm:t>
        <a:bodyPr/>
        <a:lstStyle/>
        <a:p>
          <a:endParaRPr lang="en-US"/>
        </a:p>
      </dgm:t>
    </dgm:pt>
    <dgm:pt modelId="{A086B90C-D462-4F00-90FF-265130595AB4}">
      <dgm:prSet/>
      <dgm:spPr/>
      <dgm:t>
        <a:bodyPr/>
        <a:lstStyle/>
        <a:p>
          <a:r>
            <a:rPr lang="it-IT" b="1"/>
            <a:t>Numero di persone che assumano altre droghe</a:t>
          </a:r>
          <a:r>
            <a:rPr lang="it-IT"/>
            <a:t>: 157</a:t>
          </a:r>
          <a:endParaRPr lang="en-US"/>
        </a:p>
      </dgm:t>
    </dgm:pt>
    <dgm:pt modelId="{0E068767-A479-4264-9F48-44311822E910}" type="parTrans" cxnId="{BD282649-2954-4798-AD2C-4D7C16108BE6}">
      <dgm:prSet/>
      <dgm:spPr/>
      <dgm:t>
        <a:bodyPr/>
        <a:lstStyle/>
        <a:p>
          <a:endParaRPr lang="en-US"/>
        </a:p>
      </dgm:t>
    </dgm:pt>
    <dgm:pt modelId="{7124EB0A-B2A8-4CC1-A1CA-0895D4A7571D}" type="sibTrans" cxnId="{BD282649-2954-4798-AD2C-4D7C16108BE6}">
      <dgm:prSet/>
      <dgm:spPr/>
      <dgm:t>
        <a:bodyPr/>
        <a:lstStyle/>
        <a:p>
          <a:endParaRPr lang="en-US"/>
        </a:p>
      </dgm:t>
    </dgm:pt>
    <dgm:pt modelId="{A8AABB18-2848-4EED-B9B7-F653EF48F372}">
      <dgm:prSet/>
      <dgm:spPr/>
      <dgm:t>
        <a:bodyPr/>
        <a:lstStyle/>
        <a:p>
          <a:r>
            <a:rPr lang="it-IT" b="1"/>
            <a:t>Numero medio di drink a settimana</a:t>
          </a:r>
          <a:r>
            <a:rPr lang="it-IT"/>
            <a:t>: 10.16</a:t>
          </a:r>
          <a:endParaRPr lang="en-US"/>
        </a:p>
      </dgm:t>
    </dgm:pt>
    <dgm:pt modelId="{7F002996-D101-4BF4-AD27-B094F6C39919}" type="parTrans" cxnId="{1D924E3D-E095-427C-B759-73E7ECFA3765}">
      <dgm:prSet/>
      <dgm:spPr/>
      <dgm:t>
        <a:bodyPr/>
        <a:lstStyle/>
        <a:p>
          <a:endParaRPr lang="en-US"/>
        </a:p>
      </dgm:t>
    </dgm:pt>
    <dgm:pt modelId="{EF9A6E49-226D-42B7-A4F4-7AEF830C92DD}" type="sibTrans" cxnId="{1D924E3D-E095-427C-B759-73E7ECFA3765}">
      <dgm:prSet/>
      <dgm:spPr/>
      <dgm:t>
        <a:bodyPr/>
        <a:lstStyle/>
        <a:p>
          <a:endParaRPr lang="en-US"/>
        </a:p>
      </dgm:t>
    </dgm:pt>
    <dgm:pt modelId="{5B11BAE0-8795-4FC5-80DF-B5633050F250}">
      <dgm:prSet/>
      <dgm:spPr/>
      <dgm:t>
        <a:bodyPr/>
        <a:lstStyle/>
        <a:p>
          <a:r>
            <a:rPr lang="it-IT" b="1"/>
            <a:t>Numero di persone con dipendenze</a:t>
          </a:r>
          <a:r>
            <a:rPr lang="it-IT"/>
            <a:t>: 1282</a:t>
          </a:r>
          <a:endParaRPr lang="en-US"/>
        </a:p>
      </dgm:t>
    </dgm:pt>
    <dgm:pt modelId="{205C7384-3F0D-48AC-902B-DF8E07EFF895}" type="parTrans" cxnId="{4A0EB154-D124-4328-A501-F5DAC7042CA7}">
      <dgm:prSet/>
      <dgm:spPr/>
      <dgm:t>
        <a:bodyPr/>
        <a:lstStyle/>
        <a:p>
          <a:endParaRPr lang="en-US"/>
        </a:p>
      </dgm:t>
    </dgm:pt>
    <dgm:pt modelId="{FBFDA5E2-6F84-41DD-B739-13C7BE83BA4B}" type="sibTrans" cxnId="{4A0EB154-D124-4328-A501-F5DAC7042CA7}">
      <dgm:prSet/>
      <dgm:spPr/>
      <dgm:t>
        <a:bodyPr/>
        <a:lstStyle/>
        <a:p>
          <a:endParaRPr lang="en-US"/>
        </a:p>
      </dgm:t>
    </dgm:pt>
    <dgm:pt modelId="{9F461ABD-71C7-4C46-B5D5-DBBD9A39F5AC}">
      <dgm:prSet/>
      <dgm:spPr/>
      <dgm:t>
        <a:bodyPr/>
        <a:lstStyle/>
        <a:p>
          <a:r>
            <a:rPr lang="it-IT" b="1"/>
            <a:t>Numero di persone che hanno subito interventi chirurgici</a:t>
          </a:r>
          <a:r>
            <a:rPr lang="it-IT"/>
            <a:t>: 4.21</a:t>
          </a:r>
          <a:endParaRPr lang="en-US"/>
        </a:p>
      </dgm:t>
    </dgm:pt>
    <dgm:pt modelId="{CD80532E-65BE-4394-A554-348280A673CD}" type="parTrans" cxnId="{D459DFA7-996A-4392-84EA-E857692A5189}">
      <dgm:prSet/>
      <dgm:spPr/>
      <dgm:t>
        <a:bodyPr/>
        <a:lstStyle/>
        <a:p>
          <a:endParaRPr lang="en-US"/>
        </a:p>
      </dgm:t>
    </dgm:pt>
    <dgm:pt modelId="{0CE0C7F4-17AF-43D1-B76A-7F3FCF6ED445}" type="sibTrans" cxnId="{D459DFA7-996A-4392-84EA-E857692A5189}">
      <dgm:prSet/>
      <dgm:spPr/>
      <dgm:t>
        <a:bodyPr/>
        <a:lstStyle/>
        <a:p>
          <a:endParaRPr lang="en-US"/>
        </a:p>
      </dgm:t>
    </dgm:pt>
    <dgm:pt modelId="{5BD00485-525A-4658-910F-D9415F235CA1}">
      <dgm:prSet/>
      <dgm:spPr/>
      <dgm:t>
        <a:bodyPr/>
        <a:lstStyle/>
        <a:p>
          <a:r>
            <a:rPr lang="it-IT" b="1"/>
            <a:t>Colesterolo medio</a:t>
          </a:r>
          <a:r>
            <a:rPr lang="it-IT"/>
            <a:t>: 199.89</a:t>
          </a:r>
          <a:endParaRPr lang="en-US"/>
        </a:p>
      </dgm:t>
    </dgm:pt>
    <dgm:pt modelId="{13850A41-851B-46D1-BF8F-3BAA807E7ED2}" type="parTrans" cxnId="{29434AF1-B867-44EB-9C9E-2674836CEC36}">
      <dgm:prSet/>
      <dgm:spPr/>
      <dgm:t>
        <a:bodyPr/>
        <a:lstStyle/>
        <a:p>
          <a:endParaRPr lang="en-US"/>
        </a:p>
      </dgm:t>
    </dgm:pt>
    <dgm:pt modelId="{87AA083A-838C-4475-8133-8016C6D2B40A}" type="sibTrans" cxnId="{29434AF1-B867-44EB-9C9E-2674836CEC36}">
      <dgm:prSet/>
      <dgm:spPr/>
      <dgm:t>
        <a:bodyPr/>
        <a:lstStyle/>
        <a:p>
          <a:endParaRPr lang="en-US"/>
        </a:p>
      </dgm:t>
    </dgm:pt>
    <dgm:pt modelId="{FD2866D8-8D22-4171-AA52-46C84592F4A3}">
      <dgm:prSet/>
      <dgm:spPr/>
      <dgm:t>
        <a:bodyPr/>
        <a:lstStyle/>
        <a:p>
          <a:r>
            <a:rPr lang="it-IT" b="1"/>
            <a:t>Malattie riscontrate</a:t>
          </a:r>
          <a:r>
            <a:rPr lang="it-IT"/>
            <a:t>: {'diabetes': 416, 'heart_disease_or_stroke': 1830, 'asthma': 310, 'immune_deficiency': 137}</a:t>
          </a:r>
          <a:endParaRPr lang="en-US"/>
        </a:p>
      </dgm:t>
    </dgm:pt>
    <dgm:pt modelId="{5A241E97-82FE-418C-B310-07082EDE007C}" type="parTrans" cxnId="{3106963C-7A53-4E76-A85B-3BA69BB47403}">
      <dgm:prSet/>
      <dgm:spPr/>
      <dgm:t>
        <a:bodyPr/>
        <a:lstStyle/>
        <a:p>
          <a:endParaRPr lang="en-US"/>
        </a:p>
      </dgm:t>
    </dgm:pt>
    <dgm:pt modelId="{414E460B-7492-4A0E-98C1-4AEBA177EFCE}" type="sibTrans" cxnId="{3106963C-7A53-4E76-A85B-3BA69BB47403}">
      <dgm:prSet/>
      <dgm:spPr/>
      <dgm:t>
        <a:bodyPr/>
        <a:lstStyle/>
        <a:p>
          <a:endParaRPr lang="en-US"/>
        </a:p>
      </dgm:t>
    </dgm:pt>
    <dgm:pt modelId="{C3F9DE9E-538F-4106-8577-D3CF8E11F666}">
      <dgm:prSet/>
      <dgm:spPr/>
      <dgm:t>
        <a:bodyPr/>
        <a:lstStyle/>
        <a:p>
          <a:r>
            <a:rPr lang="it-IT" b="1"/>
            <a:t>Storia familiare di malattie</a:t>
          </a:r>
          <a:r>
            <a:rPr lang="it-IT"/>
            <a:t>: {'family_cancer': 1366, 'family_heart_disease': 500, 'family_cholesterol': 714}</a:t>
          </a:r>
          <a:endParaRPr lang="en-US"/>
        </a:p>
      </dgm:t>
    </dgm:pt>
    <dgm:pt modelId="{0806110A-5373-4E6B-A6C9-7A811404A9F7}" type="parTrans" cxnId="{5A747E32-FD1C-4F39-A018-23463CA38D81}">
      <dgm:prSet/>
      <dgm:spPr/>
      <dgm:t>
        <a:bodyPr/>
        <a:lstStyle/>
        <a:p>
          <a:endParaRPr lang="en-US"/>
        </a:p>
      </dgm:t>
    </dgm:pt>
    <dgm:pt modelId="{1D1EC889-4D4E-483C-9404-AABBCB6D10B2}" type="sibTrans" cxnId="{5A747E32-FD1C-4F39-A018-23463CA38D81}">
      <dgm:prSet/>
      <dgm:spPr/>
      <dgm:t>
        <a:bodyPr/>
        <a:lstStyle/>
        <a:p>
          <a:endParaRPr lang="en-US"/>
        </a:p>
      </dgm:t>
    </dgm:pt>
    <dgm:pt modelId="{5D38F2DC-5B92-423C-BA0D-FB138F552CF8}" type="pres">
      <dgm:prSet presAssocID="{3D37BEDC-58CE-4F98-9E4A-94841E4844E7}" presName="diagram" presStyleCnt="0">
        <dgm:presLayoutVars>
          <dgm:dir/>
          <dgm:resizeHandles val="exact"/>
        </dgm:presLayoutVars>
      </dgm:prSet>
      <dgm:spPr/>
    </dgm:pt>
    <dgm:pt modelId="{0202F3BE-3FFF-443D-8E7A-080FE6433EEB}" type="pres">
      <dgm:prSet presAssocID="{D859A15D-8C54-47C8-8EA9-7AB0BAEDE255}" presName="node" presStyleLbl="node1" presStyleIdx="0" presStyleCnt="21">
        <dgm:presLayoutVars>
          <dgm:bulletEnabled val="1"/>
        </dgm:presLayoutVars>
      </dgm:prSet>
      <dgm:spPr/>
    </dgm:pt>
    <dgm:pt modelId="{E09FC98E-61C2-452F-9B1D-BE3039DF8297}" type="pres">
      <dgm:prSet presAssocID="{AAA98643-6A3D-42D6-B94D-E346C076097A}" presName="sibTrans" presStyleCnt="0"/>
      <dgm:spPr/>
    </dgm:pt>
    <dgm:pt modelId="{FB1B24C8-C34C-41D5-A560-3D7DA38A5D88}" type="pres">
      <dgm:prSet presAssocID="{13DEF70B-E194-4F12-B81D-40AF133C1AA8}" presName="node" presStyleLbl="node1" presStyleIdx="1" presStyleCnt="21">
        <dgm:presLayoutVars>
          <dgm:bulletEnabled val="1"/>
        </dgm:presLayoutVars>
      </dgm:prSet>
      <dgm:spPr/>
    </dgm:pt>
    <dgm:pt modelId="{5FBD15B1-0251-4E43-BFC9-EC5E01A340EF}" type="pres">
      <dgm:prSet presAssocID="{224D8954-C460-4616-97E0-78480DE0CDD7}" presName="sibTrans" presStyleCnt="0"/>
      <dgm:spPr/>
    </dgm:pt>
    <dgm:pt modelId="{A0AAB19C-ACFD-4130-934A-84AE9BC58258}" type="pres">
      <dgm:prSet presAssocID="{146BBC5C-2A55-42DF-974B-21F3328062EC}" presName="node" presStyleLbl="node1" presStyleIdx="2" presStyleCnt="21">
        <dgm:presLayoutVars>
          <dgm:bulletEnabled val="1"/>
        </dgm:presLayoutVars>
      </dgm:prSet>
      <dgm:spPr/>
    </dgm:pt>
    <dgm:pt modelId="{2D83BC47-FB83-43CB-8BA5-EAFBA38C4FF1}" type="pres">
      <dgm:prSet presAssocID="{277B08D9-F519-48C0-B599-5B8DEEA1835F}" presName="sibTrans" presStyleCnt="0"/>
      <dgm:spPr/>
    </dgm:pt>
    <dgm:pt modelId="{815C0952-D454-4C91-A138-44F99BFCDD16}" type="pres">
      <dgm:prSet presAssocID="{E6BC8C41-021D-4479-AA89-19B3B212E847}" presName="node" presStyleLbl="node1" presStyleIdx="3" presStyleCnt="21">
        <dgm:presLayoutVars>
          <dgm:bulletEnabled val="1"/>
        </dgm:presLayoutVars>
      </dgm:prSet>
      <dgm:spPr/>
    </dgm:pt>
    <dgm:pt modelId="{DA378A35-6595-440C-8001-F135C5BEE5BC}" type="pres">
      <dgm:prSet presAssocID="{8C83F6F8-E9CA-4657-8F18-7AD3486EF3F5}" presName="sibTrans" presStyleCnt="0"/>
      <dgm:spPr/>
    </dgm:pt>
    <dgm:pt modelId="{CE4A77EB-200B-4D57-BC3E-203AC5B88DBA}" type="pres">
      <dgm:prSet presAssocID="{A34828A9-5AE8-498A-B8D0-E09BC0533ED2}" presName="node" presStyleLbl="node1" presStyleIdx="4" presStyleCnt="21">
        <dgm:presLayoutVars>
          <dgm:bulletEnabled val="1"/>
        </dgm:presLayoutVars>
      </dgm:prSet>
      <dgm:spPr/>
    </dgm:pt>
    <dgm:pt modelId="{8580A59B-A901-43EF-BF3F-A04BA57CFC52}" type="pres">
      <dgm:prSet presAssocID="{BD5352DA-4016-4A1C-80D3-96E1EDB61E0C}" presName="sibTrans" presStyleCnt="0"/>
      <dgm:spPr/>
    </dgm:pt>
    <dgm:pt modelId="{FC9C0F23-3E0D-4C5F-AABD-31915D98F132}" type="pres">
      <dgm:prSet presAssocID="{B18BF03A-EA54-45F8-B52D-7466D2655588}" presName="node" presStyleLbl="node1" presStyleIdx="5" presStyleCnt="21">
        <dgm:presLayoutVars>
          <dgm:bulletEnabled val="1"/>
        </dgm:presLayoutVars>
      </dgm:prSet>
      <dgm:spPr/>
    </dgm:pt>
    <dgm:pt modelId="{57551B5A-0F78-43FB-95B5-9062DB1C080F}" type="pres">
      <dgm:prSet presAssocID="{7459ECB0-2635-45AD-97FA-FE90583D6BCC}" presName="sibTrans" presStyleCnt="0"/>
      <dgm:spPr/>
    </dgm:pt>
    <dgm:pt modelId="{8F8F8255-0548-4067-B2EE-AA002C0955A3}" type="pres">
      <dgm:prSet presAssocID="{A66AC917-400A-4787-9B00-2680C917A98E}" presName="node" presStyleLbl="node1" presStyleIdx="6" presStyleCnt="21">
        <dgm:presLayoutVars>
          <dgm:bulletEnabled val="1"/>
        </dgm:presLayoutVars>
      </dgm:prSet>
      <dgm:spPr/>
    </dgm:pt>
    <dgm:pt modelId="{E599257A-C658-4ECA-9961-BE9EE9E4FE29}" type="pres">
      <dgm:prSet presAssocID="{F3A20897-902A-458B-BB62-83AB02FAA72B}" presName="sibTrans" presStyleCnt="0"/>
      <dgm:spPr/>
    </dgm:pt>
    <dgm:pt modelId="{A0CB6E67-84AF-434D-A1BB-88B1E78390C4}" type="pres">
      <dgm:prSet presAssocID="{8084ABBA-A611-4CE5-A1A5-7409A22EA502}" presName="node" presStyleLbl="node1" presStyleIdx="7" presStyleCnt="21">
        <dgm:presLayoutVars>
          <dgm:bulletEnabled val="1"/>
        </dgm:presLayoutVars>
      </dgm:prSet>
      <dgm:spPr/>
    </dgm:pt>
    <dgm:pt modelId="{0A17D1EC-2003-4E84-BC52-7B816B6E5152}" type="pres">
      <dgm:prSet presAssocID="{B58C2B81-593B-49F5-B87B-DEF150B62762}" presName="sibTrans" presStyleCnt="0"/>
      <dgm:spPr/>
    </dgm:pt>
    <dgm:pt modelId="{4B54A499-1062-41FA-8353-4A9E1532E0A1}" type="pres">
      <dgm:prSet presAssocID="{1F0D8314-34A4-4EEB-BFBD-AB708E3CCBCF}" presName="node" presStyleLbl="node1" presStyleIdx="8" presStyleCnt="21">
        <dgm:presLayoutVars>
          <dgm:bulletEnabled val="1"/>
        </dgm:presLayoutVars>
      </dgm:prSet>
      <dgm:spPr/>
    </dgm:pt>
    <dgm:pt modelId="{1C1267E0-3A53-4C9B-AAD9-9BE90B660B7E}" type="pres">
      <dgm:prSet presAssocID="{A341EE5A-DF83-4D55-9A93-49845656850A}" presName="sibTrans" presStyleCnt="0"/>
      <dgm:spPr/>
    </dgm:pt>
    <dgm:pt modelId="{8263D320-FB1B-4F4C-83EA-52D295C9B8B5}" type="pres">
      <dgm:prSet presAssocID="{98EC9C44-E364-4327-9FCE-79F4DF20D70D}" presName="node" presStyleLbl="node1" presStyleIdx="9" presStyleCnt="21">
        <dgm:presLayoutVars>
          <dgm:bulletEnabled val="1"/>
        </dgm:presLayoutVars>
      </dgm:prSet>
      <dgm:spPr/>
    </dgm:pt>
    <dgm:pt modelId="{7B8DD92F-DC5C-4996-B495-34EF2ADCFFAA}" type="pres">
      <dgm:prSet presAssocID="{B42A2761-3E5C-4AAD-91D2-65985C4FF0FD}" presName="sibTrans" presStyleCnt="0"/>
      <dgm:spPr/>
    </dgm:pt>
    <dgm:pt modelId="{F19410B9-69B3-489D-85C4-04A023186674}" type="pres">
      <dgm:prSet presAssocID="{EF248938-B55C-4A11-AD78-D451B346E42E}" presName="node" presStyleLbl="node1" presStyleIdx="10" presStyleCnt="21">
        <dgm:presLayoutVars>
          <dgm:bulletEnabled val="1"/>
        </dgm:presLayoutVars>
      </dgm:prSet>
      <dgm:spPr/>
    </dgm:pt>
    <dgm:pt modelId="{6BBD3BF5-DEC1-4FA9-A467-6D742349E1FD}" type="pres">
      <dgm:prSet presAssocID="{FC7E4835-BB11-4205-972A-26437C04003C}" presName="sibTrans" presStyleCnt="0"/>
      <dgm:spPr/>
    </dgm:pt>
    <dgm:pt modelId="{A2794092-AC6C-4A0F-97A4-9A5ED2223E7B}" type="pres">
      <dgm:prSet presAssocID="{A8403906-085C-4E75-82BF-9256DE024A98}" presName="node" presStyleLbl="node1" presStyleIdx="11" presStyleCnt="21">
        <dgm:presLayoutVars>
          <dgm:bulletEnabled val="1"/>
        </dgm:presLayoutVars>
      </dgm:prSet>
      <dgm:spPr/>
    </dgm:pt>
    <dgm:pt modelId="{308B5101-3284-4656-A7F0-055CDE4C7973}" type="pres">
      <dgm:prSet presAssocID="{B5CD9BAB-326E-4C32-8B89-927DEAA07784}" presName="sibTrans" presStyleCnt="0"/>
      <dgm:spPr/>
    </dgm:pt>
    <dgm:pt modelId="{3F816600-ABC2-48CD-BE3C-42A3F9705B3E}" type="pres">
      <dgm:prSet presAssocID="{0F5EBE11-5B7E-4B4B-B08E-E956EA21D3F1}" presName="node" presStyleLbl="node1" presStyleIdx="12" presStyleCnt="21">
        <dgm:presLayoutVars>
          <dgm:bulletEnabled val="1"/>
        </dgm:presLayoutVars>
      </dgm:prSet>
      <dgm:spPr/>
    </dgm:pt>
    <dgm:pt modelId="{AFDDD642-28D4-4561-8D7B-43D36FC8BC55}" type="pres">
      <dgm:prSet presAssocID="{BA7DD181-E59A-4D91-B49D-5E631FAA87B1}" presName="sibTrans" presStyleCnt="0"/>
      <dgm:spPr/>
    </dgm:pt>
    <dgm:pt modelId="{411702AF-18EA-48E3-91F0-A517C80590AB}" type="pres">
      <dgm:prSet presAssocID="{C07E5653-E167-40C0-9006-4846C10CBFC1}" presName="node" presStyleLbl="node1" presStyleIdx="13" presStyleCnt="21">
        <dgm:presLayoutVars>
          <dgm:bulletEnabled val="1"/>
        </dgm:presLayoutVars>
      </dgm:prSet>
      <dgm:spPr/>
    </dgm:pt>
    <dgm:pt modelId="{F2C9E220-5289-4AF2-8284-5980270EBA3F}" type="pres">
      <dgm:prSet presAssocID="{173B5467-3DE5-4EAE-A97C-4DC98F267D8B}" presName="sibTrans" presStyleCnt="0"/>
      <dgm:spPr/>
    </dgm:pt>
    <dgm:pt modelId="{C0AE1F6C-F23F-447C-B603-12EF411A26A2}" type="pres">
      <dgm:prSet presAssocID="{A086B90C-D462-4F00-90FF-265130595AB4}" presName="node" presStyleLbl="node1" presStyleIdx="14" presStyleCnt="21">
        <dgm:presLayoutVars>
          <dgm:bulletEnabled val="1"/>
        </dgm:presLayoutVars>
      </dgm:prSet>
      <dgm:spPr/>
    </dgm:pt>
    <dgm:pt modelId="{F655909E-C42A-49AC-87CE-0680D58C4117}" type="pres">
      <dgm:prSet presAssocID="{7124EB0A-B2A8-4CC1-A1CA-0895D4A7571D}" presName="sibTrans" presStyleCnt="0"/>
      <dgm:spPr/>
    </dgm:pt>
    <dgm:pt modelId="{21C13AC0-C7D8-4689-9BAB-C8D783F3974F}" type="pres">
      <dgm:prSet presAssocID="{A8AABB18-2848-4EED-B9B7-F653EF48F372}" presName="node" presStyleLbl="node1" presStyleIdx="15" presStyleCnt="21">
        <dgm:presLayoutVars>
          <dgm:bulletEnabled val="1"/>
        </dgm:presLayoutVars>
      </dgm:prSet>
      <dgm:spPr/>
    </dgm:pt>
    <dgm:pt modelId="{B0022593-BC15-495F-AF80-6C77DFC7E1A8}" type="pres">
      <dgm:prSet presAssocID="{EF9A6E49-226D-42B7-A4F4-7AEF830C92DD}" presName="sibTrans" presStyleCnt="0"/>
      <dgm:spPr/>
    </dgm:pt>
    <dgm:pt modelId="{4729B9DC-5C67-4D07-B98D-586D3319739B}" type="pres">
      <dgm:prSet presAssocID="{5B11BAE0-8795-4FC5-80DF-B5633050F250}" presName="node" presStyleLbl="node1" presStyleIdx="16" presStyleCnt="21">
        <dgm:presLayoutVars>
          <dgm:bulletEnabled val="1"/>
        </dgm:presLayoutVars>
      </dgm:prSet>
      <dgm:spPr/>
    </dgm:pt>
    <dgm:pt modelId="{FA2E3EB1-B3D2-4772-9278-C56F3DAE8D90}" type="pres">
      <dgm:prSet presAssocID="{FBFDA5E2-6F84-41DD-B739-13C7BE83BA4B}" presName="sibTrans" presStyleCnt="0"/>
      <dgm:spPr/>
    </dgm:pt>
    <dgm:pt modelId="{F4BE92A3-D819-4CF3-BDC6-C803A3231E0D}" type="pres">
      <dgm:prSet presAssocID="{9F461ABD-71C7-4C46-B5D5-DBBD9A39F5AC}" presName="node" presStyleLbl="node1" presStyleIdx="17" presStyleCnt="21">
        <dgm:presLayoutVars>
          <dgm:bulletEnabled val="1"/>
        </dgm:presLayoutVars>
      </dgm:prSet>
      <dgm:spPr/>
    </dgm:pt>
    <dgm:pt modelId="{3716D440-AB56-47B6-8BDA-0566E13897F1}" type="pres">
      <dgm:prSet presAssocID="{0CE0C7F4-17AF-43D1-B76A-7F3FCF6ED445}" presName="sibTrans" presStyleCnt="0"/>
      <dgm:spPr/>
    </dgm:pt>
    <dgm:pt modelId="{0DEEC330-8543-4D54-B861-B708E264ADE0}" type="pres">
      <dgm:prSet presAssocID="{5BD00485-525A-4658-910F-D9415F235CA1}" presName="node" presStyleLbl="node1" presStyleIdx="18" presStyleCnt="21">
        <dgm:presLayoutVars>
          <dgm:bulletEnabled val="1"/>
        </dgm:presLayoutVars>
      </dgm:prSet>
      <dgm:spPr/>
    </dgm:pt>
    <dgm:pt modelId="{2067F196-C1F5-4545-99E4-C825008A3CF2}" type="pres">
      <dgm:prSet presAssocID="{87AA083A-838C-4475-8133-8016C6D2B40A}" presName="sibTrans" presStyleCnt="0"/>
      <dgm:spPr/>
    </dgm:pt>
    <dgm:pt modelId="{E02B3FF3-D965-4EF9-8914-50F8447CD339}" type="pres">
      <dgm:prSet presAssocID="{FD2866D8-8D22-4171-AA52-46C84592F4A3}" presName="node" presStyleLbl="node1" presStyleIdx="19" presStyleCnt="21">
        <dgm:presLayoutVars>
          <dgm:bulletEnabled val="1"/>
        </dgm:presLayoutVars>
      </dgm:prSet>
      <dgm:spPr/>
    </dgm:pt>
    <dgm:pt modelId="{200AD8D6-5015-4650-A832-30C770464AF5}" type="pres">
      <dgm:prSet presAssocID="{414E460B-7492-4A0E-98C1-4AEBA177EFCE}" presName="sibTrans" presStyleCnt="0"/>
      <dgm:spPr/>
    </dgm:pt>
    <dgm:pt modelId="{5866D650-B7A4-4011-B77C-C01DCC86C152}" type="pres">
      <dgm:prSet presAssocID="{C3F9DE9E-538F-4106-8577-D3CF8E11F666}" presName="node" presStyleLbl="node1" presStyleIdx="20" presStyleCnt="21">
        <dgm:presLayoutVars>
          <dgm:bulletEnabled val="1"/>
        </dgm:presLayoutVars>
      </dgm:prSet>
      <dgm:spPr/>
    </dgm:pt>
  </dgm:ptLst>
  <dgm:cxnLst>
    <dgm:cxn modelId="{E99A3E08-407A-4612-8865-2F4B65A5ADA4}" type="presOf" srcId="{A8403906-085C-4E75-82BF-9256DE024A98}" destId="{A2794092-AC6C-4A0F-97A4-9A5ED2223E7B}" srcOrd="0" destOrd="0" presId="urn:microsoft.com/office/officeart/2005/8/layout/default"/>
    <dgm:cxn modelId="{29A9EE08-CEDF-47A9-99B7-701A89DE87F8}" srcId="{3D37BEDC-58CE-4F98-9E4A-94841E4844E7}" destId="{C07E5653-E167-40C0-9006-4846C10CBFC1}" srcOrd="13" destOrd="0" parTransId="{A45CED31-303D-4733-BB72-9B36C8835675}" sibTransId="{173B5467-3DE5-4EAE-A97C-4DC98F267D8B}"/>
    <dgm:cxn modelId="{17A46410-E2EC-4DE7-A934-C2029B3AE0E1}" type="presOf" srcId="{13DEF70B-E194-4F12-B81D-40AF133C1AA8}" destId="{FB1B24C8-C34C-41D5-A560-3D7DA38A5D88}" srcOrd="0" destOrd="0" presId="urn:microsoft.com/office/officeart/2005/8/layout/default"/>
    <dgm:cxn modelId="{F4745D1B-C4A5-439E-910A-F19B313BC9F1}" srcId="{3D37BEDC-58CE-4F98-9E4A-94841E4844E7}" destId="{B18BF03A-EA54-45F8-B52D-7466D2655588}" srcOrd="5" destOrd="0" parTransId="{573B27A1-8453-4557-A5BA-AC9B01788BA4}" sibTransId="{7459ECB0-2635-45AD-97FA-FE90583D6BCC}"/>
    <dgm:cxn modelId="{DDB7D821-0042-4138-AEFC-34B1EC64C595}" type="presOf" srcId="{E6BC8C41-021D-4479-AA89-19B3B212E847}" destId="{815C0952-D454-4C91-A138-44F99BFCDD16}" srcOrd="0" destOrd="0" presId="urn:microsoft.com/office/officeart/2005/8/layout/default"/>
    <dgm:cxn modelId="{77AB0231-D7B8-42F4-8A68-974E49AB20A7}" type="presOf" srcId="{B18BF03A-EA54-45F8-B52D-7466D2655588}" destId="{FC9C0F23-3E0D-4C5F-AABD-31915D98F132}" srcOrd="0" destOrd="0" presId="urn:microsoft.com/office/officeart/2005/8/layout/default"/>
    <dgm:cxn modelId="{5A747E32-FD1C-4F39-A018-23463CA38D81}" srcId="{3D37BEDC-58CE-4F98-9E4A-94841E4844E7}" destId="{C3F9DE9E-538F-4106-8577-D3CF8E11F666}" srcOrd="20" destOrd="0" parTransId="{0806110A-5373-4E6B-A6C9-7A811404A9F7}" sibTransId="{1D1EC889-4D4E-483C-9404-AABBCB6D10B2}"/>
    <dgm:cxn modelId="{4830D033-6E10-45E9-A834-2DDEF42E5D27}" srcId="{3D37BEDC-58CE-4F98-9E4A-94841E4844E7}" destId="{13DEF70B-E194-4F12-B81D-40AF133C1AA8}" srcOrd="1" destOrd="0" parTransId="{8F7D209B-D09B-4F8B-AE55-AE08E867444E}" sibTransId="{224D8954-C460-4616-97E0-78480DE0CDD7}"/>
    <dgm:cxn modelId="{BA04E938-3B1C-4F2C-9645-2E4D32A1F420}" type="presOf" srcId="{FD2866D8-8D22-4171-AA52-46C84592F4A3}" destId="{E02B3FF3-D965-4EF9-8914-50F8447CD339}" srcOrd="0" destOrd="0" presId="urn:microsoft.com/office/officeart/2005/8/layout/default"/>
    <dgm:cxn modelId="{3106963C-7A53-4E76-A85B-3BA69BB47403}" srcId="{3D37BEDC-58CE-4F98-9E4A-94841E4844E7}" destId="{FD2866D8-8D22-4171-AA52-46C84592F4A3}" srcOrd="19" destOrd="0" parTransId="{5A241E97-82FE-418C-B310-07082EDE007C}" sibTransId="{414E460B-7492-4A0E-98C1-4AEBA177EFCE}"/>
    <dgm:cxn modelId="{1D924E3D-E095-427C-B759-73E7ECFA3765}" srcId="{3D37BEDC-58CE-4F98-9E4A-94841E4844E7}" destId="{A8AABB18-2848-4EED-B9B7-F653EF48F372}" srcOrd="15" destOrd="0" parTransId="{7F002996-D101-4BF4-AD27-B094F6C39919}" sibTransId="{EF9A6E49-226D-42B7-A4F4-7AEF830C92DD}"/>
    <dgm:cxn modelId="{A56B2F62-010F-4AB4-BD44-AA1BEF19F841}" type="presOf" srcId="{3D37BEDC-58CE-4F98-9E4A-94841E4844E7}" destId="{5D38F2DC-5B92-423C-BA0D-FB138F552CF8}" srcOrd="0" destOrd="0" presId="urn:microsoft.com/office/officeart/2005/8/layout/default"/>
    <dgm:cxn modelId="{264EC344-81EB-4C31-AB4F-E55ABEF80CB5}" srcId="{3D37BEDC-58CE-4F98-9E4A-94841E4844E7}" destId="{A34828A9-5AE8-498A-B8D0-E09BC0533ED2}" srcOrd="4" destOrd="0" parTransId="{02147C62-096F-4343-A66B-7FBCB414E542}" sibTransId="{BD5352DA-4016-4A1C-80D3-96E1EDB61E0C}"/>
    <dgm:cxn modelId="{F9A52247-E2F5-4B77-B0BE-BFA24E0ED10E}" type="presOf" srcId="{5B11BAE0-8795-4FC5-80DF-B5633050F250}" destId="{4729B9DC-5C67-4D07-B98D-586D3319739B}" srcOrd="0" destOrd="0" presId="urn:microsoft.com/office/officeart/2005/8/layout/default"/>
    <dgm:cxn modelId="{6E82DC67-534B-4F2F-AD2B-CDCDDD98CE22}" type="presOf" srcId="{5BD00485-525A-4658-910F-D9415F235CA1}" destId="{0DEEC330-8543-4D54-B861-B708E264ADE0}" srcOrd="0" destOrd="0" presId="urn:microsoft.com/office/officeart/2005/8/layout/default"/>
    <dgm:cxn modelId="{BD282649-2954-4798-AD2C-4D7C16108BE6}" srcId="{3D37BEDC-58CE-4F98-9E4A-94841E4844E7}" destId="{A086B90C-D462-4F00-90FF-265130595AB4}" srcOrd="14" destOrd="0" parTransId="{0E068767-A479-4264-9F48-44311822E910}" sibTransId="{7124EB0A-B2A8-4CC1-A1CA-0895D4A7571D}"/>
    <dgm:cxn modelId="{03D0EF4D-2F57-42B1-94E4-07AF8007D842}" type="presOf" srcId="{1F0D8314-34A4-4EEB-BFBD-AB708E3CCBCF}" destId="{4B54A499-1062-41FA-8353-4A9E1532E0A1}" srcOrd="0" destOrd="0" presId="urn:microsoft.com/office/officeart/2005/8/layout/default"/>
    <dgm:cxn modelId="{46536F6E-3F65-4FCE-AB6C-23E122C9087D}" type="presOf" srcId="{9F461ABD-71C7-4C46-B5D5-DBBD9A39F5AC}" destId="{F4BE92A3-D819-4CF3-BDC6-C803A3231E0D}" srcOrd="0" destOrd="0" presId="urn:microsoft.com/office/officeart/2005/8/layout/default"/>
    <dgm:cxn modelId="{3486116F-B124-45B5-83A6-8AD75BA181D8}" srcId="{3D37BEDC-58CE-4F98-9E4A-94841E4844E7}" destId="{E6BC8C41-021D-4479-AA89-19B3B212E847}" srcOrd="3" destOrd="0" parTransId="{D0F96A4A-1794-4ED0-8428-8433CA66FFFB}" sibTransId="{8C83F6F8-E9CA-4657-8F18-7AD3486EF3F5}"/>
    <dgm:cxn modelId="{4A0EB154-D124-4328-A501-F5DAC7042CA7}" srcId="{3D37BEDC-58CE-4F98-9E4A-94841E4844E7}" destId="{5B11BAE0-8795-4FC5-80DF-B5633050F250}" srcOrd="16" destOrd="0" parTransId="{205C7384-3F0D-48AC-902B-DF8E07EFF895}" sibTransId="{FBFDA5E2-6F84-41DD-B739-13C7BE83BA4B}"/>
    <dgm:cxn modelId="{A8151756-D8A2-4EEA-88F5-687880531C4B}" srcId="{3D37BEDC-58CE-4F98-9E4A-94841E4844E7}" destId="{EF248938-B55C-4A11-AD78-D451B346E42E}" srcOrd="10" destOrd="0" parTransId="{D9243803-797B-4DDD-809E-3B085AEFFCF8}" sibTransId="{FC7E4835-BB11-4205-972A-26437C04003C}"/>
    <dgm:cxn modelId="{49CEC27E-400B-4CAB-AC92-379615759107}" type="presOf" srcId="{EF248938-B55C-4A11-AD78-D451B346E42E}" destId="{F19410B9-69B3-489D-85C4-04A023186674}" srcOrd="0" destOrd="0" presId="urn:microsoft.com/office/officeart/2005/8/layout/default"/>
    <dgm:cxn modelId="{44D6A099-7173-4A9C-B054-A1C86A75C98C}" type="presOf" srcId="{A66AC917-400A-4787-9B00-2680C917A98E}" destId="{8F8F8255-0548-4067-B2EE-AA002C0955A3}" srcOrd="0" destOrd="0" presId="urn:microsoft.com/office/officeart/2005/8/layout/default"/>
    <dgm:cxn modelId="{C9E2A89F-2CDB-4BA8-89D1-B5498C57C3E2}" type="presOf" srcId="{98EC9C44-E364-4327-9FCE-79F4DF20D70D}" destId="{8263D320-FB1B-4F4C-83EA-52D295C9B8B5}" srcOrd="0" destOrd="0" presId="urn:microsoft.com/office/officeart/2005/8/layout/default"/>
    <dgm:cxn modelId="{BD4506A0-AFA2-4646-8290-2D8E38B4FD27}" type="presOf" srcId="{0F5EBE11-5B7E-4B4B-B08E-E956EA21D3F1}" destId="{3F816600-ABC2-48CD-BE3C-42A3F9705B3E}" srcOrd="0" destOrd="0" presId="urn:microsoft.com/office/officeart/2005/8/layout/default"/>
    <dgm:cxn modelId="{C3AADDA2-44DF-4510-8813-F5315D8A3267}" type="presOf" srcId="{C07E5653-E167-40C0-9006-4846C10CBFC1}" destId="{411702AF-18EA-48E3-91F0-A517C80590AB}" srcOrd="0" destOrd="0" presId="urn:microsoft.com/office/officeart/2005/8/layout/default"/>
    <dgm:cxn modelId="{E9C315A4-C7B7-468C-AA29-6B2474D26B48}" type="presOf" srcId="{D859A15D-8C54-47C8-8EA9-7AB0BAEDE255}" destId="{0202F3BE-3FFF-443D-8E7A-080FE6433EEB}" srcOrd="0" destOrd="0" presId="urn:microsoft.com/office/officeart/2005/8/layout/default"/>
    <dgm:cxn modelId="{6CB2D3A6-7F0C-4597-AA48-4D3C45C688F4}" srcId="{3D37BEDC-58CE-4F98-9E4A-94841E4844E7}" destId="{0F5EBE11-5B7E-4B4B-B08E-E956EA21D3F1}" srcOrd="12" destOrd="0" parTransId="{B4966E49-A603-4C85-88E0-BE07629F98BE}" sibTransId="{BA7DD181-E59A-4D91-B49D-5E631FAA87B1}"/>
    <dgm:cxn modelId="{D459DFA7-996A-4392-84EA-E857692A5189}" srcId="{3D37BEDC-58CE-4F98-9E4A-94841E4844E7}" destId="{9F461ABD-71C7-4C46-B5D5-DBBD9A39F5AC}" srcOrd="17" destOrd="0" parTransId="{CD80532E-65BE-4394-A554-348280A673CD}" sibTransId="{0CE0C7F4-17AF-43D1-B76A-7F3FCF6ED445}"/>
    <dgm:cxn modelId="{BCF134B2-7B35-49E4-A004-AFE1AC48D9F4}" type="presOf" srcId="{8084ABBA-A611-4CE5-A1A5-7409A22EA502}" destId="{A0CB6E67-84AF-434D-A1BB-88B1E78390C4}" srcOrd="0" destOrd="0" presId="urn:microsoft.com/office/officeart/2005/8/layout/default"/>
    <dgm:cxn modelId="{43F9C7B4-F615-409B-B8FB-4BF8FCBCA6B5}" type="presOf" srcId="{146BBC5C-2A55-42DF-974B-21F3328062EC}" destId="{A0AAB19C-ACFD-4130-934A-84AE9BC58258}" srcOrd="0" destOrd="0" presId="urn:microsoft.com/office/officeart/2005/8/layout/default"/>
    <dgm:cxn modelId="{B240E6BE-E98F-4085-9BEF-A1FA0517E18C}" srcId="{3D37BEDC-58CE-4F98-9E4A-94841E4844E7}" destId="{A66AC917-400A-4787-9B00-2680C917A98E}" srcOrd="6" destOrd="0" parTransId="{5727E618-D15D-40D6-BC9F-56091B206A71}" sibTransId="{F3A20897-902A-458B-BB62-83AB02FAA72B}"/>
    <dgm:cxn modelId="{ACA7ACC1-2324-4B9A-9BE8-000AE3A78B12}" srcId="{3D37BEDC-58CE-4F98-9E4A-94841E4844E7}" destId="{A8403906-085C-4E75-82BF-9256DE024A98}" srcOrd="11" destOrd="0" parTransId="{83323D8B-A933-425E-BEB7-0DEA37F3A480}" sibTransId="{B5CD9BAB-326E-4C32-8B89-927DEAA07784}"/>
    <dgm:cxn modelId="{A2A7A2C8-94FD-4C22-9398-E08E8DFA511B}" type="presOf" srcId="{A8AABB18-2848-4EED-B9B7-F653EF48F372}" destId="{21C13AC0-C7D8-4689-9BAB-C8D783F3974F}" srcOrd="0" destOrd="0" presId="urn:microsoft.com/office/officeart/2005/8/layout/default"/>
    <dgm:cxn modelId="{B98ED9D3-A226-40A8-A71C-3350D4042AD3}" srcId="{3D37BEDC-58CE-4F98-9E4A-94841E4844E7}" destId="{146BBC5C-2A55-42DF-974B-21F3328062EC}" srcOrd="2" destOrd="0" parTransId="{E7F66254-7402-4533-8433-82431CB957B9}" sibTransId="{277B08D9-F519-48C0-B599-5B8DEEA1835F}"/>
    <dgm:cxn modelId="{0459A1D7-6E10-45CB-B26A-11D3CDAB7893}" srcId="{3D37BEDC-58CE-4F98-9E4A-94841E4844E7}" destId="{98EC9C44-E364-4327-9FCE-79F4DF20D70D}" srcOrd="9" destOrd="0" parTransId="{7E34C2AC-AAFA-42B1-8E42-50E13F6DD34A}" sibTransId="{B42A2761-3E5C-4AAD-91D2-65985C4FF0FD}"/>
    <dgm:cxn modelId="{03118DDC-0D34-4D5C-8200-CD6E465787FD}" srcId="{3D37BEDC-58CE-4F98-9E4A-94841E4844E7}" destId="{8084ABBA-A611-4CE5-A1A5-7409A22EA502}" srcOrd="7" destOrd="0" parTransId="{42411074-FD5C-4F42-9776-401E626EBBB0}" sibTransId="{B58C2B81-593B-49F5-B87B-DEF150B62762}"/>
    <dgm:cxn modelId="{E612E3E5-7CE3-4F1F-B96E-67D0863EF058}" srcId="{3D37BEDC-58CE-4F98-9E4A-94841E4844E7}" destId="{D859A15D-8C54-47C8-8EA9-7AB0BAEDE255}" srcOrd="0" destOrd="0" parTransId="{C2CCA780-365A-48B2-BC1F-FE70421E83D7}" sibTransId="{AAA98643-6A3D-42D6-B94D-E346C076097A}"/>
    <dgm:cxn modelId="{325A76E6-8B59-4E98-971E-63CA1E3CEE28}" type="presOf" srcId="{A34828A9-5AE8-498A-B8D0-E09BC0533ED2}" destId="{CE4A77EB-200B-4D57-BC3E-203AC5B88DBA}" srcOrd="0" destOrd="0" presId="urn:microsoft.com/office/officeart/2005/8/layout/default"/>
    <dgm:cxn modelId="{A96BC6EC-202A-4746-B47C-E3F491D2F778}" type="presOf" srcId="{C3F9DE9E-538F-4106-8577-D3CF8E11F666}" destId="{5866D650-B7A4-4011-B77C-C01DCC86C152}" srcOrd="0" destOrd="0" presId="urn:microsoft.com/office/officeart/2005/8/layout/default"/>
    <dgm:cxn modelId="{2567FAEE-C7C8-4044-A082-8E3FF382FEDD}" srcId="{3D37BEDC-58CE-4F98-9E4A-94841E4844E7}" destId="{1F0D8314-34A4-4EEB-BFBD-AB708E3CCBCF}" srcOrd="8" destOrd="0" parTransId="{F799E174-E772-415B-B0F8-E9FCB18E9361}" sibTransId="{A341EE5A-DF83-4D55-9A93-49845656850A}"/>
    <dgm:cxn modelId="{29434AF1-B867-44EB-9C9E-2674836CEC36}" srcId="{3D37BEDC-58CE-4F98-9E4A-94841E4844E7}" destId="{5BD00485-525A-4658-910F-D9415F235CA1}" srcOrd="18" destOrd="0" parTransId="{13850A41-851B-46D1-BF8F-3BAA807E7ED2}" sibTransId="{87AA083A-838C-4475-8133-8016C6D2B40A}"/>
    <dgm:cxn modelId="{4F2376FE-ACDB-4B58-9CDE-CBEFDD7D8F96}" type="presOf" srcId="{A086B90C-D462-4F00-90FF-265130595AB4}" destId="{C0AE1F6C-F23F-447C-B603-12EF411A26A2}" srcOrd="0" destOrd="0" presId="urn:microsoft.com/office/officeart/2005/8/layout/default"/>
    <dgm:cxn modelId="{987B69DD-7C40-4269-92DA-017DAE25ACD7}" type="presParOf" srcId="{5D38F2DC-5B92-423C-BA0D-FB138F552CF8}" destId="{0202F3BE-3FFF-443D-8E7A-080FE6433EEB}" srcOrd="0" destOrd="0" presId="urn:microsoft.com/office/officeart/2005/8/layout/default"/>
    <dgm:cxn modelId="{C4108760-9B09-4269-A738-323EEA35752D}" type="presParOf" srcId="{5D38F2DC-5B92-423C-BA0D-FB138F552CF8}" destId="{E09FC98E-61C2-452F-9B1D-BE3039DF8297}" srcOrd="1" destOrd="0" presId="urn:microsoft.com/office/officeart/2005/8/layout/default"/>
    <dgm:cxn modelId="{0C9BF9C5-2651-4583-800B-A91FCFF63302}" type="presParOf" srcId="{5D38F2DC-5B92-423C-BA0D-FB138F552CF8}" destId="{FB1B24C8-C34C-41D5-A560-3D7DA38A5D88}" srcOrd="2" destOrd="0" presId="urn:microsoft.com/office/officeart/2005/8/layout/default"/>
    <dgm:cxn modelId="{64DAC729-5A20-4B13-855D-76F0D8B561E3}" type="presParOf" srcId="{5D38F2DC-5B92-423C-BA0D-FB138F552CF8}" destId="{5FBD15B1-0251-4E43-BFC9-EC5E01A340EF}" srcOrd="3" destOrd="0" presId="urn:microsoft.com/office/officeart/2005/8/layout/default"/>
    <dgm:cxn modelId="{F11D98B7-E2C7-4307-AB6F-20E0B8837A98}" type="presParOf" srcId="{5D38F2DC-5B92-423C-BA0D-FB138F552CF8}" destId="{A0AAB19C-ACFD-4130-934A-84AE9BC58258}" srcOrd="4" destOrd="0" presId="urn:microsoft.com/office/officeart/2005/8/layout/default"/>
    <dgm:cxn modelId="{B2711CD4-1B98-4516-8C05-790FF041F5AA}" type="presParOf" srcId="{5D38F2DC-5B92-423C-BA0D-FB138F552CF8}" destId="{2D83BC47-FB83-43CB-8BA5-EAFBA38C4FF1}" srcOrd="5" destOrd="0" presId="urn:microsoft.com/office/officeart/2005/8/layout/default"/>
    <dgm:cxn modelId="{14ACCC11-0554-4269-BA46-0D8EC9E4BA36}" type="presParOf" srcId="{5D38F2DC-5B92-423C-BA0D-FB138F552CF8}" destId="{815C0952-D454-4C91-A138-44F99BFCDD16}" srcOrd="6" destOrd="0" presId="urn:microsoft.com/office/officeart/2005/8/layout/default"/>
    <dgm:cxn modelId="{27FC161E-6734-47FB-9FE8-490CCD76F18E}" type="presParOf" srcId="{5D38F2DC-5B92-423C-BA0D-FB138F552CF8}" destId="{DA378A35-6595-440C-8001-F135C5BEE5BC}" srcOrd="7" destOrd="0" presId="urn:microsoft.com/office/officeart/2005/8/layout/default"/>
    <dgm:cxn modelId="{85E3399B-63B3-4AA9-B0AC-321BA225F71B}" type="presParOf" srcId="{5D38F2DC-5B92-423C-BA0D-FB138F552CF8}" destId="{CE4A77EB-200B-4D57-BC3E-203AC5B88DBA}" srcOrd="8" destOrd="0" presId="urn:microsoft.com/office/officeart/2005/8/layout/default"/>
    <dgm:cxn modelId="{2596D990-8C29-459A-BC90-A9F56C9BC008}" type="presParOf" srcId="{5D38F2DC-5B92-423C-BA0D-FB138F552CF8}" destId="{8580A59B-A901-43EF-BF3F-A04BA57CFC52}" srcOrd="9" destOrd="0" presId="urn:microsoft.com/office/officeart/2005/8/layout/default"/>
    <dgm:cxn modelId="{710E113D-BEDC-4C84-BF65-4D20ACB2915C}" type="presParOf" srcId="{5D38F2DC-5B92-423C-BA0D-FB138F552CF8}" destId="{FC9C0F23-3E0D-4C5F-AABD-31915D98F132}" srcOrd="10" destOrd="0" presId="urn:microsoft.com/office/officeart/2005/8/layout/default"/>
    <dgm:cxn modelId="{B969F7AF-3CE4-4613-9E9C-FDEEEEFA490D}" type="presParOf" srcId="{5D38F2DC-5B92-423C-BA0D-FB138F552CF8}" destId="{57551B5A-0F78-43FB-95B5-9062DB1C080F}" srcOrd="11" destOrd="0" presId="urn:microsoft.com/office/officeart/2005/8/layout/default"/>
    <dgm:cxn modelId="{BF5EBCC0-A067-4E8C-8292-B80D95288B43}" type="presParOf" srcId="{5D38F2DC-5B92-423C-BA0D-FB138F552CF8}" destId="{8F8F8255-0548-4067-B2EE-AA002C0955A3}" srcOrd="12" destOrd="0" presId="urn:microsoft.com/office/officeart/2005/8/layout/default"/>
    <dgm:cxn modelId="{94E41C70-BE68-4903-B115-D73E53BFC24E}" type="presParOf" srcId="{5D38F2DC-5B92-423C-BA0D-FB138F552CF8}" destId="{E599257A-C658-4ECA-9961-BE9EE9E4FE29}" srcOrd="13" destOrd="0" presId="urn:microsoft.com/office/officeart/2005/8/layout/default"/>
    <dgm:cxn modelId="{6F5C6ED1-3EAB-429E-88D6-03501DBD5C9E}" type="presParOf" srcId="{5D38F2DC-5B92-423C-BA0D-FB138F552CF8}" destId="{A0CB6E67-84AF-434D-A1BB-88B1E78390C4}" srcOrd="14" destOrd="0" presId="urn:microsoft.com/office/officeart/2005/8/layout/default"/>
    <dgm:cxn modelId="{C0E36767-B205-4B9C-851E-183D1592A49A}" type="presParOf" srcId="{5D38F2DC-5B92-423C-BA0D-FB138F552CF8}" destId="{0A17D1EC-2003-4E84-BC52-7B816B6E5152}" srcOrd="15" destOrd="0" presId="urn:microsoft.com/office/officeart/2005/8/layout/default"/>
    <dgm:cxn modelId="{B208704B-09D3-4623-92CC-7EAA37E9B359}" type="presParOf" srcId="{5D38F2DC-5B92-423C-BA0D-FB138F552CF8}" destId="{4B54A499-1062-41FA-8353-4A9E1532E0A1}" srcOrd="16" destOrd="0" presId="urn:microsoft.com/office/officeart/2005/8/layout/default"/>
    <dgm:cxn modelId="{683C8CE4-B0D6-4C78-8C3C-67D56C49BC38}" type="presParOf" srcId="{5D38F2DC-5B92-423C-BA0D-FB138F552CF8}" destId="{1C1267E0-3A53-4C9B-AAD9-9BE90B660B7E}" srcOrd="17" destOrd="0" presId="urn:microsoft.com/office/officeart/2005/8/layout/default"/>
    <dgm:cxn modelId="{7A18ACA7-9355-492B-BBC3-954ECC02151F}" type="presParOf" srcId="{5D38F2DC-5B92-423C-BA0D-FB138F552CF8}" destId="{8263D320-FB1B-4F4C-83EA-52D295C9B8B5}" srcOrd="18" destOrd="0" presId="urn:microsoft.com/office/officeart/2005/8/layout/default"/>
    <dgm:cxn modelId="{9056BB16-0E20-4D42-A031-3FE0F6F0CFCA}" type="presParOf" srcId="{5D38F2DC-5B92-423C-BA0D-FB138F552CF8}" destId="{7B8DD92F-DC5C-4996-B495-34EF2ADCFFAA}" srcOrd="19" destOrd="0" presId="urn:microsoft.com/office/officeart/2005/8/layout/default"/>
    <dgm:cxn modelId="{F8823238-5706-4A2A-B099-6F039F5EDCDE}" type="presParOf" srcId="{5D38F2DC-5B92-423C-BA0D-FB138F552CF8}" destId="{F19410B9-69B3-489D-85C4-04A023186674}" srcOrd="20" destOrd="0" presId="urn:microsoft.com/office/officeart/2005/8/layout/default"/>
    <dgm:cxn modelId="{0B7CDB5A-5C17-43D3-9DA5-60F0DAAE4B46}" type="presParOf" srcId="{5D38F2DC-5B92-423C-BA0D-FB138F552CF8}" destId="{6BBD3BF5-DEC1-4FA9-A467-6D742349E1FD}" srcOrd="21" destOrd="0" presId="urn:microsoft.com/office/officeart/2005/8/layout/default"/>
    <dgm:cxn modelId="{3C7E8D7F-90A0-4DDB-8FC1-1E14CAF6A622}" type="presParOf" srcId="{5D38F2DC-5B92-423C-BA0D-FB138F552CF8}" destId="{A2794092-AC6C-4A0F-97A4-9A5ED2223E7B}" srcOrd="22" destOrd="0" presId="urn:microsoft.com/office/officeart/2005/8/layout/default"/>
    <dgm:cxn modelId="{D1FABD63-0D13-4686-B1B1-E3803AB33AAB}" type="presParOf" srcId="{5D38F2DC-5B92-423C-BA0D-FB138F552CF8}" destId="{308B5101-3284-4656-A7F0-055CDE4C7973}" srcOrd="23" destOrd="0" presId="urn:microsoft.com/office/officeart/2005/8/layout/default"/>
    <dgm:cxn modelId="{2ACC4867-0E0F-48C1-A439-38339C5F792D}" type="presParOf" srcId="{5D38F2DC-5B92-423C-BA0D-FB138F552CF8}" destId="{3F816600-ABC2-48CD-BE3C-42A3F9705B3E}" srcOrd="24" destOrd="0" presId="urn:microsoft.com/office/officeart/2005/8/layout/default"/>
    <dgm:cxn modelId="{1FB9C237-0253-4F35-BD7E-74106B2E96DC}" type="presParOf" srcId="{5D38F2DC-5B92-423C-BA0D-FB138F552CF8}" destId="{AFDDD642-28D4-4561-8D7B-43D36FC8BC55}" srcOrd="25" destOrd="0" presId="urn:microsoft.com/office/officeart/2005/8/layout/default"/>
    <dgm:cxn modelId="{2BE0D92B-0C1C-4E29-B4F7-340F2114D780}" type="presParOf" srcId="{5D38F2DC-5B92-423C-BA0D-FB138F552CF8}" destId="{411702AF-18EA-48E3-91F0-A517C80590AB}" srcOrd="26" destOrd="0" presId="urn:microsoft.com/office/officeart/2005/8/layout/default"/>
    <dgm:cxn modelId="{4FE3F80A-7C9E-40CC-A0E9-68EF81C10732}" type="presParOf" srcId="{5D38F2DC-5B92-423C-BA0D-FB138F552CF8}" destId="{F2C9E220-5289-4AF2-8284-5980270EBA3F}" srcOrd="27" destOrd="0" presId="urn:microsoft.com/office/officeart/2005/8/layout/default"/>
    <dgm:cxn modelId="{76086C41-31EE-400F-961A-65503678239D}" type="presParOf" srcId="{5D38F2DC-5B92-423C-BA0D-FB138F552CF8}" destId="{C0AE1F6C-F23F-447C-B603-12EF411A26A2}" srcOrd="28" destOrd="0" presId="urn:microsoft.com/office/officeart/2005/8/layout/default"/>
    <dgm:cxn modelId="{AE820889-ABB0-405E-AA4B-F2420A997E50}" type="presParOf" srcId="{5D38F2DC-5B92-423C-BA0D-FB138F552CF8}" destId="{F655909E-C42A-49AC-87CE-0680D58C4117}" srcOrd="29" destOrd="0" presId="urn:microsoft.com/office/officeart/2005/8/layout/default"/>
    <dgm:cxn modelId="{01949BE4-DC74-4384-8FB0-975E6338C08C}" type="presParOf" srcId="{5D38F2DC-5B92-423C-BA0D-FB138F552CF8}" destId="{21C13AC0-C7D8-4689-9BAB-C8D783F3974F}" srcOrd="30" destOrd="0" presId="urn:microsoft.com/office/officeart/2005/8/layout/default"/>
    <dgm:cxn modelId="{E5A72994-834C-4B9E-8ABD-823447FDD4A7}" type="presParOf" srcId="{5D38F2DC-5B92-423C-BA0D-FB138F552CF8}" destId="{B0022593-BC15-495F-AF80-6C77DFC7E1A8}" srcOrd="31" destOrd="0" presId="urn:microsoft.com/office/officeart/2005/8/layout/default"/>
    <dgm:cxn modelId="{5CDE29E5-CAC6-4002-8997-77CB28AEF445}" type="presParOf" srcId="{5D38F2DC-5B92-423C-BA0D-FB138F552CF8}" destId="{4729B9DC-5C67-4D07-B98D-586D3319739B}" srcOrd="32" destOrd="0" presId="urn:microsoft.com/office/officeart/2005/8/layout/default"/>
    <dgm:cxn modelId="{3225E6E2-09CA-45A4-8E37-D7161026705E}" type="presParOf" srcId="{5D38F2DC-5B92-423C-BA0D-FB138F552CF8}" destId="{FA2E3EB1-B3D2-4772-9278-C56F3DAE8D90}" srcOrd="33" destOrd="0" presId="urn:microsoft.com/office/officeart/2005/8/layout/default"/>
    <dgm:cxn modelId="{91A14A68-D706-4DAF-85C9-13263143A767}" type="presParOf" srcId="{5D38F2DC-5B92-423C-BA0D-FB138F552CF8}" destId="{F4BE92A3-D819-4CF3-BDC6-C803A3231E0D}" srcOrd="34" destOrd="0" presId="urn:microsoft.com/office/officeart/2005/8/layout/default"/>
    <dgm:cxn modelId="{B2D26E9D-0D69-42FA-A1E4-75AA5B528D57}" type="presParOf" srcId="{5D38F2DC-5B92-423C-BA0D-FB138F552CF8}" destId="{3716D440-AB56-47B6-8BDA-0566E13897F1}" srcOrd="35" destOrd="0" presId="urn:microsoft.com/office/officeart/2005/8/layout/default"/>
    <dgm:cxn modelId="{266C2600-60D0-4F05-AB39-AA80866AD1CB}" type="presParOf" srcId="{5D38F2DC-5B92-423C-BA0D-FB138F552CF8}" destId="{0DEEC330-8543-4D54-B861-B708E264ADE0}" srcOrd="36" destOrd="0" presId="urn:microsoft.com/office/officeart/2005/8/layout/default"/>
    <dgm:cxn modelId="{254545E7-621C-4D46-BA9C-B510E045625F}" type="presParOf" srcId="{5D38F2DC-5B92-423C-BA0D-FB138F552CF8}" destId="{2067F196-C1F5-4545-99E4-C825008A3CF2}" srcOrd="37" destOrd="0" presId="urn:microsoft.com/office/officeart/2005/8/layout/default"/>
    <dgm:cxn modelId="{61B57C48-8CFA-40C4-8042-0012E417E992}" type="presParOf" srcId="{5D38F2DC-5B92-423C-BA0D-FB138F552CF8}" destId="{E02B3FF3-D965-4EF9-8914-50F8447CD339}" srcOrd="38" destOrd="0" presId="urn:microsoft.com/office/officeart/2005/8/layout/default"/>
    <dgm:cxn modelId="{519C4F3D-3405-404D-BDC9-AA447078041B}" type="presParOf" srcId="{5D38F2DC-5B92-423C-BA0D-FB138F552CF8}" destId="{200AD8D6-5015-4650-A832-30C770464AF5}" srcOrd="39" destOrd="0" presId="urn:microsoft.com/office/officeart/2005/8/layout/default"/>
    <dgm:cxn modelId="{866516E4-AE51-4B9D-B2CB-58D94EC108BB}" type="presParOf" srcId="{5D38F2DC-5B92-423C-BA0D-FB138F552CF8}" destId="{5866D650-B7A4-4011-B77C-C01DCC86C152}" srcOrd="4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CC12C0-F360-4FB5-867A-AC890C411E5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2C5194-BFAF-4998-A321-7BE4CB76E60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Errore Assoluto Medio (</a:t>
          </a:r>
          <a:r>
            <a:rPr lang="it-IT" b="1"/>
            <a:t>MAE</a:t>
          </a:r>
          <a:r>
            <a:rPr lang="it-IT"/>
            <a:t>): 0.27</a:t>
          </a:r>
          <a:endParaRPr lang="en-US"/>
        </a:p>
      </dgm:t>
    </dgm:pt>
    <dgm:pt modelId="{6822EC20-85A9-48BB-93CF-A675765F2AE0}" type="parTrans" cxnId="{DC3ED0B6-1DE5-45C4-ABFA-4C2DF27FA39C}">
      <dgm:prSet/>
      <dgm:spPr/>
      <dgm:t>
        <a:bodyPr/>
        <a:lstStyle/>
        <a:p>
          <a:endParaRPr lang="en-US"/>
        </a:p>
      </dgm:t>
    </dgm:pt>
    <dgm:pt modelId="{EE4EFAC6-6809-43CA-86BC-587602A36E3A}" type="sibTrans" cxnId="{DC3ED0B6-1DE5-45C4-ABFA-4C2DF27FA39C}">
      <dgm:prSet/>
      <dgm:spPr/>
      <dgm:t>
        <a:bodyPr/>
        <a:lstStyle/>
        <a:p>
          <a:endParaRPr lang="en-US"/>
        </a:p>
      </dgm:t>
    </dgm:pt>
    <dgm:pt modelId="{86D30FAA-24FD-4087-AD38-8B917778D49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Errore Quadratico Medio (</a:t>
          </a:r>
          <a:r>
            <a:rPr lang="it-IT" b="1"/>
            <a:t>MSE</a:t>
          </a:r>
          <a:r>
            <a:rPr lang="it-IT"/>
            <a:t>): 0.14</a:t>
          </a:r>
          <a:endParaRPr lang="en-US"/>
        </a:p>
      </dgm:t>
    </dgm:pt>
    <dgm:pt modelId="{69C09912-3632-4F6A-BA1B-B88E343E365C}" type="parTrans" cxnId="{735A4756-AACE-4279-BEE2-A5181CA7E505}">
      <dgm:prSet/>
      <dgm:spPr/>
      <dgm:t>
        <a:bodyPr/>
        <a:lstStyle/>
        <a:p>
          <a:endParaRPr lang="en-US"/>
        </a:p>
      </dgm:t>
    </dgm:pt>
    <dgm:pt modelId="{A6904F20-DE2F-460C-A7A1-CFE5DB529EB8}" type="sibTrans" cxnId="{735A4756-AACE-4279-BEE2-A5181CA7E505}">
      <dgm:prSet/>
      <dgm:spPr/>
      <dgm:t>
        <a:bodyPr/>
        <a:lstStyle/>
        <a:p>
          <a:endParaRPr lang="en-US"/>
        </a:p>
      </dgm:t>
    </dgm:pt>
    <dgm:pt modelId="{008310AC-4185-4FAF-A05C-C97D46F339F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Radice dell'Errore Quadratico Medio (</a:t>
          </a:r>
          <a:r>
            <a:rPr lang="it-IT" b="1"/>
            <a:t>RMSE</a:t>
          </a:r>
          <a:r>
            <a:rPr lang="it-IT"/>
            <a:t>): 0.37</a:t>
          </a:r>
          <a:endParaRPr lang="en-US"/>
        </a:p>
      </dgm:t>
    </dgm:pt>
    <dgm:pt modelId="{A8CCD1CA-ADEF-4898-9686-26C87B0537E7}" type="parTrans" cxnId="{E38E034F-F4D5-4F25-866C-37C5B4765457}">
      <dgm:prSet/>
      <dgm:spPr/>
      <dgm:t>
        <a:bodyPr/>
        <a:lstStyle/>
        <a:p>
          <a:endParaRPr lang="en-US"/>
        </a:p>
      </dgm:t>
    </dgm:pt>
    <dgm:pt modelId="{3BA7AC5E-8F28-4FB1-893A-6FC2C5CB16A3}" type="sibTrans" cxnId="{E38E034F-F4D5-4F25-866C-37C5B4765457}">
      <dgm:prSet/>
      <dgm:spPr/>
      <dgm:t>
        <a:bodyPr/>
        <a:lstStyle/>
        <a:p>
          <a:endParaRPr lang="en-US"/>
        </a:p>
      </dgm:t>
    </dgm:pt>
    <dgm:pt modelId="{3FA7676F-A355-4D13-817D-1FC51A89257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Coefficiente di Determinazione (</a:t>
          </a:r>
          <a:r>
            <a:rPr lang="it-IT" b="1"/>
            <a:t>R</a:t>
          </a:r>
          <a:r>
            <a:rPr lang="it-IT" b="1" baseline="30000"/>
            <a:t>2</a:t>
          </a:r>
          <a:r>
            <a:rPr lang="it-IT"/>
            <a:t> </a:t>
          </a:r>
          <a:r>
            <a:rPr lang="it-IT" b="1"/>
            <a:t>score</a:t>
          </a:r>
          <a:r>
            <a:rPr lang="it-IT"/>
            <a:t>): 1.00</a:t>
          </a:r>
          <a:endParaRPr lang="en-US"/>
        </a:p>
      </dgm:t>
    </dgm:pt>
    <dgm:pt modelId="{01169EF0-5C87-403F-9C4A-8EF19C969114}" type="parTrans" cxnId="{384F9FD0-16C7-4A7B-8A57-04F4CE9922C5}">
      <dgm:prSet/>
      <dgm:spPr/>
      <dgm:t>
        <a:bodyPr/>
        <a:lstStyle/>
        <a:p>
          <a:endParaRPr lang="en-US"/>
        </a:p>
      </dgm:t>
    </dgm:pt>
    <dgm:pt modelId="{4D0C1C11-753A-4F2D-8DC9-E3D1AE5CC7F4}" type="sibTrans" cxnId="{384F9FD0-16C7-4A7B-8A57-04F4CE9922C5}">
      <dgm:prSet/>
      <dgm:spPr/>
      <dgm:t>
        <a:bodyPr/>
        <a:lstStyle/>
        <a:p>
          <a:endParaRPr lang="en-US"/>
        </a:p>
      </dgm:t>
    </dgm:pt>
    <dgm:pt modelId="{5FC3B511-228C-40C0-8A80-D2AB1F44341F}" type="pres">
      <dgm:prSet presAssocID="{0BCC12C0-F360-4FB5-867A-AC890C411E5E}" presName="outerComposite" presStyleCnt="0">
        <dgm:presLayoutVars>
          <dgm:chMax val="5"/>
          <dgm:dir/>
          <dgm:resizeHandles val="exact"/>
        </dgm:presLayoutVars>
      </dgm:prSet>
      <dgm:spPr/>
    </dgm:pt>
    <dgm:pt modelId="{AE1B02AF-0B7D-4CB6-B2C1-9179D3DAF39B}" type="pres">
      <dgm:prSet presAssocID="{0BCC12C0-F360-4FB5-867A-AC890C411E5E}" presName="dummyMaxCanvas" presStyleCnt="0">
        <dgm:presLayoutVars/>
      </dgm:prSet>
      <dgm:spPr/>
    </dgm:pt>
    <dgm:pt modelId="{8BDE5AD0-876C-4B73-B722-89A1CB4DAA84}" type="pres">
      <dgm:prSet presAssocID="{0BCC12C0-F360-4FB5-867A-AC890C411E5E}" presName="FourNodes_1" presStyleLbl="node1" presStyleIdx="0" presStyleCnt="4">
        <dgm:presLayoutVars>
          <dgm:bulletEnabled val="1"/>
        </dgm:presLayoutVars>
      </dgm:prSet>
      <dgm:spPr/>
    </dgm:pt>
    <dgm:pt modelId="{2D12D60A-8E38-41AB-AF55-F9CE5D821EA0}" type="pres">
      <dgm:prSet presAssocID="{0BCC12C0-F360-4FB5-867A-AC890C411E5E}" presName="FourNodes_2" presStyleLbl="node1" presStyleIdx="1" presStyleCnt="4">
        <dgm:presLayoutVars>
          <dgm:bulletEnabled val="1"/>
        </dgm:presLayoutVars>
      </dgm:prSet>
      <dgm:spPr/>
    </dgm:pt>
    <dgm:pt modelId="{5409932E-B902-426F-9A19-D76D3F5BD5BF}" type="pres">
      <dgm:prSet presAssocID="{0BCC12C0-F360-4FB5-867A-AC890C411E5E}" presName="FourNodes_3" presStyleLbl="node1" presStyleIdx="2" presStyleCnt="4">
        <dgm:presLayoutVars>
          <dgm:bulletEnabled val="1"/>
        </dgm:presLayoutVars>
      </dgm:prSet>
      <dgm:spPr/>
    </dgm:pt>
    <dgm:pt modelId="{6C1008D2-B1A3-44EF-8241-00674BC5A494}" type="pres">
      <dgm:prSet presAssocID="{0BCC12C0-F360-4FB5-867A-AC890C411E5E}" presName="FourNodes_4" presStyleLbl="node1" presStyleIdx="3" presStyleCnt="4">
        <dgm:presLayoutVars>
          <dgm:bulletEnabled val="1"/>
        </dgm:presLayoutVars>
      </dgm:prSet>
      <dgm:spPr/>
    </dgm:pt>
    <dgm:pt modelId="{339DA34F-4D12-4F68-8800-FF2B03DFA22E}" type="pres">
      <dgm:prSet presAssocID="{0BCC12C0-F360-4FB5-867A-AC890C411E5E}" presName="FourConn_1-2" presStyleLbl="fgAccFollowNode1" presStyleIdx="0" presStyleCnt="3">
        <dgm:presLayoutVars>
          <dgm:bulletEnabled val="1"/>
        </dgm:presLayoutVars>
      </dgm:prSet>
      <dgm:spPr/>
    </dgm:pt>
    <dgm:pt modelId="{4BCFDAB7-3888-464E-9D2E-43DED6C15C1D}" type="pres">
      <dgm:prSet presAssocID="{0BCC12C0-F360-4FB5-867A-AC890C411E5E}" presName="FourConn_2-3" presStyleLbl="fgAccFollowNode1" presStyleIdx="1" presStyleCnt="3">
        <dgm:presLayoutVars>
          <dgm:bulletEnabled val="1"/>
        </dgm:presLayoutVars>
      </dgm:prSet>
      <dgm:spPr/>
    </dgm:pt>
    <dgm:pt modelId="{E7E86B1E-2394-4F3C-A692-2F35A53B7117}" type="pres">
      <dgm:prSet presAssocID="{0BCC12C0-F360-4FB5-867A-AC890C411E5E}" presName="FourConn_3-4" presStyleLbl="fgAccFollowNode1" presStyleIdx="2" presStyleCnt="3">
        <dgm:presLayoutVars>
          <dgm:bulletEnabled val="1"/>
        </dgm:presLayoutVars>
      </dgm:prSet>
      <dgm:spPr/>
    </dgm:pt>
    <dgm:pt modelId="{11BE52DE-0A00-44C6-82AD-132A8E1086D1}" type="pres">
      <dgm:prSet presAssocID="{0BCC12C0-F360-4FB5-867A-AC890C411E5E}" presName="FourNodes_1_text" presStyleLbl="node1" presStyleIdx="3" presStyleCnt="4">
        <dgm:presLayoutVars>
          <dgm:bulletEnabled val="1"/>
        </dgm:presLayoutVars>
      </dgm:prSet>
      <dgm:spPr/>
    </dgm:pt>
    <dgm:pt modelId="{CF069680-DB97-4152-92E7-BE4ABF39245A}" type="pres">
      <dgm:prSet presAssocID="{0BCC12C0-F360-4FB5-867A-AC890C411E5E}" presName="FourNodes_2_text" presStyleLbl="node1" presStyleIdx="3" presStyleCnt="4">
        <dgm:presLayoutVars>
          <dgm:bulletEnabled val="1"/>
        </dgm:presLayoutVars>
      </dgm:prSet>
      <dgm:spPr/>
    </dgm:pt>
    <dgm:pt modelId="{2B749B40-3608-4C89-B800-D74A15C75F07}" type="pres">
      <dgm:prSet presAssocID="{0BCC12C0-F360-4FB5-867A-AC890C411E5E}" presName="FourNodes_3_text" presStyleLbl="node1" presStyleIdx="3" presStyleCnt="4">
        <dgm:presLayoutVars>
          <dgm:bulletEnabled val="1"/>
        </dgm:presLayoutVars>
      </dgm:prSet>
      <dgm:spPr/>
    </dgm:pt>
    <dgm:pt modelId="{5DA0BF83-DA98-4534-90F0-B90C433C6D58}" type="pres">
      <dgm:prSet presAssocID="{0BCC12C0-F360-4FB5-867A-AC890C411E5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EFEA61E-3468-4A73-AA41-A0656675964B}" type="presOf" srcId="{EE4EFAC6-6809-43CA-86BC-587602A36E3A}" destId="{339DA34F-4D12-4F68-8800-FF2B03DFA22E}" srcOrd="0" destOrd="0" presId="urn:microsoft.com/office/officeart/2005/8/layout/vProcess5"/>
    <dgm:cxn modelId="{68695834-1A5D-446C-846B-B6E440684A20}" type="presOf" srcId="{3BA7AC5E-8F28-4FB1-893A-6FC2C5CB16A3}" destId="{E7E86B1E-2394-4F3C-A692-2F35A53B7117}" srcOrd="0" destOrd="0" presId="urn:microsoft.com/office/officeart/2005/8/layout/vProcess5"/>
    <dgm:cxn modelId="{50294D3C-9C22-424D-B081-2C41C5C75895}" type="presOf" srcId="{7A2C5194-BFAF-4998-A321-7BE4CB76E60D}" destId="{8BDE5AD0-876C-4B73-B722-89A1CB4DAA84}" srcOrd="0" destOrd="0" presId="urn:microsoft.com/office/officeart/2005/8/layout/vProcess5"/>
    <dgm:cxn modelId="{57FEE366-2AD7-492D-A174-558CCDDD1B70}" type="presOf" srcId="{008310AC-4185-4FAF-A05C-C97D46F339F1}" destId="{2B749B40-3608-4C89-B800-D74A15C75F07}" srcOrd="1" destOrd="0" presId="urn:microsoft.com/office/officeart/2005/8/layout/vProcess5"/>
    <dgm:cxn modelId="{05685C6B-1811-4981-BD48-97B3C19F359A}" type="presOf" srcId="{3FA7676F-A355-4D13-817D-1FC51A892578}" destId="{5DA0BF83-DA98-4534-90F0-B90C433C6D58}" srcOrd="1" destOrd="0" presId="urn:microsoft.com/office/officeart/2005/8/layout/vProcess5"/>
    <dgm:cxn modelId="{FD4B8F6E-BAE7-430C-860C-53F15AB4764D}" type="presOf" srcId="{A6904F20-DE2F-460C-A7A1-CFE5DB529EB8}" destId="{4BCFDAB7-3888-464E-9D2E-43DED6C15C1D}" srcOrd="0" destOrd="0" presId="urn:microsoft.com/office/officeart/2005/8/layout/vProcess5"/>
    <dgm:cxn modelId="{E38E034F-F4D5-4F25-866C-37C5B4765457}" srcId="{0BCC12C0-F360-4FB5-867A-AC890C411E5E}" destId="{008310AC-4185-4FAF-A05C-C97D46F339F1}" srcOrd="2" destOrd="0" parTransId="{A8CCD1CA-ADEF-4898-9686-26C87B0537E7}" sibTransId="{3BA7AC5E-8F28-4FB1-893A-6FC2C5CB16A3}"/>
    <dgm:cxn modelId="{C0E97F72-FA3B-4000-B5E4-1954617FB13C}" type="presOf" srcId="{0BCC12C0-F360-4FB5-867A-AC890C411E5E}" destId="{5FC3B511-228C-40C0-8A80-D2AB1F44341F}" srcOrd="0" destOrd="0" presId="urn:microsoft.com/office/officeart/2005/8/layout/vProcess5"/>
    <dgm:cxn modelId="{EE23D552-B46F-4994-AFE6-BC2EB61D77A5}" type="presOf" srcId="{7A2C5194-BFAF-4998-A321-7BE4CB76E60D}" destId="{11BE52DE-0A00-44C6-82AD-132A8E1086D1}" srcOrd="1" destOrd="0" presId="urn:microsoft.com/office/officeart/2005/8/layout/vProcess5"/>
    <dgm:cxn modelId="{735A4756-AACE-4279-BEE2-A5181CA7E505}" srcId="{0BCC12C0-F360-4FB5-867A-AC890C411E5E}" destId="{86D30FAA-24FD-4087-AD38-8B917778D494}" srcOrd="1" destOrd="0" parTransId="{69C09912-3632-4F6A-BA1B-B88E343E365C}" sibTransId="{A6904F20-DE2F-460C-A7A1-CFE5DB529EB8}"/>
    <dgm:cxn modelId="{FD8E2588-7C2D-464B-B9DF-8418A66AD6E5}" type="presOf" srcId="{008310AC-4185-4FAF-A05C-C97D46F339F1}" destId="{5409932E-B902-426F-9A19-D76D3F5BD5BF}" srcOrd="0" destOrd="0" presId="urn:microsoft.com/office/officeart/2005/8/layout/vProcess5"/>
    <dgm:cxn modelId="{DC3ED0B6-1DE5-45C4-ABFA-4C2DF27FA39C}" srcId="{0BCC12C0-F360-4FB5-867A-AC890C411E5E}" destId="{7A2C5194-BFAF-4998-A321-7BE4CB76E60D}" srcOrd="0" destOrd="0" parTransId="{6822EC20-85A9-48BB-93CF-A675765F2AE0}" sibTransId="{EE4EFAC6-6809-43CA-86BC-587602A36E3A}"/>
    <dgm:cxn modelId="{CFE87DBB-2954-46D0-8985-C38B0DBED42C}" type="presOf" srcId="{86D30FAA-24FD-4087-AD38-8B917778D494}" destId="{2D12D60A-8E38-41AB-AF55-F9CE5D821EA0}" srcOrd="0" destOrd="0" presId="urn:microsoft.com/office/officeart/2005/8/layout/vProcess5"/>
    <dgm:cxn modelId="{384F9FD0-16C7-4A7B-8A57-04F4CE9922C5}" srcId="{0BCC12C0-F360-4FB5-867A-AC890C411E5E}" destId="{3FA7676F-A355-4D13-817D-1FC51A892578}" srcOrd="3" destOrd="0" parTransId="{01169EF0-5C87-403F-9C4A-8EF19C969114}" sibTransId="{4D0C1C11-753A-4F2D-8DC9-E3D1AE5CC7F4}"/>
    <dgm:cxn modelId="{622DADEC-6872-47A9-B1C5-183A8CE0389E}" type="presOf" srcId="{3FA7676F-A355-4D13-817D-1FC51A892578}" destId="{6C1008D2-B1A3-44EF-8241-00674BC5A494}" srcOrd="0" destOrd="0" presId="urn:microsoft.com/office/officeart/2005/8/layout/vProcess5"/>
    <dgm:cxn modelId="{3F7344EF-FE6A-490C-8854-10B92F90D1DA}" type="presOf" srcId="{86D30FAA-24FD-4087-AD38-8B917778D494}" destId="{CF069680-DB97-4152-92E7-BE4ABF39245A}" srcOrd="1" destOrd="0" presId="urn:microsoft.com/office/officeart/2005/8/layout/vProcess5"/>
    <dgm:cxn modelId="{A74306DC-888A-4CE6-B375-050CFA68C1E7}" type="presParOf" srcId="{5FC3B511-228C-40C0-8A80-D2AB1F44341F}" destId="{AE1B02AF-0B7D-4CB6-B2C1-9179D3DAF39B}" srcOrd="0" destOrd="0" presId="urn:microsoft.com/office/officeart/2005/8/layout/vProcess5"/>
    <dgm:cxn modelId="{65FE5B9F-CD44-497E-B152-D8C73E5313D6}" type="presParOf" srcId="{5FC3B511-228C-40C0-8A80-D2AB1F44341F}" destId="{8BDE5AD0-876C-4B73-B722-89A1CB4DAA84}" srcOrd="1" destOrd="0" presId="urn:microsoft.com/office/officeart/2005/8/layout/vProcess5"/>
    <dgm:cxn modelId="{A9F047F7-60F5-4F4A-8B02-3E7B76DA8E6C}" type="presParOf" srcId="{5FC3B511-228C-40C0-8A80-D2AB1F44341F}" destId="{2D12D60A-8E38-41AB-AF55-F9CE5D821EA0}" srcOrd="2" destOrd="0" presId="urn:microsoft.com/office/officeart/2005/8/layout/vProcess5"/>
    <dgm:cxn modelId="{E706A31A-0A84-4112-8B95-F63B1A9FE5B6}" type="presParOf" srcId="{5FC3B511-228C-40C0-8A80-D2AB1F44341F}" destId="{5409932E-B902-426F-9A19-D76D3F5BD5BF}" srcOrd="3" destOrd="0" presId="urn:microsoft.com/office/officeart/2005/8/layout/vProcess5"/>
    <dgm:cxn modelId="{635A581F-9A12-4E38-BD4C-431700CF1D00}" type="presParOf" srcId="{5FC3B511-228C-40C0-8A80-D2AB1F44341F}" destId="{6C1008D2-B1A3-44EF-8241-00674BC5A494}" srcOrd="4" destOrd="0" presId="urn:microsoft.com/office/officeart/2005/8/layout/vProcess5"/>
    <dgm:cxn modelId="{393E1788-7D3F-4438-B4FB-5E600A12749F}" type="presParOf" srcId="{5FC3B511-228C-40C0-8A80-D2AB1F44341F}" destId="{339DA34F-4D12-4F68-8800-FF2B03DFA22E}" srcOrd="5" destOrd="0" presId="urn:microsoft.com/office/officeart/2005/8/layout/vProcess5"/>
    <dgm:cxn modelId="{44F2DBF6-4FB9-4393-A56F-0478513F0E72}" type="presParOf" srcId="{5FC3B511-228C-40C0-8A80-D2AB1F44341F}" destId="{4BCFDAB7-3888-464E-9D2E-43DED6C15C1D}" srcOrd="6" destOrd="0" presId="urn:microsoft.com/office/officeart/2005/8/layout/vProcess5"/>
    <dgm:cxn modelId="{520EC143-F38B-4BDA-853A-612BD07C33C2}" type="presParOf" srcId="{5FC3B511-228C-40C0-8A80-D2AB1F44341F}" destId="{E7E86B1E-2394-4F3C-A692-2F35A53B7117}" srcOrd="7" destOrd="0" presId="urn:microsoft.com/office/officeart/2005/8/layout/vProcess5"/>
    <dgm:cxn modelId="{CF02776F-CBBA-4B17-9C88-DFE53EF08D14}" type="presParOf" srcId="{5FC3B511-228C-40C0-8A80-D2AB1F44341F}" destId="{11BE52DE-0A00-44C6-82AD-132A8E1086D1}" srcOrd="8" destOrd="0" presId="urn:microsoft.com/office/officeart/2005/8/layout/vProcess5"/>
    <dgm:cxn modelId="{5023F237-E086-45B2-8264-22A83CCC5052}" type="presParOf" srcId="{5FC3B511-228C-40C0-8A80-D2AB1F44341F}" destId="{CF069680-DB97-4152-92E7-BE4ABF39245A}" srcOrd="9" destOrd="0" presId="urn:microsoft.com/office/officeart/2005/8/layout/vProcess5"/>
    <dgm:cxn modelId="{B2193025-6B1F-4032-9EDF-88DB772CBCBD}" type="presParOf" srcId="{5FC3B511-228C-40C0-8A80-D2AB1F44341F}" destId="{2B749B40-3608-4C89-B800-D74A15C75F07}" srcOrd="10" destOrd="0" presId="urn:microsoft.com/office/officeart/2005/8/layout/vProcess5"/>
    <dgm:cxn modelId="{1ED7228C-52A1-4891-9805-C6151248D056}" type="presParOf" srcId="{5FC3B511-228C-40C0-8A80-D2AB1F44341F}" destId="{5DA0BF83-DA98-4534-90F0-B90C433C6D5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B3795C-6178-4E6D-84AD-F89EB6496D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A5672A-8826-4989-B127-26ABF6F633F1}">
      <dgm:prSet/>
      <dgm:spPr/>
      <dgm:t>
        <a:bodyPr/>
        <a:lstStyle/>
        <a:p>
          <a:r>
            <a:rPr lang="it-IT" dirty="0"/>
            <a:t>Utilizzando lo stesso input dei dati sono usciti questi risultati:</a:t>
          </a:r>
          <a:endParaRPr lang="en-US" dirty="0"/>
        </a:p>
      </dgm:t>
    </dgm:pt>
    <dgm:pt modelId="{B06BB476-2E99-43DE-9062-96556BA14340}" type="parTrans" cxnId="{9C84B724-22E7-4B4E-857B-B760714594A9}">
      <dgm:prSet/>
      <dgm:spPr/>
      <dgm:t>
        <a:bodyPr/>
        <a:lstStyle/>
        <a:p>
          <a:endParaRPr lang="en-US"/>
        </a:p>
      </dgm:t>
    </dgm:pt>
    <dgm:pt modelId="{CAC374BF-8979-412F-8FE8-BA26B28DC1CA}" type="sibTrans" cxnId="{9C84B724-22E7-4B4E-857B-B760714594A9}">
      <dgm:prSet/>
      <dgm:spPr/>
      <dgm:t>
        <a:bodyPr/>
        <a:lstStyle/>
        <a:p>
          <a:endParaRPr lang="en-US"/>
        </a:p>
      </dgm:t>
    </dgm:pt>
    <dgm:pt modelId="{43391EE8-E448-4357-A4BD-845394F07613}">
      <dgm:prSet/>
      <dgm:spPr/>
      <dgm:t>
        <a:bodyPr/>
        <a:lstStyle/>
        <a:p>
          <a:r>
            <a:rPr lang="it-IT"/>
            <a:t>77.84 anni</a:t>
          </a:r>
          <a:endParaRPr lang="en-US"/>
        </a:p>
      </dgm:t>
    </dgm:pt>
    <dgm:pt modelId="{64DBF93F-81E9-4D58-9DFF-3991B9EB7614}" type="parTrans" cxnId="{945FB94C-CFA8-4CE4-8C5C-5A10B37DAE62}">
      <dgm:prSet/>
      <dgm:spPr/>
      <dgm:t>
        <a:bodyPr/>
        <a:lstStyle/>
        <a:p>
          <a:endParaRPr lang="en-US"/>
        </a:p>
      </dgm:t>
    </dgm:pt>
    <dgm:pt modelId="{374B6DF1-CF9A-4A3E-8FFF-96878C4A13FA}" type="sibTrans" cxnId="{945FB94C-CFA8-4CE4-8C5C-5A10B37DAE62}">
      <dgm:prSet/>
      <dgm:spPr/>
      <dgm:t>
        <a:bodyPr/>
        <a:lstStyle/>
        <a:p>
          <a:endParaRPr lang="en-US"/>
        </a:p>
      </dgm:t>
    </dgm:pt>
    <dgm:pt modelId="{987A38C8-8BC7-40F1-BBD1-1771C3CBDE26}">
      <dgm:prSet/>
      <dgm:spPr/>
      <dgm:t>
        <a:bodyPr/>
        <a:lstStyle/>
        <a:p>
          <a:r>
            <a:rPr lang="it-IT"/>
            <a:t>77.97 anni</a:t>
          </a:r>
          <a:endParaRPr lang="en-US"/>
        </a:p>
      </dgm:t>
    </dgm:pt>
    <dgm:pt modelId="{0D27B267-96F0-4AF1-BB63-EE8A681B4072}" type="parTrans" cxnId="{46FBAC24-8EE7-405B-ADD6-3D6D0656998B}">
      <dgm:prSet/>
      <dgm:spPr/>
      <dgm:t>
        <a:bodyPr/>
        <a:lstStyle/>
        <a:p>
          <a:endParaRPr lang="en-US"/>
        </a:p>
      </dgm:t>
    </dgm:pt>
    <dgm:pt modelId="{6518326E-CD69-488D-8866-E4678316E35D}" type="sibTrans" cxnId="{46FBAC24-8EE7-405B-ADD6-3D6D0656998B}">
      <dgm:prSet/>
      <dgm:spPr/>
      <dgm:t>
        <a:bodyPr/>
        <a:lstStyle/>
        <a:p>
          <a:endParaRPr lang="en-US"/>
        </a:p>
      </dgm:t>
    </dgm:pt>
    <dgm:pt modelId="{7242033F-2CBD-4BF0-A131-B45A8D506B37}">
      <dgm:prSet/>
      <dgm:spPr/>
      <dgm:t>
        <a:bodyPr/>
        <a:lstStyle/>
        <a:p>
          <a:r>
            <a:rPr lang="it-IT"/>
            <a:t>77.97 anni</a:t>
          </a:r>
          <a:endParaRPr lang="en-US"/>
        </a:p>
      </dgm:t>
    </dgm:pt>
    <dgm:pt modelId="{FB6FA0BF-AA0B-42A0-ABAA-2CB31D6B15CE}" type="parTrans" cxnId="{3857D02F-1FBD-46F5-AB36-F62EACC308E9}">
      <dgm:prSet/>
      <dgm:spPr/>
      <dgm:t>
        <a:bodyPr/>
        <a:lstStyle/>
        <a:p>
          <a:endParaRPr lang="en-US"/>
        </a:p>
      </dgm:t>
    </dgm:pt>
    <dgm:pt modelId="{97EE2B75-9440-4F2A-9AC5-586C63841091}" type="sibTrans" cxnId="{3857D02F-1FBD-46F5-AB36-F62EACC308E9}">
      <dgm:prSet/>
      <dgm:spPr/>
      <dgm:t>
        <a:bodyPr/>
        <a:lstStyle/>
        <a:p>
          <a:endParaRPr lang="en-US"/>
        </a:p>
      </dgm:t>
    </dgm:pt>
    <dgm:pt modelId="{E95421DD-6250-427E-8BCF-0BBDC0FC2CBC}">
      <dgm:prSet/>
      <dgm:spPr/>
      <dgm:t>
        <a:bodyPr/>
        <a:lstStyle/>
        <a:p>
          <a:r>
            <a:rPr lang="it-IT"/>
            <a:t>77.97 anni</a:t>
          </a:r>
          <a:endParaRPr lang="en-US"/>
        </a:p>
      </dgm:t>
    </dgm:pt>
    <dgm:pt modelId="{24A19CE2-34AF-470C-B7E2-B0A998A776FA}" type="parTrans" cxnId="{2A5BC6B0-B019-4D68-8800-64907F885BD4}">
      <dgm:prSet/>
      <dgm:spPr/>
      <dgm:t>
        <a:bodyPr/>
        <a:lstStyle/>
        <a:p>
          <a:endParaRPr lang="en-US"/>
        </a:p>
      </dgm:t>
    </dgm:pt>
    <dgm:pt modelId="{2E5DEC77-5BCA-48E4-BD6C-9A004EF79734}" type="sibTrans" cxnId="{2A5BC6B0-B019-4D68-8800-64907F885BD4}">
      <dgm:prSet/>
      <dgm:spPr/>
      <dgm:t>
        <a:bodyPr/>
        <a:lstStyle/>
        <a:p>
          <a:endParaRPr lang="en-US"/>
        </a:p>
      </dgm:t>
    </dgm:pt>
    <dgm:pt modelId="{B37DFDD4-AEB8-4373-B047-83626EF13925}">
      <dgm:prSet/>
      <dgm:spPr/>
      <dgm:t>
        <a:bodyPr/>
        <a:lstStyle/>
        <a:p>
          <a:r>
            <a:rPr lang="it-IT"/>
            <a:t>77.97 anni</a:t>
          </a:r>
          <a:endParaRPr lang="en-US"/>
        </a:p>
      </dgm:t>
    </dgm:pt>
    <dgm:pt modelId="{7085EBF8-AA34-4D65-A852-7FCEB3F3833D}" type="parTrans" cxnId="{E19D1838-6368-41A9-96ED-7F02BFB3BE74}">
      <dgm:prSet/>
      <dgm:spPr/>
      <dgm:t>
        <a:bodyPr/>
        <a:lstStyle/>
        <a:p>
          <a:endParaRPr lang="en-US"/>
        </a:p>
      </dgm:t>
    </dgm:pt>
    <dgm:pt modelId="{9D78D092-BA0A-4034-9557-1156DECBCB0F}" type="sibTrans" cxnId="{E19D1838-6368-41A9-96ED-7F02BFB3BE74}">
      <dgm:prSet/>
      <dgm:spPr/>
      <dgm:t>
        <a:bodyPr/>
        <a:lstStyle/>
        <a:p>
          <a:endParaRPr lang="en-US"/>
        </a:p>
      </dgm:t>
    </dgm:pt>
    <dgm:pt modelId="{A84E442A-E881-4C75-98C5-787A7CAB9361}" type="pres">
      <dgm:prSet presAssocID="{C9B3795C-6178-4E6D-84AD-F89EB6496DD4}" presName="linear" presStyleCnt="0">
        <dgm:presLayoutVars>
          <dgm:animLvl val="lvl"/>
          <dgm:resizeHandles val="exact"/>
        </dgm:presLayoutVars>
      </dgm:prSet>
      <dgm:spPr/>
    </dgm:pt>
    <dgm:pt modelId="{3B7B076B-694A-426A-BA21-5470A599B388}" type="pres">
      <dgm:prSet presAssocID="{24A5672A-8826-4989-B127-26ABF6F633F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F27CCF9-D108-4DA4-BDBE-AE76A4D78C5A}" type="pres">
      <dgm:prSet presAssocID="{CAC374BF-8979-412F-8FE8-BA26B28DC1CA}" presName="spacer" presStyleCnt="0"/>
      <dgm:spPr/>
    </dgm:pt>
    <dgm:pt modelId="{2085EF12-4011-4420-A316-2A41CA50B4E4}" type="pres">
      <dgm:prSet presAssocID="{43391EE8-E448-4357-A4BD-845394F0761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ED73502-0FD0-4370-B03F-9B2EA01E02DC}" type="pres">
      <dgm:prSet presAssocID="{374B6DF1-CF9A-4A3E-8FFF-96878C4A13FA}" presName="spacer" presStyleCnt="0"/>
      <dgm:spPr/>
    </dgm:pt>
    <dgm:pt modelId="{2E4F4061-1EC3-4F92-906C-E038AF186EF1}" type="pres">
      <dgm:prSet presAssocID="{987A38C8-8BC7-40F1-BBD1-1771C3CBDE2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59C7CE4-35C6-4FBA-9AE4-2EE98DFB485C}" type="pres">
      <dgm:prSet presAssocID="{6518326E-CD69-488D-8866-E4678316E35D}" presName="spacer" presStyleCnt="0"/>
      <dgm:spPr/>
    </dgm:pt>
    <dgm:pt modelId="{92BF3CFB-D3D3-4725-9E36-71EECD7D4858}" type="pres">
      <dgm:prSet presAssocID="{7242033F-2CBD-4BF0-A131-B45A8D506B3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C2C6553-8E98-4592-B712-B8124F6BC994}" type="pres">
      <dgm:prSet presAssocID="{97EE2B75-9440-4F2A-9AC5-586C63841091}" presName="spacer" presStyleCnt="0"/>
      <dgm:spPr/>
    </dgm:pt>
    <dgm:pt modelId="{5A020F4D-5CDE-4491-8323-FD8A4C1DA491}" type="pres">
      <dgm:prSet presAssocID="{E95421DD-6250-427E-8BCF-0BBDC0FC2CB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F2AD959-8A1F-43A1-94A1-719F200B46C9}" type="pres">
      <dgm:prSet presAssocID="{2E5DEC77-5BCA-48E4-BD6C-9A004EF79734}" presName="spacer" presStyleCnt="0"/>
      <dgm:spPr/>
    </dgm:pt>
    <dgm:pt modelId="{B379F2B4-DEFB-434A-8072-17A18F6F4578}" type="pres">
      <dgm:prSet presAssocID="{B37DFDD4-AEB8-4373-B047-83626EF1392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6FBAC24-8EE7-405B-ADD6-3D6D0656998B}" srcId="{C9B3795C-6178-4E6D-84AD-F89EB6496DD4}" destId="{987A38C8-8BC7-40F1-BBD1-1771C3CBDE26}" srcOrd="2" destOrd="0" parTransId="{0D27B267-96F0-4AF1-BB63-EE8A681B4072}" sibTransId="{6518326E-CD69-488D-8866-E4678316E35D}"/>
    <dgm:cxn modelId="{9C84B724-22E7-4B4E-857B-B760714594A9}" srcId="{C9B3795C-6178-4E6D-84AD-F89EB6496DD4}" destId="{24A5672A-8826-4989-B127-26ABF6F633F1}" srcOrd="0" destOrd="0" parTransId="{B06BB476-2E99-43DE-9062-96556BA14340}" sibTransId="{CAC374BF-8979-412F-8FE8-BA26B28DC1CA}"/>
    <dgm:cxn modelId="{3857D02F-1FBD-46F5-AB36-F62EACC308E9}" srcId="{C9B3795C-6178-4E6D-84AD-F89EB6496DD4}" destId="{7242033F-2CBD-4BF0-A131-B45A8D506B37}" srcOrd="3" destOrd="0" parTransId="{FB6FA0BF-AA0B-42A0-ABAA-2CB31D6B15CE}" sibTransId="{97EE2B75-9440-4F2A-9AC5-586C63841091}"/>
    <dgm:cxn modelId="{E19D1838-6368-41A9-96ED-7F02BFB3BE74}" srcId="{C9B3795C-6178-4E6D-84AD-F89EB6496DD4}" destId="{B37DFDD4-AEB8-4373-B047-83626EF13925}" srcOrd="5" destOrd="0" parTransId="{7085EBF8-AA34-4D65-A852-7FCEB3F3833D}" sibTransId="{9D78D092-BA0A-4034-9557-1156DECBCB0F}"/>
    <dgm:cxn modelId="{5D2FB641-C9E0-403B-A135-37790A1D2901}" type="presOf" srcId="{24A5672A-8826-4989-B127-26ABF6F633F1}" destId="{3B7B076B-694A-426A-BA21-5470A599B388}" srcOrd="0" destOrd="0" presId="urn:microsoft.com/office/officeart/2005/8/layout/vList2"/>
    <dgm:cxn modelId="{2BAAF84B-2945-4C53-AEF5-353463FEFADB}" type="presOf" srcId="{7242033F-2CBD-4BF0-A131-B45A8D506B37}" destId="{92BF3CFB-D3D3-4725-9E36-71EECD7D4858}" srcOrd="0" destOrd="0" presId="urn:microsoft.com/office/officeart/2005/8/layout/vList2"/>
    <dgm:cxn modelId="{945FB94C-CFA8-4CE4-8C5C-5A10B37DAE62}" srcId="{C9B3795C-6178-4E6D-84AD-F89EB6496DD4}" destId="{43391EE8-E448-4357-A4BD-845394F07613}" srcOrd="1" destOrd="0" parTransId="{64DBF93F-81E9-4D58-9DFF-3991B9EB7614}" sibTransId="{374B6DF1-CF9A-4A3E-8FFF-96878C4A13FA}"/>
    <dgm:cxn modelId="{4C03CA98-4DEE-4E63-82EA-30B0E32F18D7}" type="presOf" srcId="{43391EE8-E448-4357-A4BD-845394F07613}" destId="{2085EF12-4011-4420-A316-2A41CA50B4E4}" srcOrd="0" destOrd="0" presId="urn:microsoft.com/office/officeart/2005/8/layout/vList2"/>
    <dgm:cxn modelId="{2A5BC6B0-B019-4D68-8800-64907F885BD4}" srcId="{C9B3795C-6178-4E6D-84AD-F89EB6496DD4}" destId="{E95421DD-6250-427E-8BCF-0BBDC0FC2CBC}" srcOrd="4" destOrd="0" parTransId="{24A19CE2-34AF-470C-B7E2-B0A998A776FA}" sibTransId="{2E5DEC77-5BCA-48E4-BD6C-9A004EF79734}"/>
    <dgm:cxn modelId="{30BCABBD-4FCF-4D0E-98CA-807D88086BD5}" type="presOf" srcId="{987A38C8-8BC7-40F1-BBD1-1771C3CBDE26}" destId="{2E4F4061-1EC3-4F92-906C-E038AF186EF1}" srcOrd="0" destOrd="0" presId="urn:microsoft.com/office/officeart/2005/8/layout/vList2"/>
    <dgm:cxn modelId="{9245F7BD-5223-4201-BC0A-205C8B972F15}" type="presOf" srcId="{B37DFDD4-AEB8-4373-B047-83626EF13925}" destId="{B379F2B4-DEFB-434A-8072-17A18F6F4578}" srcOrd="0" destOrd="0" presId="urn:microsoft.com/office/officeart/2005/8/layout/vList2"/>
    <dgm:cxn modelId="{771A8DC2-B9BB-4393-87BC-C8DA2C7FA95D}" type="presOf" srcId="{E95421DD-6250-427E-8BCF-0BBDC0FC2CBC}" destId="{5A020F4D-5CDE-4491-8323-FD8A4C1DA491}" srcOrd="0" destOrd="0" presId="urn:microsoft.com/office/officeart/2005/8/layout/vList2"/>
    <dgm:cxn modelId="{426868D3-F2E8-4379-87DA-0731F42DF4B4}" type="presOf" srcId="{C9B3795C-6178-4E6D-84AD-F89EB6496DD4}" destId="{A84E442A-E881-4C75-98C5-787A7CAB9361}" srcOrd="0" destOrd="0" presId="urn:microsoft.com/office/officeart/2005/8/layout/vList2"/>
    <dgm:cxn modelId="{C283CF9B-40F0-4CFE-9773-3FA03225F4E6}" type="presParOf" srcId="{A84E442A-E881-4C75-98C5-787A7CAB9361}" destId="{3B7B076B-694A-426A-BA21-5470A599B388}" srcOrd="0" destOrd="0" presId="urn:microsoft.com/office/officeart/2005/8/layout/vList2"/>
    <dgm:cxn modelId="{0438A2DB-B0AB-4CC5-BF4A-716A10F63A3A}" type="presParOf" srcId="{A84E442A-E881-4C75-98C5-787A7CAB9361}" destId="{3F27CCF9-D108-4DA4-BDBE-AE76A4D78C5A}" srcOrd="1" destOrd="0" presId="urn:microsoft.com/office/officeart/2005/8/layout/vList2"/>
    <dgm:cxn modelId="{C04F8707-9BC4-42E9-9440-147B87AB4D29}" type="presParOf" srcId="{A84E442A-E881-4C75-98C5-787A7CAB9361}" destId="{2085EF12-4011-4420-A316-2A41CA50B4E4}" srcOrd="2" destOrd="0" presId="urn:microsoft.com/office/officeart/2005/8/layout/vList2"/>
    <dgm:cxn modelId="{FB4C5EF7-FAEF-41C3-A2B6-C0439B953D69}" type="presParOf" srcId="{A84E442A-E881-4C75-98C5-787A7CAB9361}" destId="{7ED73502-0FD0-4370-B03F-9B2EA01E02DC}" srcOrd="3" destOrd="0" presId="urn:microsoft.com/office/officeart/2005/8/layout/vList2"/>
    <dgm:cxn modelId="{887B3995-374C-44ED-9972-EB369969E7BA}" type="presParOf" srcId="{A84E442A-E881-4C75-98C5-787A7CAB9361}" destId="{2E4F4061-1EC3-4F92-906C-E038AF186EF1}" srcOrd="4" destOrd="0" presId="urn:microsoft.com/office/officeart/2005/8/layout/vList2"/>
    <dgm:cxn modelId="{5152B7EC-664D-43F8-B543-021F67211CE9}" type="presParOf" srcId="{A84E442A-E881-4C75-98C5-787A7CAB9361}" destId="{C59C7CE4-35C6-4FBA-9AE4-2EE98DFB485C}" srcOrd="5" destOrd="0" presId="urn:microsoft.com/office/officeart/2005/8/layout/vList2"/>
    <dgm:cxn modelId="{EF53336F-F4CD-4570-B9C7-13DB6D153953}" type="presParOf" srcId="{A84E442A-E881-4C75-98C5-787A7CAB9361}" destId="{92BF3CFB-D3D3-4725-9E36-71EECD7D4858}" srcOrd="6" destOrd="0" presId="urn:microsoft.com/office/officeart/2005/8/layout/vList2"/>
    <dgm:cxn modelId="{4C35B693-2D58-4E4F-A420-DCBAD829E679}" type="presParOf" srcId="{A84E442A-E881-4C75-98C5-787A7CAB9361}" destId="{9C2C6553-8E98-4592-B712-B8124F6BC994}" srcOrd="7" destOrd="0" presId="urn:microsoft.com/office/officeart/2005/8/layout/vList2"/>
    <dgm:cxn modelId="{FE8FA3A5-7CCA-457E-8611-06A4F3A60097}" type="presParOf" srcId="{A84E442A-E881-4C75-98C5-787A7CAB9361}" destId="{5A020F4D-5CDE-4491-8323-FD8A4C1DA491}" srcOrd="8" destOrd="0" presId="urn:microsoft.com/office/officeart/2005/8/layout/vList2"/>
    <dgm:cxn modelId="{A404D133-5FDB-4F04-9E2B-97C7F6CF506B}" type="presParOf" srcId="{A84E442A-E881-4C75-98C5-787A7CAB9361}" destId="{6F2AD959-8A1F-43A1-94A1-719F200B46C9}" srcOrd="9" destOrd="0" presId="urn:microsoft.com/office/officeart/2005/8/layout/vList2"/>
    <dgm:cxn modelId="{B479C6DC-87E7-47D6-8CA0-723685E1CDE8}" type="presParOf" srcId="{A84E442A-E881-4C75-98C5-787A7CAB9361}" destId="{B379F2B4-DEFB-434A-8072-17A18F6F457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1D2210-DA69-4A45-99FF-6E2092EB01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AA2E1-1779-4A01-861B-12E254C6732B}">
      <dgm:prSet/>
      <dgm:spPr/>
      <dgm:t>
        <a:bodyPr/>
        <a:lstStyle/>
        <a:p>
          <a:r>
            <a:rPr lang="it-IT" dirty="0"/>
            <a:t>Cambiando un solo dato la previsione cambia:</a:t>
          </a:r>
          <a:endParaRPr lang="en-US" dirty="0"/>
        </a:p>
      </dgm:t>
    </dgm:pt>
    <dgm:pt modelId="{FD3CB5F3-100B-45DF-A8E8-7329682F7522}" type="parTrans" cxnId="{CF718DF8-4072-4763-A1FA-72293E631CBC}">
      <dgm:prSet/>
      <dgm:spPr/>
      <dgm:t>
        <a:bodyPr/>
        <a:lstStyle/>
        <a:p>
          <a:endParaRPr lang="en-US"/>
        </a:p>
      </dgm:t>
    </dgm:pt>
    <dgm:pt modelId="{68C0761A-C91F-4ACD-A839-6549B49EE134}" type="sibTrans" cxnId="{CF718DF8-4072-4763-A1FA-72293E631CBC}">
      <dgm:prSet/>
      <dgm:spPr/>
      <dgm:t>
        <a:bodyPr/>
        <a:lstStyle/>
        <a:p>
          <a:endParaRPr lang="en-US"/>
        </a:p>
      </dgm:t>
    </dgm:pt>
    <dgm:pt modelId="{BE089CA1-2257-47D5-B976-836C52FDB848}">
      <dgm:prSet/>
      <dgm:spPr/>
      <dgm:t>
        <a:bodyPr/>
        <a:lstStyle/>
        <a:p>
          <a:r>
            <a:rPr lang="it-IT"/>
            <a:t>Livello di pericolosità di vita e lavoro a 3: 75.1 anni</a:t>
          </a:r>
          <a:endParaRPr lang="en-US"/>
        </a:p>
      </dgm:t>
    </dgm:pt>
    <dgm:pt modelId="{1D0AB583-ED26-431C-8E73-B2A7069046DB}" type="parTrans" cxnId="{50B0BD7C-E347-4876-B0F8-F442089F2E29}">
      <dgm:prSet/>
      <dgm:spPr/>
      <dgm:t>
        <a:bodyPr/>
        <a:lstStyle/>
        <a:p>
          <a:endParaRPr lang="en-US"/>
        </a:p>
      </dgm:t>
    </dgm:pt>
    <dgm:pt modelId="{55A7E143-7B2C-46D2-8986-5ACC5CC9C368}" type="sibTrans" cxnId="{50B0BD7C-E347-4876-B0F8-F442089F2E29}">
      <dgm:prSet/>
      <dgm:spPr/>
      <dgm:t>
        <a:bodyPr/>
        <a:lstStyle/>
        <a:p>
          <a:endParaRPr lang="en-US"/>
        </a:p>
      </dgm:t>
    </dgm:pt>
    <dgm:pt modelId="{3FF4CF31-BB91-476D-BB0A-B9179B395E74}">
      <dgm:prSet/>
      <dgm:spPr/>
      <dgm:t>
        <a:bodyPr/>
        <a:lstStyle/>
        <a:p>
          <a:r>
            <a:rPr lang="it-IT"/>
            <a:t>Aumentato il numero di alcol assunto alla settimana: 77.56 anni</a:t>
          </a:r>
          <a:endParaRPr lang="en-US"/>
        </a:p>
      </dgm:t>
    </dgm:pt>
    <dgm:pt modelId="{6AAD3612-8892-45B2-806A-79FACA573BB3}" type="parTrans" cxnId="{A4CA2199-D630-4B7B-96C1-EF7DC083A7C0}">
      <dgm:prSet/>
      <dgm:spPr/>
      <dgm:t>
        <a:bodyPr/>
        <a:lstStyle/>
        <a:p>
          <a:endParaRPr lang="en-US"/>
        </a:p>
      </dgm:t>
    </dgm:pt>
    <dgm:pt modelId="{BF475A13-CD23-4CCA-80E8-76B5FBA50209}" type="sibTrans" cxnId="{A4CA2199-D630-4B7B-96C1-EF7DC083A7C0}">
      <dgm:prSet/>
      <dgm:spPr/>
      <dgm:t>
        <a:bodyPr/>
        <a:lstStyle/>
        <a:p>
          <a:endParaRPr lang="en-US"/>
        </a:p>
      </dgm:t>
    </dgm:pt>
    <dgm:pt modelId="{F85F9F29-5B9F-442D-BEBA-E62ABE14784C}">
      <dgm:prSet/>
      <dgm:spPr/>
      <dgm:t>
        <a:bodyPr/>
        <a:lstStyle/>
        <a:p>
          <a:r>
            <a:rPr lang="it-IT"/>
            <a:t>Aumentato il peso: 76.03 anni</a:t>
          </a:r>
          <a:endParaRPr lang="en-US"/>
        </a:p>
      </dgm:t>
    </dgm:pt>
    <dgm:pt modelId="{DB61A86A-2732-423A-A971-627E0FB55106}" type="parTrans" cxnId="{ECA1F1CA-8EBB-4522-8411-9F2AC63AD070}">
      <dgm:prSet/>
      <dgm:spPr/>
      <dgm:t>
        <a:bodyPr/>
        <a:lstStyle/>
        <a:p>
          <a:endParaRPr lang="en-US"/>
        </a:p>
      </dgm:t>
    </dgm:pt>
    <dgm:pt modelId="{07FC81D8-E39E-4B0C-876E-FB56ADF184E1}" type="sibTrans" cxnId="{ECA1F1CA-8EBB-4522-8411-9F2AC63AD070}">
      <dgm:prSet/>
      <dgm:spPr/>
      <dgm:t>
        <a:bodyPr/>
        <a:lstStyle/>
        <a:p>
          <a:endParaRPr lang="en-US"/>
        </a:p>
      </dgm:t>
    </dgm:pt>
    <dgm:pt modelId="{E8266A7B-EAF1-4E85-99E9-B4355E3DF97E}" type="pres">
      <dgm:prSet presAssocID="{FD1D2210-DA69-4A45-99FF-6E2092EB01CF}" presName="linear" presStyleCnt="0">
        <dgm:presLayoutVars>
          <dgm:animLvl val="lvl"/>
          <dgm:resizeHandles val="exact"/>
        </dgm:presLayoutVars>
      </dgm:prSet>
      <dgm:spPr/>
    </dgm:pt>
    <dgm:pt modelId="{95992C8C-8344-470F-8CB5-EDE5E8036521}" type="pres">
      <dgm:prSet presAssocID="{F1EAA2E1-1779-4A01-861B-12E254C6732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0833FE-7AA1-4704-B00B-BD5495B2EF36}" type="pres">
      <dgm:prSet presAssocID="{68C0761A-C91F-4ACD-A839-6549B49EE134}" presName="spacer" presStyleCnt="0"/>
      <dgm:spPr/>
    </dgm:pt>
    <dgm:pt modelId="{C0FC80E5-50F2-4EDE-9AEC-3990A017EF15}" type="pres">
      <dgm:prSet presAssocID="{BE089CA1-2257-47D5-B976-836C52FDB84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289EB9-01C6-4A7B-8496-4C3E051B4666}" type="pres">
      <dgm:prSet presAssocID="{55A7E143-7B2C-46D2-8986-5ACC5CC9C368}" presName="spacer" presStyleCnt="0"/>
      <dgm:spPr/>
    </dgm:pt>
    <dgm:pt modelId="{4C5092A4-2F6E-4D1A-BA60-BA21C968F382}" type="pres">
      <dgm:prSet presAssocID="{3FF4CF31-BB91-476D-BB0A-B9179B395E7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A0B0F4D-FD05-425A-8187-162A33CF540B}" type="pres">
      <dgm:prSet presAssocID="{BF475A13-CD23-4CCA-80E8-76B5FBA50209}" presName="spacer" presStyleCnt="0"/>
      <dgm:spPr/>
    </dgm:pt>
    <dgm:pt modelId="{4DC117F8-4B3C-4A0C-8DC9-C1106575E85C}" type="pres">
      <dgm:prSet presAssocID="{F85F9F29-5B9F-442D-BEBA-E62ABE14784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E2D1C41-46F8-4D05-A9F0-4BA9FE1B2DB0}" type="presOf" srcId="{BE089CA1-2257-47D5-B976-836C52FDB848}" destId="{C0FC80E5-50F2-4EDE-9AEC-3990A017EF15}" srcOrd="0" destOrd="0" presId="urn:microsoft.com/office/officeart/2005/8/layout/vList2"/>
    <dgm:cxn modelId="{EC391775-6E6E-428C-A3CB-4B4AB1E94BA2}" type="presOf" srcId="{3FF4CF31-BB91-476D-BB0A-B9179B395E74}" destId="{4C5092A4-2F6E-4D1A-BA60-BA21C968F382}" srcOrd="0" destOrd="0" presId="urn:microsoft.com/office/officeart/2005/8/layout/vList2"/>
    <dgm:cxn modelId="{D324D17B-7D3A-4667-B8D9-C2146E3DCF6B}" type="presOf" srcId="{FD1D2210-DA69-4A45-99FF-6E2092EB01CF}" destId="{E8266A7B-EAF1-4E85-99E9-B4355E3DF97E}" srcOrd="0" destOrd="0" presId="urn:microsoft.com/office/officeart/2005/8/layout/vList2"/>
    <dgm:cxn modelId="{50B0BD7C-E347-4876-B0F8-F442089F2E29}" srcId="{FD1D2210-DA69-4A45-99FF-6E2092EB01CF}" destId="{BE089CA1-2257-47D5-B976-836C52FDB848}" srcOrd="1" destOrd="0" parTransId="{1D0AB583-ED26-431C-8E73-B2A7069046DB}" sibTransId="{55A7E143-7B2C-46D2-8986-5ACC5CC9C368}"/>
    <dgm:cxn modelId="{3BA2DE88-43C9-4E81-91C4-13D44ADAA97A}" type="presOf" srcId="{F1EAA2E1-1779-4A01-861B-12E254C6732B}" destId="{95992C8C-8344-470F-8CB5-EDE5E8036521}" srcOrd="0" destOrd="0" presId="urn:microsoft.com/office/officeart/2005/8/layout/vList2"/>
    <dgm:cxn modelId="{A4CA2199-D630-4B7B-96C1-EF7DC083A7C0}" srcId="{FD1D2210-DA69-4A45-99FF-6E2092EB01CF}" destId="{3FF4CF31-BB91-476D-BB0A-B9179B395E74}" srcOrd="2" destOrd="0" parTransId="{6AAD3612-8892-45B2-806A-79FACA573BB3}" sibTransId="{BF475A13-CD23-4CCA-80E8-76B5FBA50209}"/>
    <dgm:cxn modelId="{9E7A0BA4-E528-4817-8F43-352926CB6876}" type="presOf" srcId="{F85F9F29-5B9F-442D-BEBA-E62ABE14784C}" destId="{4DC117F8-4B3C-4A0C-8DC9-C1106575E85C}" srcOrd="0" destOrd="0" presId="urn:microsoft.com/office/officeart/2005/8/layout/vList2"/>
    <dgm:cxn modelId="{ECA1F1CA-8EBB-4522-8411-9F2AC63AD070}" srcId="{FD1D2210-DA69-4A45-99FF-6E2092EB01CF}" destId="{F85F9F29-5B9F-442D-BEBA-E62ABE14784C}" srcOrd="3" destOrd="0" parTransId="{DB61A86A-2732-423A-A971-627E0FB55106}" sibTransId="{07FC81D8-E39E-4B0C-876E-FB56ADF184E1}"/>
    <dgm:cxn modelId="{CF718DF8-4072-4763-A1FA-72293E631CBC}" srcId="{FD1D2210-DA69-4A45-99FF-6E2092EB01CF}" destId="{F1EAA2E1-1779-4A01-861B-12E254C6732B}" srcOrd="0" destOrd="0" parTransId="{FD3CB5F3-100B-45DF-A8E8-7329682F7522}" sibTransId="{68C0761A-C91F-4ACD-A839-6549B49EE134}"/>
    <dgm:cxn modelId="{966FDEB1-7C05-499A-937E-9F973AC1A112}" type="presParOf" srcId="{E8266A7B-EAF1-4E85-99E9-B4355E3DF97E}" destId="{95992C8C-8344-470F-8CB5-EDE5E8036521}" srcOrd="0" destOrd="0" presId="urn:microsoft.com/office/officeart/2005/8/layout/vList2"/>
    <dgm:cxn modelId="{C8587718-088F-4231-8BED-021940753EBE}" type="presParOf" srcId="{E8266A7B-EAF1-4E85-99E9-B4355E3DF97E}" destId="{340833FE-7AA1-4704-B00B-BD5495B2EF36}" srcOrd="1" destOrd="0" presId="urn:microsoft.com/office/officeart/2005/8/layout/vList2"/>
    <dgm:cxn modelId="{F90D1D84-06D9-4DC6-9A0D-45312DA0AC94}" type="presParOf" srcId="{E8266A7B-EAF1-4E85-99E9-B4355E3DF97E}" destId="{C0FC80E5-50F2-4EDE-9AEC-3990A017EF15}" srcOrd="2" destOrd="0" presId="urn:microsoft.com/office/officeart/2005/8/layout/vList2"/>
    <dgm:cxn modelId="{634F2BA4-0EE9-4E3B-B90E-96C6CACEFE6C}" type="presParOf" srcId="{E8266A7B-EAF1-4E85-99E9-B4355E3DF97E}" destId="{7D289EB9-01C6-4A7B-8496-4C3E051B4666}" srcOrd="3" destOrd="0" presId="urn:microsoft.com/office/officeart/2005/8/layout/vList2"/>
    <dgm:cxn modelId="{1E468947-483B-4729-9B3E-638C2C554D37}" type="presParOf" srcId="{E8266A7B-EAF1-4E85-99E9-B4355E3DF97E}" destId="{4C5092A4-2F6E-4D1A-BA60-BA21C968F382}" srcOrd="4" destOrd="0" presId="urn:microsoft.com/office/officeart/2005/8/layout/vList2"/>
    <dgm:cxn modelId="{1D95B4A1-2FE1-452A-BB61-FF388534B79F}" type="presParOf" srcId="{E8266A7B-EAF1-4E85-99E9-B4355E3DF97E}" destId="{3A0B0F4D-FD05-425A-8187-162A33CF540B}" srcOrd="5" destOrd="0" presId="urn:microsoft.com/office/officeart/2005/8/layout/vList2"/>
    <dgm:cxn modelId="{1236634B-85A2-407C-BA1B-CA5CCEF006D3}" type="presParOf" srcId="{E8266A7B-EAF1-4E85-99E9-B4355E3DF97E}" destId="{4DC117F8-4B3C-4A0C-8DC9-C1106575E8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5CC42-B985-4F62-A7AC-FB3FE8FEE017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466FD-1B20-47C2-9680-DA27437CE071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ED9FE-D963-43C4-A4D5-B9EB1FAF2B0E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500" kern="1200"/>
            <a:t>Prevenzione sanitaria</a:t>
          </a:r>
          <a:endParaRPr lang="en-US" sz="2500" kern="1200"/>
        </a:p>
      </dsp:txBody>
      <dsp:txXfrm>
        <a:off x="1548914" y="3176402"/>
        <a:ext cx="3600000" cy="720000"/>
      </dsp:txXfrm>
    </dsp:sp>
    <dsp:sp modelId="{E3544431-A39F-4615-A1CB-64959E42CDCD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C8230-722F-4F87-AF99-5FD8ED5D5638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DE6F6-A5A6-4434-86FC-35B212829311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500" kern="1200"/>
            <a:t>Sensibilizzazione</a:t>
          </a:r>
          <a:endParaRPr lang="en-US" sz="2500" kern="1200"/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971D1-ACE9-4C73-8385-B5E44C8728AD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4E654-3052-4EF9-A4F2-69177B7E30CB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Il dataset utilizzato è stato scaricato da </a:t>
          </a:r>
          <a:r>
            <a:rPr lang="it-IT" sz="1500" b="1" kern="1200"/>
            <a:t>Kaggle</a:t>
          </a:r>
          <a:r>
            <a:rPr lang="it-IT" sz="1500" kern="1200"/>
            <a:t>, una piattaforma online che fornisce strumenti e risorse per il Machine Learning.</a:t>
          </a:r>
          <a:endParaRPr lang="en-US" sz="1500" kern="1200"/>
        </a:p>
      </dsp:txBody>
      <dsp:txXfrm>
        <a:off x="559800" y="3022743"/>
        <a:ext cx="4320000" cy="720000"/>
      </dsp:txXfrm>
    </dsp:sp>
    <dsp:sp modelId="{EC973164-D75F-41D3-A82A-0E589E5971A9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0F6A1-EFBC-41A3-A203-AC388537A2A3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Il dataset preso in considerazione è reperibile a questo </a:t>
          </a:r>
          <a:r>
            <a:rPr lang="it-IT" sz="1500" kern="1200">
              <a:hlinkClick xmlns:r="http://schemas.openxmlformats.org/officeDocument/2006/relationships" r:id="rId5"/>
            </a:rPr>
            <a:t>link</a:t>
          </a:r>
          <a:r>
            <a:rPr lang="it-IT" sz="1500" kern="1200" baseline="30000"/>
            <a:t> [1] </a:t>
          </a:r>
          <a:endParaRPr lang="en-US" sz="1500" kern="1200"/>
        </a:p>
      </dsp:txBody>
      <dsp:txXfrm>
        <a:off x="5635800" y="3022743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2F3BE-3FFF-443D-8E7A-080FE6433EEB}">
      <dsp:nvSpPr>
        <dsp:cNvPr id="0" name=""/>
        <dsp:cNvSpPr/>
      </dsp:nvSpPr>
      <dsp:spPr>
        <a:xfrm>
          <a:off x="26314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/>
            <a:t>Numero di istanze</a:t>
          </a:r>
          <a:r>
            <a:rPr lang="it-IT" sz="1000" kern="1200"/>
            <a:t>: 3921</a:t>
          </a:r>
          <a:endParaRPr lang="en-US" sz="1000" kern="1200"/>
        </a:p>
      </dsp:txBody>
      <dsp:txXfrm>
        <a:off x="26314" y="2590"/>
        <a:ext cx="1609687" cy="965812"/>
      </dsp:txXfrm>
    </dsp:sp>
    <dsp:sp modelId="{FB1B24C8-C34C-41D5-A560-3D7DA38A5D88}">
      <dsp:nvSpPr>
        <dsp:cNvPr id="0" name=""/>
        <dsp:cNvSpPr/>
      </dsp:nvSpPr>
      <dsp:spPr>
        <a:xfrm>
          <a:off x="1796971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/>
            <a:t>Età media</a:t>
          </a:r>
          <a:r>
            <a:rPr lang="it-IT" sz="1000" kern="1200"/>
            <a:t>: 64.12</a:t>
          </a:r>
          <a:endParaRPr lang="en-US" sz="1000" kern="1200"/>
        </a:p>
      </dsp:txBody>
      <dsp:txXfrm>
        <a:off x="1796971" y="2590"/>
        <a:ext cx="1609687" cy="965812"/>
      </dsp:txXfrm>
    </dsp:sp>
    <dsp:sp modelId="{A0AAB19C-ACFD-4130-934A-84AE9BC58258}">
      <dsp:nvSpPr>
        <dsp:cNvPr id="0" name=""/>
        <dsp:cNvSpPr/>
      </dsp:nvSpPr>
      <dsp:spPr>
        <a:xfrm>
          <a:off x="3567627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/>
            <a:t>Peso medio</a:t>
          </a:r>
          <a:r>
            <a:rPr lang="it-IT" sz="1000" kern="1200"/>
            <a:t>: 214.87 lb</a:t>
          </a:r>
          <a:endParaRPr lang="en-US" sz="1000" kern="1200"/>
        </a:p>
      </dsp:txBody>
      <dsp:txXfrm>
        <a:off x="3567627" y="2590"/>
        <a:ext cx="1609687" cy="965812"/>
      </dsp:txXfrm>
    </dsp:sp>
    <dsp:sp modelId="{815C0952-D454-4C91-A138-44F99BFCDD16}">
      <dsp:nvSpPr>
        <dsp:cNvPr id="0" name=""/>
        <dsp:cNvSpPr/>
      </dsp:nvSpPr>
      <dsp:spPr>
        <a:xfrm>
          <a:off x="5338284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/>
            <a:t>Numero di uomini</a:t>
          </a:r>
          <a:r>
            <a:rPr lang="it-IT" sz="1000" kern="1200"/>
            <a:t>: 1917</a:t>
          </a:r>
          <a:endParaRPr lang="en-US" sz="1000" kern="1200"/>
        </a:p>
      </dsp:txBody>
      <dsp:txXfrm>
        <a:off x="5338284" y="2590"/>
        <a:ext cx="1609687" cy="965812"/>
      </dsp:txXfrm>
    </dsp:sp>
    <dsp:sp modelId="{CE4A77EB-200B-4D57-BC3E-203AC5B88DBA}">
      <dsp:nvSpPr>
        <dsp:cNvPr id="0" name=""/>
        <dsp:cNvSpPr/>
      </dsp:nvSpPr>
      <dsp:spPr>
        <a:xfrm>
          <a:off x="7108940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/>
            <a:t>Numero di donne</a:t>
          </a:r>
          <a:r>
            <a:rPr lang="it-IT" sz="1000" kern="1200"/>
            <a:t>: 2004</a:t>
          </a:r>
          <a:endParaRPr lang="en-US" sz="1000" kern="1200"/>
        </a:p>
      </dsp:txBody>
      <dsp:txXfrm>
        <a:off x="7108940" y="2590"/>
        <a:ext cx="1609687" cy="965812"/>
      </dsp:txXfrm>
    </dsp:sp>
    <dsp:sp modelId="{FC9C0F23-3E0D-4C5F-AABD-31915D98F132}">
      <dsp:nvSpPr>
        <dsp:cNvPr id="0" name=""/>
        <dsp:cNvSpPr/>
      </dsp:nvSpPr>
      <dsp:spPr>
        <a:xfrm>
          <a:off x="8879597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/>
            <a:t>Altezza media</a:t>
          </a:r>
          <a:r>
            <a:rPr lang="it-IT" sz="1000" kern="1200"/>
            <a:t>: 67.21 pollici</a:t>
          </a:r>
          <a:endParaRPr lang="en-US" sz="1000" kern="1200"/>
        </a:p>
      </dsp:txBody>
      <dsp:txXfrm>
        <a:off x="8879597" y="2590"/>
        <a:ext cx="1609687" cy="965812"/>
      </dsp:txXfrm>
    </dsp:sp>
    <dsp:sp modelId="{8F8F8255-0548-4067-B2EE-AA002C0955A3}">
      <dsp:nvSpPr>
        <dsp:cNvPr id="0" name=""/>
        <dsp:cNvSpPr/>
      </dsp:nvSpPr>
      <dsp:spPr>
        <a:xfrm>
          <a:off x="26314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/>
            <a:t>Pressione sanguigna media </a:t>
          </a:r>
          <a:r>
            <a:rPr lang="it-IT" sz="1000" kern="1200"/>
            <a:t>(sistolica): 126.18 mmHg</a:t>
          </a:r>
          <a:endParaRPr lang="en-US" sz="1000" kern="1200"/>
        </a:p>
      </dsp:txBody>
      <dsp:txXfrm>
        <a:off x="26314" y="1129371"/>
        <a:ext cx="1609687" cy="965812"/>
      </dsp:txXfrm>
    </dsp:sp>
    <dsp:sp modelId="{A0CB6E67-84AF-434D-A1BB-88B1E78390C4}">
      <dsp:nvSpPr>
        <dsp:cNvPr id="0" name=""/>
        <dsp:cNvSpPr/>
      </dsp:nvSpPr>
      <dsp:spPr>
        <a:xfrm>
          <a:off x="1796971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/>
            <a:t>Numero di fumatori</a:t>
          </a:r>
          <a:r>
            <a:rPr lang="it-IT" sz="1000" kern="1200"/>
            <a:t>: 808</a:t>
          </a:r>
          <a:endParaRPr lang="en-US" sz="1000" kern="1200"/>
        </a:p>
      </dsp:txBody>
      <dsp:txXfrm>
        <a:off x="1796971" y="1129371"/>
        <a:ext cx="1609687" cy="965812"/>
      </dsp:txXfrm>
    </dsp:sp>
    <dsp:sp modelId="{4B54A499-1062-41FA-8353-4A9E1532E0A1}">
      <dsp:nvSpPr>
        <dsp:cNvPr id="0" name=""/>
        <dsp:cNvSpPr/>
      </dsp:nvSpPr>
      <dsp:spPr>
        <a:xfrm>
          <a:off x="3567627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/>
            <a:t>Numero di persone che fanno uso di altri tipi di nicotina</a:t>
          </a:r>
          <a:r>
            <a:rPr lang="it-IT" sz="1000" kern="1200"/>
            <a:t>: 766</a:t>
          </a:r>
          <a:endParaRPr lang="en-US" sz="1000" kern="1200"/>
        </a:p>
      </dsp:txBody>
      <dsp:txXfrm>
        <a:off x="3567627" y="1129371"/>
        <a:ext cx="1609687" cy="965812"/>
      </dsp:txXfrm>
    </dsp:sp>
    <dsp:sp modelId="{8263D320-FB1B-4F4C-83EA-52D295C9B8B5}">
      <dsp:nvSpPr>
        <dsp:cNvPr id="0" name=""/>
        <dsp:cNvSpPr/>
      </dsp:nvSpPr>
      <dsp:spPr>
        <a:xfrm>
          <a:off x="5338284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/>
            <a:t>Numero di persone che assumono medicinali</a:t>
          </a:r>
          <a:r>
            <a:rPr lang="it-IT" sz="1000" kern="1200"/>
            <a:t>: 2718</a:t>
          </a:r>
          <a:endParaRPr lang="en-US" sz="1000" kern="1200"/>
        </a:p>
      </dsp:txBody>
      <dsp:txXfrm>
        <a:off x="5338284" y="1129371"/>
        <a:ext cx="1609687" cy="965812"/>
      </dsp:txXfrm>
    </dsp:sp>
    <dsp:sp modelId="{F19410B9-69B3-489D-85C4-04A023186674}">
      <dsp:nvSpPr>
        <dsp:cNvPr id="0" name=""/>
        <dsp:cNvSpPr/>
      </dsp:nvSpPr>
      <dsp:spPr>
        <a:xfrm>
          <a:off x="7108940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/>
            <a:t>Distribuzione delle occupazioni per livello di pericolo</a:t>
          </a:r>
          <a:r>
            <a:rPr lang="it-IT" sz="1000" kern="1200"/>
            <a:t>: Counter({1: 1326, 3: 1306, 2: 1289})</a:t>
          </a:r>
          <a:endParaRPr lang="en-US" sz="1000" kern="1200"/>
        </a:p>
      </dsp:txBody>
      <dsp:txXfrm>
        <a:off x="7108940" y="1129371"/>
        <a:ext cx="1609687" cy="965812"/>
      </dsp:txXfrm>
    </dsp:sp>
    <dsp:sp modelId="{A2794092-AC6C-4A0F-97A4-9A5ED2223E7B}">
      <dsp:nvSpPr>
        <dsp:cNvPr id="0" name=""/>
        <dsp:cNvSpPr/>
      </dsp:nvSpPr>
      <dsp:spPr>
        <a:xfrm>
          <a:off x="8879597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/>
            <a:t>Distribuzione del rischio dello stile di vita</a:t>
          </a:r>
          <a:r>
            <a:rPr lang="it-IT" sz="1000" kern="1200"/>
            <a:t>: Counter({3: 1364, 2: 1301, 1: 1256})</a:t>
          </a:r>
          <a:endParaRPr lang="en-US" sz="1000" kern="1200"/>
        </a:p>
      </dsp:txBody>
      <dsp:txXfrm>
        <a:off x="8879597" y="1129371"/>
        <a:ext cx="1609687" cy="965812"/>
      </dsp:txXfrm>
    </dsp:sp>
    <dsp:sp modelId="{3F816600-ABC2-48CD-BE3C-42A3F9705B3E}">
      <dsp:nvSpPr>
        <dsp:cNvPr id="0" name=""/>
        <dsp:cNvSpPr/>
      </dsp:nvSpPr>
      <dsp:spPr>
        <a:xfrm>
          <a:off x="26314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/>
            <a:t>Numero di persone che assumano cannabis</a:t>
          </a:r>
          <a:r>
            <a:rPr lang="it-IT" sz="1000" kern="1200"/>
            <a:t>: 114</a:t>
          </a:r>
          <a:endParaRPr lang="en-US" sz="1000" kern="1200"/>
        </a:p>
      </dsp:txBody>
      <dsp:txXfrm>
        <a:off x="26314" y="2256153"/>
        <a:ext cx="1609687" cy="965812"/>
      </dsp:txXfrm>
    </dsp:sp>
    <dsp:sp modelId="{411702AF-18EA-48E3-91F0-A517C80590AB}">
      <dsp:nvSpPr>
        <dsp:cNvPr id="0" name=""/>
        <dsp:cNvSpPr/>
      </dsp:nvSpPr>
      <dsp:spPr>
        <a:xfrm>
          <a:off x="1796971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/>
            <a:t>Numero di persone che assumano oppioidi</a:t>
          </a:r>
          <a:r>
            <a:rPr lang="it-IT" sz="1000" kern="1200"/>
            <a:t>: 163</a:t>
          </a:r>
          <a:endParaRPr lang="en-US" sz="1000" kern="1200"/>
        </a:p>
      </dsp:txBody>
      <dsp:txXfrm>
        <a:off x="1796971" y="2256153"/>
        <a:ext cx="1609687" cy="965812"/>
      </dsp:txXfrm>
    </dsp:sp>
    <dsp:sp modelId="{C0AE1F6C-F23F-447C-B603-12EF411A26A2}">
      <dsp:nvSpPr>
        <dsp:cNvPr id="0" name=""/>
        <dsp:cNvSpPr/>
      </dsp:nvSpPr>
      <dsp:spPr>
        <a:xfrm>
          <a:off x="3567627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/>
            <a:t>Numero di persone che assumano altre droghe</a:t>
          </a:r>
          <a:r>
            <a:rPr lang="it-IT" sz="1000" kern="1200"/>
            <a:t>: 157</a:t>
          </a:r>
          <a:endParaRPr lang="en-US" sz="1000" kern="1200"/>
        </a:p>
      </dsp:txBody>
      <dsp:txXfrm>
        <a:off x="3567627" y="2256153"/>
        <a:ext cx="1609687" cy="965812"/>
      </dsp:txXfrm>
    </dsp:sp>
    <dsp:sp modelId="{21C13AC0-C7D8-4689-9BAB-C8D783F3974F}">
      <dsp:nvSpPr>
        <dsp:cNvPr id="0" name=""/>
        <dsp:cNvSpPr/>
      </dsp:nvSpPr>
      <dsp:spPr>
        <a:xfrm>
          <a:off x="5338284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/>
            <a:t>Numero medio di drink a settimana</a:t>
          </a:r>
          <a:r>
            <a:rPr lang="it-IT" sz="1000" kern="1200"/>
            <a:t>: 10.16</a:t>
          </a:r>
          <a:endParaRPr lang="en-US" sz="1000" kern="1200"/>
        </a:p>
      </dsp:txBody>
      <dsp:txXfrm>
        <a:off x="5338284" y="2256153"/>
        <a:ext cx="1609687" cy="965812"/>
      </dsp:txXfrm>
    </dsp:sp>
    <dsp:sp modelId="{4729B9DC-5C67-4D07-B98D-586D3319739B}">
      <dsp:nvSpPr>
        <dsp:cNvPr id="0" name=""/>
        <dsp:cNvSpPr/>
      </dsp:nvSpPr>
      <dsp:spPr>
        <a:xfrm>
          <a:off x="7108940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/>
            <a:t>Numero di persone con dipendenze</a:t>
          </a:r>
          <a:r>
            <a:rPr lang="it-IT" sz="1000" kern="1200"/>
            <a:t>: 1282</a:t>
          </a:r>
          <a:endParaRPr lang="en-US" sz="1000" kern="1200"/>
        </a:p>
      </dsp:txBody>
      <dsp:txXfrm>
        <a:off x="7108940" y="2256153"/>
        <a:ext cx="1609687" cy="965812"/>
      </dsp:txXfrm>
    </dsp:sp>
    <dsp:sp modelId="{F4BE92A3-D819-4CF3-BDC6-C803A3231E0D}">
      <dsp:nvSpPr>
        <dsp:cNvPr id="0" name=""/>
        <dsp:cNvSpPr/>
      </dsp:nvSpPr>
      <dsp:spPr>
        <a:xfrm>
          <a:off x="8879597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/>
            <a:t>Numero di persone che hanno subito interventi chirurgici</a:t>
          </a:r>
          <a:r>
            <a:rPr lang="it-IT" sz="1000" kern="1200"/>
            <a:t>: 4.21</a:t>
          </a:r>
          <a:endParaRPr lang="en-US" sz="1000" kern="1200"/>
        </a:p>
      </dsp:txBody>
      <dsp:txXfrm>
        <a:off x="8879597" y="2256153"/>
        <a:ext cx="1609687" cy="965812"/>
      </dsp:txXfrm>
    </dsp:sp>
    <dsp:sp modelId="{0DEEC330-8543-4D54-B861-B708E264ADE0}">
      <dsp:nvSpPr>
        <dsp:cNvPr id="0" name=""/>
        <dsp:cNvSpPr/>
      </dsp:nvSpPr>
      <dsp:spPr>
        <a:xfrm>
          <a:off x="2682299" y="3382934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/>
            <a:t>Colesterolo medio</a:t>
          </a:r>
          <a:r>
            <a:rPr lang="it-IT" sz="1000" kern="1200"/>
            <a:t>: 199.89</a:t>
          </a:r>
          <a:endParaRPr lang="en-US" sz="1000" kern="1200"/>
        </a:p>
      </dsp:txBody>
      <dsp:txXfrm>
        <a:off x="2682299" y="3382934"/>
        <a:ext cx="1609687" cy="965812"/>
      </dsp:txXfrm>
    </dsp:sp>
    <dsp:sp modelId="{E02B3FF3-D965-4EF9-8914-50F8447CD339}">
      <dsp:nvSpPr>
        <dsp:cNvPr id="0" name=""/>
        <dsp:cNvSpPr/>
      </dsp:nvSpPr>
      <dsp:spPr>
        <a:xfrm>
          <a:off x="4452956" y="3382934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/>
            <a:t>Malattie riscontrate</a:t>
          </a:r>
          <a:r>
            <a:rPr lang="it-IT" sz="1000" kern="1200"/>
            <a:t>: {'diabetes': 416, 'heart_disease_or_stroke': 1830, 'asthma': 310, 'immune_deficiency': 137}</a:t>
          </a:r>
          <a:endParaRPr lang="en-US" sz="1000" kern="1200"/>
        </a:p>
      </dsp:txBody>
      <dsp:txXfrm>
        <a:off x="4452956" y="3382934"/>
        <a:ext cx="1609687" cy="965812"/>
      </dsp:txXfrm>
    </dsp:sp>
    <dsp:sp modelId="{5866D650-B7A4-4011-B77C-C01DCC86C152}">
      <dsp:nvSpPr>
        <dsp:cNvPr id="0" name=""/>
        <dsp:cNvSpPr/>
      </dsp:nvSpPr>
      <dsp:spPr>
        <a:xfrm>
          <a:off x="6223612" y="3382934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/>
            <a:t>Storia familiare di malattie</a:t>
          </a:r>
          <a:r>
            <a:rPr lang="it-IT" sz="1000" kern="1200"/>
            <a:t>: {'family_cancer': 1366, 'family_heart_disease': 500, 'family_cholesterol': 714}</a:t>
          </a:r>
          <a:endParaRPr lang="en-US" sz="1000" kern="1200"/>
        </a:p>
      </dsp:txBody>
      <dsp:txXfrm>
        <a:off x="6223612" y="3382934"/>
        <a:ext cx="1609687" cy="965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E5AD0-876C-4B73-B722-89A1CB4DAA84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Errore Assoluto Medio (</a:t>
          </a:r>
          <a:r>
            <a:rPr lang="it-IT" sz="2500" b="1" kern="1200"/>
            <a:t>MAE</a:t>
          </a:r>
          <a:r>
            <a:rPr lang="it-IT" sz="2500" kern="1200"/>
            <a:t>): 0.27</a:t>
          </a:r>
          <a:endParaRPr lang="en-US" sz="2500" kern="1200"/>
        </a:p>
      </dsp:txBody>
      <dsp:txXfrm>
        <a:off x="28038" y="28038"/>
        <a:ext cx="7298593" cy="901218"/>
      </dsp:txXfrm>
    </dsp:sp>
    <dsp:sp modelId="{2D12D60A-8E38-41AB-AF55-F9CE5D821EA0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Errore Quadratico Medio (</a:t>
          </a:r>
          <a:r>
            <a:rPr lang="it-IT" sz="2500" b="1" kern="1200"/>
            <a:t>MSE</a:t>
          </a:r>
          <a:r>
            <a:rPr lang="it-IT" sz="2500" kern="1200"/>
            <a:t>): 0.14</a:t>
          </a:r>
          <a:endParaRPr lang="en-US" sz="2500" kern="1200"/>
        </a:p>
      </dsp:txBody>
      <dsp:txXfrm>
        <a:off x="732583" y="1159385"/>
        <a:ext cx="7029617" cy="901218"/>
      </dsp:txXfrm>
    </dsp:sp>
    <dsp:sp modelId="{5409932E-B902-426F-9A19-D76D3F5BD5BF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Radice dell'Errore Quadratico Medio (</a:t>
          </a:r>
          <a:r>
            <a:rPr lang="it-IT" sz="2500" b="1" kern="1200"/>
            <a:t>RMSE</a:t>
          </a:r>
          <a:r>
            <a:rPr lang="it-IT" sz="2500" kern="1200"/>
            <a:t>): 0.37</a:t>
          </a:r>
          <a:endParaRPr lang="en-US" sz="2500" kern="1200"/>
        </a:p>
      </dsp:txBody>
      <dsp:txXfrm>
        <a:off x="1426612" y="2290733"/>
        <a:ext cx="7040133" cy="901218"/>
      </dsp:txXfrm>
    </dsp:sp>
    <dsp:sp modelId="{6C1008D2-B1A3-44EF-8241-00674BC5A494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Coefficiente di Determinazione (</a:t>
          </a:r>
          <a:r>
            <a:rPr lang="it-IT" sz="2500" b="1" kern="1200"/>
            <a:t>R</a:t>
          </a:r>
          <a:r>
            <a:rPr lang="it-IT" sz="2500" b="1" kern="1200" baseline="30000"/>
            <a:t>2</a:t>
          </a:r>
          <a:r>
            <a:rPr lang="it-IT" sz="2500" kern="1200"/>
            <a:t> </a:t>
          </a:r>
          <a:r>
            <a:rPr lang="it-IT" sz="2500" b="1" kern="1200"/>
            <a:t>score</a:t>
          </a:r>
          <a:r>
            <a:rPr lang="it-IT" sz="2500" kern="1200"/>
            <a:t>): 1.00</a:t>
          </a:r>
          <a:endParaRPr lang="en-US" sz="2500" kern="1200"/>
        </a:p>
      </dsp:txBody>
      <dsp:txXfrm>
        <a:off x="2131157" y="3422081"/>
        <a:ext cx="7029617" cy="901218"/>
      </dsp:txXfrm>
    </dsp:sp>
    <dsp:sp modelId="{339DA34F-4D12-4F68-8800-FF2B03DFA22E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4BCFDAB7-3888-464E-9D2E-43DED6C15C1D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E7E86B1E-2394-4F3C-A692-2F35A53B7117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B076B-694A-426A-BA21-5470A599B388}">
      <dsp:nvSpPr>
        <dsp:cNvPr id="0" name=""/>
        <dsp:cNvSpPr/>
      </dsp:nvSpPr>
      <dsp:spPr>
        <a:xfrm>
          <a:off x="0" y="72008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Utilizzando lo stesso input dei dati sono usciti questi risultati:</a:t>
          </a:r>
          <a:endParaRPr lang="en-US" sz="2600" kern="1200" dirty="0"/>
        </a:p>
      </dsp:txBody>
      <dsp:txXfrm>
        <a:off x="31185" y="103193"/>
        <a:ext cx="10453230" cy="576450"/>
      </dsp:txXfrm>
    </dsp:sp>
    <dsp:sp modelId="{2085EF12-4011-4420-A316-2A41CA50B4E4}">
      <dsp:nvSpPr>
        <dsp:cNvPr id="0" name=""/>
        <dsp:cNvSpPr/>
      </dsp:nvSpPr>
      <dsp:spPr>
        <a:xfrm>
          <a:off x="0" y="7857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77.84 anni</a:t>
          </a:r>
          <a:endParaRPr lang="en-US" sz="2600" kern="1200"/>
        </a:p>
      </dsp:txBody>
      <dsp:txXfrm>
        <a:off x="31185" y="816894"/>
        <a:ext cx="10453230" cy="576450"/>
      </dsp:txXfrm>
    </dsp:sp>
    <dsp:sp modelId="{2E4F4061-1EC3-4F92-906C-E038AF186EF1}">
      <dsp:nvSpPr>
        <dsp:cNvPr id="0" name=""/>
        <dsp:cNvSpPr/>
      </dsp:nvSpPr>
      <dsp:spPr>
        <a:xfrm>
          <a:off x="0" y="14994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77.97 anni</a:t>
          </a:r>
          <a:endParaRPr lang="en-US" sz="2600" kern="1200"/>
        </a:p>
      </dsp:txBody>
      <dsp:txXfrm>
        <a:off x="31185" y="1530594"/>
        <a:ext cx="10453230" cy="576450"/>
      </dsp:txXfrm>
    </dsp:sp>
    <dsp:sp modelId="{92BF3CFB-D3D3-4725-9E36-71EECD7D4858}">
      <dsp:nvSpPr>
        <dsp:cNvPr id="0" name=""/>
        <dsp:cNvSpPr/>
      </dsp:nvSpPr>
      <dsp:spPr>
        <a:xfrm>
          <a:off x="0" y="22131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77.97 anni</a:t>
          </a:r>
          <a:endParaRPr lang="en-US" sz="2600" kern="1200"/>
        </a:p>
      </dsp:txBody>
      <dsp:txXfrm>
        <a:off x="31185" y="2244294"/>
        <a:ext cx="10453230" cy="576450"/>
      </dsp:txXfrm>
    </dsp:sp>
    <dsp:sp modelId="{5A020F4D-5CDE-4491-8323-FD8A4C1DA491}">
      <dsp:nvSpPr>
        <dsp:cNvPr id="0" name=""/>
        <dsp:cNvSpPr/>
      </dsp:nvSpPr>
      <dsp:spPr>
        <a:xfrm>
          <a:off x="0" y="29268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77.97 anni</a:t>
          </a:r>
          <a:endParaRPr lang="en-US" sz="2600" kern="1200"/>
        </a:p>
      </dsp:txBody>
      <dsp:txXfrm>
        <a:off x="31185" y="2957994"/>
        <a:ext cx="10453230" cy="576450"/>
      </dsp:txXfrm>
    </dsp:sp>
    <dsp:sp modelId="{B379F2B4-DEFB-434A-8072-17A18F6F4578}">
      <dsp:nvSpPr>
        <dsp:cNvPr id="0" name=""/>
        <dsp:cNvSpPr/>
      </dsp:nvSpPr>
      <dsp:spPr>
        <a:xfrm>
          <a:off x="0" y="36405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77.97 anni</a:t>
          </a:r>
          <a:endParaRPr lang="en-US" sz="2600" kern="1200"/>
        </a:p>
      </dsp:txBody>
      <dsp:txXfrm>
        <a:off x="31185" y="3671694"/>
        <a:ext cx="10453230" cy="5764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92C8C-8344-470F-8CB5-EDE5E8036521}">
      <dsp:nvSpPr>
        <dsp:cNvPr id="0" name=""/>
        <dsp:cNvSpPr/>
      </dsp:nvSpPr>
      <dsp:spPr>
        <a:xfrm>
          <a:off x="0" y="625328"/>
          <a:ext cx="10515600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Cambiando un solo dato la previsione cambia:</a:t>
          </a:r>
          <a:endParaRPr lang="en-US" sz="2900" kern="1200" dirty="0"/>
        </a:p>
      </dsp:txBody>
      <dsp:txXfrm>
        <a:off x="34783" y="660111"/>
        <a:ext cx="10446034" cy="642964"/>
      </dsp:txXfrm>
    </dsp:sp>
    <dsp:sp modelId="{C0FC80E5-50F2-4EDE-9AEC-3990A017EF15}">
      <dsp:nvSpPr>
        <dsp:cNvPr id="0" name=""/>
        <dsp:cNvSpPr/>
      </dsp:nvSpPr>
      <dsp:spPr>
        <a:xfrm>
          <a:off x="0" y="1421379"/>
          <a:ext cx="10515600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Livello di pericolosità di vita e lavoro a 3: 75.1 anni</a:t>
          </a:r>
          <a:endParaRPr lang="en-US" sz="2900" kern="1200"/>
        </a:p>
      </dsp:txBody>
      <dsp:txXfrm>
        <a:off x="34783" y="1456162"/>
        <a:ext cx="10446034" cy="642964"/>
      </dsp:txXfrm>
    </dsp:sp>
    <dsp:sp modelId="{4C5092A4-2F6E-4D1A-BA60-BA21C968F382}">
      <dsp:nvSpPr>
        <dsp:cNvPr id="0" name=""/>
        <dsp:cNvSpPr/>
      </dsp:nvSpPr>
      <dsp:spPr>
        <a:xfrm>
          <a:off x="0" y="2217429"/>
          <a:ext cx="10515600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Aumentato il numero di alcol assunto alla settimana: 77.56 anni</a:t>
          </a:r>
          <a:endParaRPr lang="en-US" sz="2900" kern="1200"/>
        </a:p>
      </dsp:txBody>
      <dsp:txXfrm>
        <a:off x="34783" y="2252212"/>
        <a:ext cx="10446034" cy="642964"/>
      </dsp:txXfrm>
    </dsp:sp>
    <dsp:sp modelId="{4DC117F8-4B3C-4A0C-8DC9-C1106575E85C}">
      <dsp:nvSpPr>
        <dsp:cNvPr id="0" name=""/>
        <dsp:cNvSpPr/>
      </dsp:nvSpPr>
      <dsp:spPr>
        <a:xfrm>
          <a:off x="0" y="3013479"/>
          <a:ext cx="10515600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Aumentato il peso: 76.03 anni</a:t>
          </a:r>
          <a:endParaRPr lang="en-US" sz="2900" kern="1200"/>
        </a:p>
      </dsp:txBody>
      <dsp:txXfrm>
        <a:off x="34783" y="3048262"/>
        <a:ext cx="10446034" cy="642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9B98276-D03E-EE2E-A637-5B9820DC04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A,A. 2024/2025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58E4988-8024-AE70-6E50-46C1F6BF36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10DB4-C5EA-4501-98A5-6EDABBE54C4E}" type="datetimeFigureOut">
              <a:rPr lang="it-IT" smtClean="0"/>
              <a:t>28/02/2025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0F7DEC-2CBE-A925-0AA5-17322A0155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B12BBE-D874-AEA3-E4AA-18B70E83D0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2AA89-5804-404D-A1E9-1A25026D67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878135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A,A. 2024/2025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8BE7B-C555-4B3C-8D8A-A5946DC2B6F7}" type="datetimeFigureOut">
              <a:rPr lang="it-IT" smtClean="0"/>
              <a:t>28/02/2025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FB668-A40A-4617-A05B-F72D5A6A8F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717479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94EF3-9ED9-9FC6-3114-3D5195C5D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C7EE34-3FEC-CBCB-4B64-43BEEFB09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B54A18-2105-C2FC-2907-7CCC5898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28/02/2025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F4E2CD-0626-8AB1-36FD-C1E91907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MLongevity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1399DC-6639-B3D0-73F0-61A687DD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83F9-BA3B-4D5F-8BFF-E0CE9080A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03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D3BD1-D18D-58E6-4CAE-C02A98E3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B0F0401-AA24-5908-6ACD-ABC4C5AC8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71BFBA-2E0F-26B1-EC4B-AAAA5E28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28/02/2025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02F3D8-B347-01FF-57D3-436B0A05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MLongevity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B01697-B50B-F304-DDA8-813ED329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83F9-BA3B-4D5F-8BFF-E0CE9080A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285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C04F2A6-46F5-A265-9182-8C3E3DE82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1FD08C-89EF-8D45-3359-17C3B82D1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695E5C-3F8F-779D-9ABC-763903B9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28/02/2025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7380AB-5946-3ABE-20F8-027405E2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MLongevity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F04432-D532-C940-2FF7-07AD588C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83F9-BA3B-4D5F-8BFF-E0CE9080A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61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88896E-3ABF-3870-1F76-DCD55FB0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6B0446-7777-2246-7D1E-70EEBD6B1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8965E5-A231-67F6-E570-3158879E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28/02/2025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DF590D-847A-58B2-07C4-F7F0EFB2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MLongevity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F53865-BD93-9056-3F3C-5EE7B14A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83F9-BA3B-4D5F-8BFF-E0CE9080A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20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CBAD5-A4EF-72E9-6200-C7DB0EB3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4B6AB0-2A7C-2380-E7BA-83F56658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A1B35E-CEFB-607A-0ECB-51DFF76B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28/02/2025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2DF1C3-7636-94F1-B70B-239704CE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MLongevity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DE146F-71BA-1DFC-2E9B-A098E098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83F9-BA3B-4D5F-8BFF-E0CE9080A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662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911871-6A64-89C2-312E-CC8D75D3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A84F7-C2B2-57EF-428B-80912B1EE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C22E78-8D22-4D16-A0D1-595C8006E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FBD906A-CC80-A30B-B840-048ACC07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28/02/2025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9DAD51-9AAA-972B-1EE8-C60BDEF8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MLongevity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13DBFD-EC8A-758E-3C15-BE5932D0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83F9-BA3B-4D5F-8BFF-E0CE9080A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18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17CE2A-0244-2B2C-D6DA-5A70FDCE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10CCD4-7076-01AF-9271-9ADE02D0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6BF882-A20B-29B1-E560-E9CACE27E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BA7CA63-2FE3-CDAE-73AA-D4847E0F2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1711A20-15BD-91B9-F395-12491C759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D635051-FC43-9603-92AC-BBD64A86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28/02/2025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9A57C8C-268F-5545-4251-8F9270B3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MLongevity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26AD51B-9498-7041-AE41-EE847FD2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83F9-BA3B-4D5F-8BFF-E0CE9080A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77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A7873-92C2-D316-7338-8D7B7267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C34435-4952-81FB-E406-35EA6EAA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28/02/2025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6E95101-981F-32DA-B6B9-D8BEC0EC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MLongevity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2BE115-55DD-EB57-D3A6-7EE7CDC7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83F9-BA3B-4D5F-8BFF-E0CE9080A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33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DF9CCBD-B9CE-7443-2842-1C2B4A06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28/02/2025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C691493-4ACA-30F7-0C5E-E598E6B2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MLongevity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99A320-B5F5-5FEC-7751-27FA726E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83F9-BA3B-4D5F-8BFF-E0CE9080A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666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583AEE-3059-9141-AF6B-AEDDD772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75F822-5D3C-0BF2-8DFB-BEBC930F2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BDE70F2-95E4-E087-43F1-BBBE5C3F4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68EFFE-4E94-7CFA-5317-3B633977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28/02/2025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95545C-D17C-A548-EB3D-8F8AA421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MLongevity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CA53B1-9B73-C59E-229A-A6450DA8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83F9-BA3B-4D5F-8BFF-E0CE9080A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319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A0AAAC-E7D1-82D4-8B20-2608077B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DC8B308-5857-D8F4-DE81-281265999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045D08-E125-9B58-E25C-DAA3E85F7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153E5F-66BD-DB55-ED88-BDE688FB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28/02/2025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F632A8-E39E-BECF-EAF2-021C9AD6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MLongevity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9FBCD8-8908-51C9-99C3-9831ADDB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83F9-BA3B-4D5F-8BFF-E0CE9080A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6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F7CD652-DE34-AA76-FCBA-5C8DCB9F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9070F2-BA2F-27CA-71DF-00E3FAB8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67998C-E726-E947-19B9-AACF9426A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it-IT"/>
              <a:t>28/02/2025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5D28B7-292E-5657-9161-5BD11920B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it-IT"/>
              <a:t>MLongevity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1DB4B-433D-AF3A-ECAE-3F8FEE4A6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0F83F9-BA3B-4D5F-8BFF-E0CE9080A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87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datasets/joannpineda/individual-age-of-death-and-related-factors" TargetMode="External"/><Relationship Id="rId2" Type="http://schemas.openxmlformats.org/officeDocument/2006/relationships/hyperlink" Target="https://github.com/pasquale2003/MLongevit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squale2003/MLongevity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FDB10A-5636-0EF9-6E73-5D2EA0DA5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it-IT" sz="4800">
                <a:solidFill>
                  <a:srgbClr val="FFFFFF"/>
                </a:solidFill>
              </a:rPr>
              <a:t>MLongevity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50D034-46F3-5893-4BF3-77D736BDD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rgbClr val="FFFFFF"/>
                </a:solidFill>
              </a:rPr>
              <a:t>Progetto di Machine Learning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7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326CA5-B93B-3F71-7DE2-B877AB20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it-IT" sz="3200">
                <a:solidFill>
                  <a:srgbClr val="595959"/>
                </a:solidFill>
              </a:rPr>
              <a:t>Campionamento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70657E-4A60-E027-483B-2D01E86B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00784" y="32461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it-IT" sz="700">
                <a:solidFill>
                  <a:srgbClr val="595959"/>
                </a:solidFill>
              </a:rPr>
              <a:t>MLongevity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116B76-7894-618D-039D-BF051AA6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it-IT" sz="2000" dirty="0">
                <a:solidFill>
                  <a:srgbClr val="595959"/>
                </a:solidFill>
              </a:rPr>
              <a:t>Applicando un </a:t>
            </a:r>
            <a:r>
              <a:rPr lang="it-IT" sz="2000" u="sng" dirty="0">
                <a:solidFill>
                  <a:srgbClr val="595959"/>
                </a:solidFill>
              </a:rPr>
              <a:t>campionamento casuale semplice </a:t>
            </a:r>
            <a:r>
              <a:rPr lang="it-IT" sz="2000" dirty="0">
                <a:solidFill>
                  <a:srgbClr val="595959"/>
                </a:solidFill>
              </a:rPr>
              <a:t>sul dato </a:t>
            </a:r>
            <a:r>
              <a:rPr lang="it-IT" sz="2000" i="1" dirty="0">
                <a:solidFill>
                  <a:srgbClr val="595959"/>
                </a:solidFill>
              </a:rPr>
              <a:t>‘</a:t>
            </a:r>
            <a:r>
              <a:rPr lang="it-IT" sz="2000" i="1" dirty="0" err="1">
                <a:solidFill>
                  <a:srgbClr val="595959"/>
                </a:solidFill>
              </a:rPr>
              <a:t>smoker</a:t>
            </a:r>
            <a:r>
              <a:rPr lang="it-IT" sz="2000" i="1" dirty="0">
                <a:solidFill>
                  <a:srgbClr val="595959"/>
                </a:solidFill>
              </a:rPr>
              <a:t>’ </a:t>
            </a:r>
            <a:r>
              <a:rPr lang="it-IT" sz="2000" dirty="0">
                <a:solidFill>
                  <a:srgbClr val="595959"/>
                </a:solidFill>
              </a:rPr>
              <a:t>è apparsa questo dato:</a:t>
            </a:r>
          </a:p>
          <a:p>
            <a:pPr marL="0" indent="0">
              <a:buNone/>
            </a:pPr>
            <a:endParaRPr lang="it-IT" sz="2000" dirty="0">
              <a:solidFill>
                <a:srgbClr val="595959"/>
              </a:solidFill>
            </a:endParaRPr>
          </a:p>
          <a:p>
            <a:r>
              <a:rPr lang="it-IT" sz="2000" dirty="0">
                <a:solidFill>
                  <a:srgbClr val="595959"/>
                </a:solidFill>
              </a:rPr>
              <a:t>Che vuol dire?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4EAEA1-8494-1C42-486F-C31148DD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9114861" y="3246437"/>
            <a:ext cx="5486398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it-IT" sz="700"/>
              <a:t>28/02/2025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3BEDB5-7299-3183-2D00-B113F2F2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57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0F83F9-BA3B-4D5F-8BFF-E0CE9080A17A}" type="slidenum">
              <a:rPr lang="it-IT" sz="900"/>
              <a:pPr>
                <a:spcAft>
                  <a:spcPts val="600"/>
                </a:spcAft>
              </a:pPr>
              <a:t>10</a:t>
            </a:fld>
            <a:endParaRPr lang="it-IT" sz="90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26DFA26D-A794-B5FA-27CF-3A072A7D4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84336"/>
              </p:ext>
            </p:extLst>
          </p:nvPr>
        </p:nvGraphicFramePr>
        <p:xfrm>
          <a:off x="6781801" y="1516674"/>
          <a:ext cx="4797057" cy="387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752">
                  <a:extLst>
                    <a:ext uri="{9D8B030D-6E8A-4147-A177-3AD203B41FA5}">
                      <a16:colId xmlns:a16="http://schemas.microsoft.com/office/drawing/2014/main" val="2034206852"/>
                    </a:ext>
                  </a:extLst>
                </a:gridCol>
                <a:gridCol w="2724305">
                  <a:extLst>
                    <a:ext uri="{9D8B030D-6E8A-4147-A177-3AD203B41FA5}">
                      <a16:colId xmlns:a16="http://schemas.microsoft.com/office/drawing/2014/main" val="1525379095"/>
                    </a:ext>
                  </a:extLst>
                </a:gridCol>
              </a:tblGrid>
              <a:tr h="645038">
                <a:tc>
                  <a:txBody>
                    <a:bodyPr/>
                    <a:lstStyle/>
                    <a:p>
                      <a:r>
                        <a:rPr lang="it-IT" sz="2900"/>
                        <a:t>Fumatore</a:t>
                      </a:r>
                    </a:p>
                  </a:txBody>
                  <a:tcPr marL="146599" marR="146599" marT="73300" marB="73300"/>
                </a:tc>
                <a:tc>
                  <a:txBody>
                    <a:bodyPr/>
                    <a:lstStyle/>
                    <a:p>
                      <a:r>
                        <a:rPr lang="it-IT" sz="2900"/>
                        <a:t>Non fumatore</a:t>
                      </a:r>
                    </a:p>
                  </a:txBody>
                  <a:tcPr marL="146599" marR="146599" marT="73300" marB="73300"/>
                </a:tc>
                <a:extLst>
                  <a:ext uri="{0D108BD9-81ED-4DB2-BD59-A6C34878D82A}">
                    <a16:rowId xmlns:a16="http://schemas.microsoft.com/office/drawing/2014/main" val="62011532"/>
                  </a:ext>
                </a:extLst>
              </a:tr>
              <a:tr h="645038">
                <a:tc>
                  <a:txBody>
                    <a:bodyPr/>
                    <a:lstStyle/>
                    <a:p>
                      <a:r>
                        <a:rPr lang="it-IT" sz="2900"/>
                        <a:t>58.62</a:t>
                      </a:r>
                    </a:p>
                  </a:txBody>
                  <a:tcPr marL="146599" marR="146599" marT="73300" marB="73300"/>
                </a:tc>
                <a:tc>
                  <a:txBody>
                    <a:bodyPr/>
                    <a:lstStyle/>
                    <a:p>
                      <a:r>
                        <a:rPr lang="it-IT" sz="2900"/>
                        <a:t>67.08</a:t>
                      </a:r>
                    </a:p>
                  </a:txBody>
                  <a:tcPr marL="146599" marR="146599" marT="73300" marB="73300"/>
                </a:tc>
                <a:extLst>
                  <a:ext uri="{0D108BD9-81ED-4DB2-BD59-A6C34878D82A}">
                    <a16:rowId xmlns:a16="http://schemas.microsoft.com/office/drawing/2014/main" val="535645797"/>
                  </a:ext>
                </a:extLst>
              </a:tr>
              <a:tr h="645038">
                <a:tc>
                  <a:txBody>
                    <a:bodyPr/>
                    <a:lstStyle/>
                    <a:p>
                      <a:r>
                        <a:rPr lang="it-IT" sz="2900"/>
                        <a:t>59.69</a:t>
                      </a:r>
                    </a:p>
                  </a:txBody>
                  <a:tcPr marL="146599" marR="146599" marT="73300" marB="73300"/>
                </a:tc>
                <a:tc>
                  <a:txBody>
                    <a:bodyPr/>
                    <a:lstStyle/>
                    <a:p>
                      <a:r>
                        <a:rPr lang="it-IT" sz="2900"/>
                        <a:t>65.13</a:t>
                      </a:r>
                    </a:p>
                  </a:txBody>
                  <a:tcPr marL="146599" marR="146599" marT="73300" marB="73300"/>
                </a:tc>
                <a:extLst>
                  <a:ext uri="{0D108BD9-81ED-4DB2-BD59-A6C34878D82A}">
                    <a16:rowId xmlns:a16="http://schemas.microsoft.com/office/drawing/2014/main" val="2431548100"/>
                  </a:ext>
                </a:extLst>
              </a:tr>
              <a:tr h="645038">
                <a:tc>
                  <a:txBody>
                    <a:bodyPr/>
                    <a:lstStyle/>
                    <a:p>
                      <a:r>
                        <a:rPr lang="it-IT" sz="2900"/>
                        <a:t>58.77</a:t>
                      </a:r>
                    </a:p>
                  </a:txBody>
                  <a:tcPr marL="146599" marR="146599" marT="73300" marB="73300"/>
                </a:tc>
                <a:tc>
                  <a:txBody>
                    <a:bodyPr/>
                    <a:lstStyle/>
                    <a:p>
                      <a:r>
                        <a:rPr lang="it-IT" sz="2900"/>
                        <a:t>68.91</a:t>
                      </a:r>
                    </a:p>
                  </a:txBody>
                  <a:tcPr marL="146599" marR="146599" marT="73300" marB="73300"/>
                </a:tc>
                <a:extLst>
                  <a:ext uri="{0D108BD9-81ED-4DB2-BD59-A6C34878D82A}">
                    <a16:rowId xmlns:a16="http://schemas.microsoft.com/office/drawing/2014/main" val="1377117056"/>
                  </a:ext>
                </a:extLst>
              </a:tr>
              <a:tr h="645038">
                <a:tc>
                  <a:txBody>
                    <a:bodyPr/>
                    <a:lstStyle/>
                    <a:p>
                      <a:r>
                        <a:rPr lang="it-IT" sz="2900"/>
                        <a:t>57.17</a:t>
                      </a:r>
                    </a:p>
                  </a:txBody>
                  <a:tcPr marL="146599" marR="146599" marT="73300" marB="73300"/>
                </a:tc>
                <a:tc>
                  <a:txBody>
                    <a:bodyPr/>
                    <a:lstStyle/>
                    <a:p>
                      <a:r>
                        <a:rPr lang="it-IT" sz="2900"/>
                        <a:t>66.48</a:t>
                      </a:r>
                    </a:p>
                  </a:txBody>
                  <a:tcPr marL="146599" marR="146599" marT="73300" marB="73300"/>
                </a:tc>
                <a:extLst>
                  <a:ext uri="{0D108BD9-81ED-4DB2-BD59-A6C34878D82A}">
                    <a16:rowId xmlns:a16="http://schemas.microsoft.com/office/drawing/2014/main" val="3931609320"/>
                  </a:ext>
                </a:extLst>
              </a:tr>
              <a:tr h="645038">
                <a:tc>
                  <a:txBody>
                    <a:bodyPr/>
                    <a:lstStyle/>
                    <a:p>
                      <a:r>
                        <a:rPr lang="it-IT" sz="2900"/>
                        <a:t>59.05</a:t>
                      </a:r>
                    </a:p>
                  </a:txBody>
                  <a:tcPr marL="146599" marR="146599" marT="73300" marB="73300"/>
                </a:tc>
                <a:tc>
                  <a:txBody>
                    <a:bodyPr/>
                    <a:lstStyle/>
                    <a:p>
                      <a:r>
                        <a:rPr lang="it-IT" sz="2900"/>
                        <a:t>63.10</a:t>
                      </a:r>
                    </a:p>
                  </a:txBody>
                  <a:tcPr marL="146599" marR="146599" marT="73300" marB="73300"/>
                </a:tc>
                <a:extLst>
                  <a:ext uri="{0D108BD9-81ED-4DB2-BD59-A6C34878D82A}">
                    <a16:rowId xmlns:a16="http://schemas.microsoft.com/office/drawing/2014/main" val="2028440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94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F877D2-2554-34B9-7F79-25953200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/>
              <a:t>Analisi della distribuzione del valore target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4E4AD6-B3FA-5837-7AC6-B64764959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Skewness</a:t>
            </a:r>
            <a:r>
              <a:rPr lang="it-IT" dirty="0"/>
              <a:t> (Asimmetria): 0.16  </a:t>
            </a:r>
            <a:endParaRPr lang="en-US" dirty="0"/>
          </a:p>
          <a:p>
            <a:endParaRPr lang="it-IT" dirty="0"/>
          </a:p>
        </p:txBody>
      </p:sp>
      <p:pic>
        <p:nvPicPr>
          <p:cNvPr id="11" name="Segnaposto contenuto 10" descr="Immagine che contiene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F3833281-611F-5459-C15C-B837D66FF8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4925F29-415A-2368-A19D-51DD5A5F5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/>
              <a:t>Kurtosis</a:t>
            </a:r>
            <a:r>
              <a:rPr lang="it-IT" dirty="0"/>
              <a:t> (Curtosi): -0.82</a:t>
            </a:r>
            <a:endParaRPr lang="en-US" dirty="0"/>
          </a:p>
          <a:p>
            <a:endParaRPr lang="it-IT" dirty="0"/>
          </a:p>
        </p:txBody>
      </p:sp>
      <p:pic>
        <p:nvPicPr>
          <p:cNvPr id="13" name="Segnaposto contenuto 12" descr="Immagine che contiene schermata, linea,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B7E1DF4D-EF58-F8A0-A114-265486529D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3"/>
          </a:xfrm>
        </p:spPr>
      </p:pic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81A6CF-8C32-AB60-E897-C29054A3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28/02/2025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9020718-F022-CAFF-F2B2-76FAED21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MLongevity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FE35BA3-CEEB-19E9-C7E5-1BA041A4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83F9-BA3B-4D5F-8BFF-E0CE9080A17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546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77AA6A-CED9-882D-1F49-0B0E4750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Metriche di valutazione del modello</a:t>
            </a:r>
            <a:endParaRPr lang="it-IT" dirty="0"/>
          </a:p>
        </p:txBody>
      </p:sp>
      <p:graphicFrame>
        <p:nvGraphicFramePr>
          <p:cNvPr id="23" name="Segnaposto contenuto 2">
            <a:extLst>
              <a:ext uri="{FF2B5EF4-FFF2-40B4-BE49-F238E27FC236}">
                <a16:creationId xmlns:a16="http://schemas.microsoft.com/office/drawing/2014/main" id="{E05CB732-314A-43DE-0E17-BCDF595E9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2655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C5A0B3-6401-1B00-836D-F33B71AE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28/02/2025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E2952E-2530-CC3E-D123-94DE994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MLongevity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C5D968-C726-EDCC-4455-970494B8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83F9-BA3B-4D5F-8BFF-E0CE9080A17A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43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7A86A4-A06F-7035-DA1D-1099E5D4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Grafici di valutazione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FFF032-A9EB-05DE-FE05-E9881664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MLongevity</a:t>
            </a:r>
          </a:p>
        </p:txBody>
      </p:sp>
      <p:pic>
        <p:nvPicPr>
          <p:cNvPr id="7" name="Immagine 6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F2D22B0C-A6E4-1D7B-A811-00FAEF10B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53" y="2998252"/>
            <a:ext cx="3238707" cy="2429030"/>
          </a:xfrm>
          <a:prstGeom prst="rect">
            <a:avLst/>
          </a:prstGeom>
        </p:spPr>
      </p:pic>
      <p:pic>
        <p:nvPicPr>
          <p:cNvPr id="10" name="Immagine 9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C61A7802-A4DE-31D0-4553-34CDE364C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46" y="2998252"/>
            <a:ext cx="3238707" cy="2429030"/>
          </a:xfrm>
          <a:prstGeom prst="rect">
            <a:avLst/>
          </a:prstGeom>
        </p:spPr>
      </p:pic>
      <p:pic>
        <p:nvPicPr>
          <p:cNvPr id="8" name="Segnaposto contenuto 7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7BEBD09E-2722-9980-0632-139BD239D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40" y="2998252"/>
            <a:ext cx="3238707" cy="2429030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1A5272-BDB2-DDDE-289F-ABFF3516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29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28/02/2025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CC6425-D3A3-6904-3E54-B386422F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2940"/>
            <a:ext cx="448056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0F83F9-BA3B-4D5F-8BFF-E0CE9080A17A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8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8FF708-9A69-2342-5F69-70D481C4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di invarianza</a:t>
            </a:r>
          </a:p>
        </p:txBody>
      </p:sp>
      <p:graphicFrame>
        <p:nvGraphicFramePr>
          <p:cNvPr id="8" name="Segnaposto contenuto 2">
            <a:extLst>
              <a:ext uri="{FF2B5EF4-FFF2-40B4-BE49-F238E27FC236}">
                <a16:creationId xmlns:a16="http://schemas.microsoft.com/office/drawing/2014/main" id="{BD505574-C0CB-8571-3F11-9F85C1A4B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7017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A28FE6-6174-E972-B34C-51F45EE8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28/02/2025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4EDF14-98A5-C0CC-A8DF-DA6316CB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MLongevity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25D17F-577D-E568-9129-9266B0F1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83F9-BA3B-4D5F-8BFF-E0CE9080A17A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04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04E1B8-B91D-9025-D9DE-EF9BBB9E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di aspettativa direzionale</a:t>
            </a:r>
          </a:p>
        </p:txBody>
      </p:sp>
      <p:graphicFrame>
        <p:nvGraphicFramePr>
          <p:cNvPr id="8" name="Segnaposto contenuto 2">
            <a:extLst>
              <a:ext uri="{FF2B5EF4-FFF2-40B4-BE49-F238E27FC236}">
                <a16:creationId xmlns:a16="http://schemas.microsoft.com/office/drawing/2014/main" id="{71620AC2-C46F-8FBA-FD50-5270ACBD8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8722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3AAE4A-72AE-C840-FE8D-B446DF00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28/02/2025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3E15BF-50CC-C01C-0B84-CC567E32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MLongevity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954479-9720-9E12-637C-55B9B3EC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83F9-BA3B-4D5F-8BFF-E0CE9080A17A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655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9DF0D0-414C-70CE-93AD-5F2EACD0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it-IT" sz="4000"/>
              <a:t>Possibile dataset incompleto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69E06B-D4FF-3C57-5C43-D89B0C550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it-IT" sz="2000" dirty="0"/>
              <a:t>Possibilità di inciampare in </a:t>
            </a:r>
            <a:r>
              <a:rPr lang="it-IT" sz="2000" b="1" dirty="0"/>
              <a:t>dati mancanti del tutto casuali</a:t>
            </a:r>
            <a:r>
              <a:rPr lang="it-IT" sz="2000" dirty="0"/>
              <a:t> (MCAR)</a:t>
            </a:r>
          </a:p>
          <a:p>
            <a:r>
              <a:rPr lang="it-IT" sz="2000" dirty="0"/>
              <a:t>Possibile soluzione è l’imputazione per ‘</a:t>
            </a:r>
            <a:r>
              <a:rPr lang="it-IT" sz="2000" b="1" dirty="0"/>
              <a:t>media</a:t>
            </a:r>
            <a:r>
              <a:rPr lang="it-IT" sz="2000" dirty="0"/>
              <a:t>’ e ‘</a:t>
            </a:r>
            <a:r>
              <a:rPr lang="it-IT" sz="2000" b="1" dirty="0"/>
              <a:t>moda</a:t>
            </a:r>
            <a:r>
              <a:rPr lang="it-IT" sz="2000" dirty="0"/>
              <a:t>’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3734A-7B30-6F29-FB5F-7FE07393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802" y="6356350"/>
            <a:ext cx="28195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/>
                </a:solidFill>
              </a:rPr>
              <a:t>28/02/2025</a:t>
            </a:r>
          </a:p>
        </p:txBody>
      </p:sp>
      <p:pic>
        <p:nvPicPr>
          <p:cNvPr id="8" name="Picture 7" descr="Persone al tavolo della riunione">
            <a:extLst>
              <a:ext uri="{FF2B5EF4-FFF2-40B4-BE49-F238E27FC236}">
                <a16:creationId xmlns:a16="http://schemas.microsoft.com/office/drawing/2014/main" id="{52BAB64E-CC87-AF74-BB7F-56CBAFEE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71" r="2967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FE22B9-010D-314D-A209-36D498E4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8073" y="6356350"/>
            <a:ext cx="33034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>
                <a:solidFill>
                  <a:srgbClr val="FFFFFF"/>
                </a:solidFill>
              </a:rPr>
              <a:t>MLongevity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424F75-1C5F-F02D-3B5B-38D6A480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0F83F9-BA3B-4D5F-8BFF-E0CE9080A17A}" type="slidenum">
              <a:rPr lang="it-I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it-I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9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86A995-D541-5BCC-3045-0ED5E1DD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Possibili miglioramenti</a:t>
            </a:r>
          </a:p>
        </p:txBody>
      </p:sp>
      <p:pic>
        <p:nvPicPr>
          <p:cNvPr id="25" name="Graphic 24" descr="Segno di spunta">
            <a:extLst>
              <a:ext uri="{FF2B5EF4-FFF2-40B4-BE49-F238E27FC236}">
                <a16:creationId xmlns:a16="http://schemas.microsoft.com/office/drawing/2014/main" id="{99E4EF23-505B-E089-74C4-3D0112B7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EDE82D-EAD9-C884-6BE5-B24196BCC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Ampliamento del dataset</a:t>
            </a:r>
          </a:p>
          <a:p>
            <a:r>
              <a:rPr lang="en-US" sz="1800">
                <a:solidFill>
                  <a:schemeClr val="tx2"/>
                </a:solidFill>
              </a:rPr>
              <a:t>C</a:t>
            </a:r>
            <a:r>
              <a: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ross-validation</a:t>
            </a:r>
          </a:p>
          <a:p>
            <a:r>
              <a:rPr lang="en-US" sz="1800">
                <a:solidFill>
                  <a:schemeClr val="tx2"/>
                </a:solidFill>
              </a:rPr>
              <a:t>SMOGN</a:t>
            </a:r>
          </a:p>
          <a:p>
            <a:r>
              <a: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Deep Learning</a:t>
            </a:r>
          </a:p>
          <a:p>
            <a:r>
              <a:rPr lang="en-US" sz="1800">
                <a:solidFill>
                  <a:schemeClr val="tx2"/>
                </a:solidFill>
              </a:rPr>
              <a:t>Feature elimination</a:t>
            </a:r>
            <a:endParaRPr lang="en-US" sz="18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AC35E8-EE0D-F31F-F21F-E427EA10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MLongevity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70B6A3-EB39-E165-66C9-CE92091D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28/02/2025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41A84-4E7B-0C05-3B8F-CF39AA2F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AD0F83F9-BA3B-4D5F-8BFF-E0CE9080A17A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ECA11B7C-80AB-1837-2230-2F787CF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Link utilizzati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B8E69-A794-4418-3AB6-404FBDA3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5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 sz="1100" dirty="0" err="1">
                <a:solidFill>
                  <a:srgbClr val="FFFFFF"/>
                </a:solidFill>
              </a:rPr>
              <a:t>MLongevity</a:t>
            </a:r>
            <a:endParaRPr lang="it-IT" sz="1100" dirty="0">
              <a:solidFill>
                <a:srgbClr val="FFFFFF"/>
              </a:solidFill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C5176B89-433D-9D82-910D-52F84C0C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it-IT" sz="2000" dirty="0"/>
              <a:t>GitHub (repository): </a:t>
            </a:r>
            <a:r>
              <a:rPr lang="it-IT" sz="2000" dirty="0">
                <a:hlinkClick r:id="rId2"/>
              </a:rPr>
              <a:t>github.com/pasquale2003/</a:t>
            </a:r>
            <a:r>
              <a:rPr lang="it-IT" sz="2000" dirty="0" err="1">
                <a:hlinkClick r:id="rId2"/>
              </a:rPr>
              <a:t>MLongevity</a:t>
            </a:r>
            <a:endParaRPr lang="it-IT" sz="2000" dirty="0"/>
          </a:p>
          <a:p>
            <a:r>
              <a:rPr lang="it-IT" sz="2000" dirty="0" err="1"/>
              <a:t>Kaggle</a:t>
            </a:r>
            <a:r>
              <a:rPr lang="it-IT" sz="2000" dirty="0"/>
              <a:t> (dataset): </a:t>
            </a:r>
            <a:r>
              <a:rPr lang="it-IT" sz="2000" dirty="0">
                <a:hlinkClick r:id="rId3"/>
              </a:rPr>
              <a:t>www.kaggle.com/datasets/joannpineda/individual-age-of-death-and-related-factors</a:t>
            </a:r>
            <a:endParaRPr lang="it-IT" sz="2000" dirty="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AFE2E272-B4F5-8E79-2167-0497CB6E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431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</a:rPr>
              <a:t>28/02/2025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1F6FE-A9BA-2DD7-DF09-B40AEED9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0F83F9-BA3B-4D5F-8BFF-E0CE9080A17A}" type="slidenum"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it-IT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08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029E841B-0E19-ADAE-D510-E5D2AE32B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Grazie per l’attenzione!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1A63D5E5-AA77-7791-4129-34B563FCF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it-IT">
                <a:solidFill>
                  <a:srgbClr val="FFFFFF"/>
                </a:solidFill>
              </a:rPr>
              <a:t>Pasquale Anatriello 0512118406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5663A4-9AA6-CCAC-7989-0A019F05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 sz="1100">
                <a:solidFill>
                  <a:srgbClr val="FFFFFF"/>
                </a:solidFill>
              </a:rPr>
              <a:t>MLongevity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468C63-87A0-7F21-3955-568B1886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it-IT" sz="1100">
                <a:solidFill>
                  <a:srgbClr val="FFFFFF"/>
                </a:solidFill>
              </a:rPr>
              <a:t>28/02/2025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0951F6-1005-18CC-A388-F189ADFA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0F83F9-BA3B-4D5F-8BFF-E0CE9080A17A}" type="slidenum">
              <a:rPr lang="it-IT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it-IT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2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3DC694F-FE53-A4A5-EF4D-48CED84D0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Introduzione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929C42-0B62-D243-38DD-A9EE72B5A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it-IT" sz="1600" dirty="0"/>
              <a:t>Progetto</a:t>
            </a:r>
            <a:r>
              <a:rPr lang="it-IT" sz="2000" dirty="0"/>
              <a:t> </a:t>
            </a:r>
            <a:r>
              <a:rPr lang="it-IT" sz="1600" dirty="0"/>
              <a:t>presente su </a:t>
            </a:r>
            <a:r>
              <a:rPr lang="it-IT" sz="1600" dirty="0">
                <a:hlinkClick r:id="rId2"/>
              </a:rPr>
              <a:t>GitHub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8820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813EA78-FD97-9EC3-2BDE-4081ABC7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Cos’è </a:t>
            </a:r>
            <a:r>
              <a:rPr lang="it-IT" sz="4000" dirty="0" err="1">
                <a:solidFill>
                  <a:srgbClr val="FFFFFF"/>
                </a:solidFill>
              </a:rPr>
              <a:t>MLongevity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A98AEB-7DAF-65EC-796F-947C7A8C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 sz="1100">
                <a:solidFill>
                  <a:srgbClr val="FFFFFF"/>
                </a:solidFill>
              </a:rPr>
              <a:t>MLongevity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776277-49DB-A0B7-003C-19FAFED99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/>
              <a:t>MLongevity ha l'obiettivo di sviluppare un modello di Machine Learning per predire l'età della morte basandosi su vari fattori relativi alla salute, allo stile di vita e alla storia familiare.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4BF906C-B422-B419-92BD-4CFA2D1B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</a:rPr>
              <a:t>28/02/2025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D285D6-C290-82BB-08BB-27D2F0BE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0F83F9-BA3B-4D5F-8BFF-E0CE9080A17A}" type="slidenum"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it-IT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9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78E10A-F269-FFD0-452E-15398D52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Applicazione reale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0D708A-3911-DD49-F006-F11DA3AE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 sz="1100">
                <a:solidFill>
                  <a:srgbClr val="FFFFFF"/>
                </a:solidFill>
              </a:rPr>
              <a:t>MLongevity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6D79D357-E4FC-5EF3-8A48-61D7AD40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</a:rPr>
              <a:t>28/02/2025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50B8FA-4E4B-B775-1371-13C17FBE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0F83F9-BA3B-4D5F-8BFF-E0CE9080A17A}" type="slidenum"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it-IT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Segnaposto contenuto 2">
            <a:extLst>
              <a:ext uri="{FF2B5EF4-FFF2-40B4-BE49-F238E27FC236}">
                <a16:creationId xmlns:a16="http://schemas.microsoft.com/office/drawing/2014/main" id="{B19FB795-909D-841A-6010-5D275980F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13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102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Linee dati 101010 verso l'infinito">
            <a:extLst>
              <a:ext uri="{FF2B5EF4-FFF2-40B4-BE49-F238E27FC236}">
                <a16:creationId xmlns:a16="http://schemas.microsoft.com/office/drawing/2014/main" id="{DCA3EF79-418A-F210-9BC8-4CA5A905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2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1DA685-B10A-D263-676A-D9CFB0E15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sz="5200">
                <a:solidFill>
                  <a:srgbClr val="FFFFFF"/>
                </a:solidFill>
              </a:rPr>
              <a:t>DATI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B64E98-57AE-6077-8ED4-38CDC402D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3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8156D-3589-49EA-DD81-8E6505D0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Origine dei dati</a:t>
            </a:r>
          </a:p>
        </p:txBody>
      </p:sp>
      <p:graphicFrame>
        <p:nvGraphicFramePr>
          <p:cNvPr id="8" name="Segnaposto contenuto 2">
            <a:extLst>
              <a:ext uri="{FF2B5EF4-FFF2-40B4-BE49-F238E27FC236}">
                <a16:creationId xmlns:a16="http://schemas.microsoft.com/office/drawing/2014/main" id="{2F9EE45F-DED5-8670-FE2B-9D7CA655BB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DABB6F-E8EB-0BEF-1885-53D58BA5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MLongevity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23F966-0B15-2A8B-33E7-70C41549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83F9-BA3B-4D5F-8BFF-E0CE9080A17A}" type="slidenum">
              <a:rPr lang="it-IT" smtClean="0"/>
              <a:t>6</a:t>
            </a:fld>
            <a:endParaRPr 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4508E425-FD5C-6564-F2B1-819C58FA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28/02/2025</a:t>
            </a:r>
          </a:p>
        </p:txBody>
      </p:sp>
    </p:spTree>
    <p:extLst>
      <p:ext uri="{BB962C8B-B14F-4D97-AF65-F5344CB8AC3E}">
        <p14:creationId xmlns:p14="http://schemas.microsoft.com/office/powerpoint/2010/main" val="85663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ED80CB-1167-CF3C-0A3D-5B34A762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Formato dei dati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75A0F-9E70-9712-10BB-02F6D91D4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300">
                <a:solidFill>
                  <a:srgbClr val="FFFFFF"/>
                </a:solidFill>
              </a:rPr>
              <a:t>• </a:t>
            </a:r>
            <a:r>
              <a:rPr lang="it-IT" sz="1300" b="1">
                <a:solidFill>
                  <a:srgbClr val="FFFFFF"/>
                </a:solidFill>
              </a:rPr>
              <a:t>age</a:t>
            </a:r>
            <a:r>
              <a:rPr lang="it-IT" sz="1300">
                <a:solidFill>
                  <a:srgbClr val="FFFFFF"/>
                </a:solidFill>
              </a:rPr>
              <a:t>: Età alla morte </a:t>
            </a:r>
            <a:r>
              <a:rPr lang="it-IT" sz="1300" i="1">
                <a:solidFill>
                  <a:srgbClr val="FFFFFF"/>
                </a:solidFill>
              </a:rPr>
              <a:t>[target]</a:t>
            </a:r>
          </a:p>
          <a:p>
            <a:pPr marL="0" indent="0">
              <a:buNone/>
            </a:pPr>
            <a:r>
              <a:rPr lang="it-IT" sz="1300">
                <a:solidFill>
                  <a:srgbClr val="FFFFFF"/>
                </a:solidFill>
              </a:rPr>
              <a:t>• </a:t>
            </a:r>
            <a:r>
              <a:rPr lang="it-IT" sz="1300" b="1">
                <a:solidFill>
                  <a:srgbClr val="FFFFFF"/>
                </a:solidFill>
              </a:rPr>
              <a:t>weight</a:t>
            </a:r>
            <a:r>
              <a:rPr lang="it-IT" sz="1300">
                <a:solidFill>
                  <a:srgbClr val="FFFFFF"/>
                </a:solidFill>
              </a:rPr>
              <a:t>: Peso </a:t>
            </a:r>
            <a:r>
              <a:rPr lang="it-IT" sz="1300" i="1">
                <a:solidFill>
                  <a:srgbClr val="FFFFFF"/>
                </a:solidFill>
              </a:rPr>
              <a:t>(in libre)</a:t>
            </a:r>
          </a:p>
          <a:p>
            <a:pPr marL="0" indent="0">
              <a:buNone/>
            </a:pPr>
            <a:r>
              <a:rPr lang="it-IT" sz="1300">
                <a:solidFill>
                  <a:srgbClr val="FFFFFF"/>
                </a:solidFill>
              </a:rPr>
              <a:t>• </a:t>
            </a:r>
            <a:r>
              <a:rPr lang="it-IT" sz="1300" b="1">
                <a:solidFill>
                  <a:srgbClr val="FFFFFF"/>
                </a:solidFill>
              </a:rPr>
              <a:t>sex</a:t>
            </a:r>
            <a:r>
              <a:rPr lang="it-IT" sz="1300">
                <a:solidFill>
                  <a:srgbClr val="FFFFFF"/>
                </a:solidFill>
              </a:rPr>
              <a:t>: Sesso</a:t>
            </a:r>
          </a:p>
          <a:p>
            <a:pPr marL="0" indent="0">
              <a:buNone/>
            </a:pPr>
            <a:r>
              <a:rPr lang="it-IT" sz="1300">
                <a:solidFill>
                  <a:srgbClr val="FFFFFF"/>
                </a:solidFill>
              </a:rPr>
              <a:t>• </a:t>
            </a:r>
            <a:r>
              <a:rPr lang="it-IT" sz="1300" b="1">
                <a:solidFill>
                  <a:srgbClr val="FFFFFF"/>
                </a:solidFill>
              </a:rPr>
              <a:t>height</a:t>
            </a:r>
            <a:r>
              <a:rPr lang="it-IT" sz="1300">
                <a:solidFill>
                  <a:srgbClr val="FFFFFF"/>
                </a:solidFill>
              </a:rPr>
              <a:t>: Altezza </a:t>
            </a:r>
            <a:r>
              <a:rPr lang="it-IT" sz="1300" i="1">
                <a:solidFill>
                  <a:srgbClr val="FFFFFF"/>
                </a:solidFill>
              </a:rPr>
              <a:t>(in pollici)</a:t>
            </a:r>
          </a:p>
          <a:p>
            <a:pPr marL="0" indent="0">
              <a:buNone/>
            </a:pPr>
            <a:r>
              <a:rPr lang="it-IT" sz="1300">
                <a:solidFill>
                  <a:srgbClr val="FFFFFF"/>
                </a:solidFill>
              </a:rPr>
              <a:t>• </a:t>
            </a:r>
            <a:r>
              <a:rPr lang="it-IT" sz="1300" b="1">
                <a:solidFill>
                  <a:srgbClr val="FFFFFF"/>
                </a:solidFill>
              </a:rPr>
              <a:t>sys_bp</a:t>
            </a:r>
            <a:r>
              <a:rPr lang="it-IT" sz="1300">
                <a:solidFill>
                  <a:srgbClr val="FFFFFF"/>
                </a:solidFill>
              </a:rPr>
              <a:t>: Pressione sanguigna sistolica </a:t>
            </a:r>
            <a:r>
              <a:rPr lang="it-IT" sz="1300" i="1">
                <a:solidFill>
                  <a:srgbClr val="FFFFFF"/>
                </a:solidFill>
              </a:rPr>
              <a:t>(in mmHg)</a:t>
            </a:r>
          </a:p>
          <a:p>
            <a:pPr marL="0" indent="0">
              <a:buNone/>
            </a:pPr>
            <a:r>
              <a:rPr lang="it-IT" sz="1300">
                <a:solidFill>
                  <a:srgbClr val="FFFFFF"/>
                </a:solidFill>
              </a:rPr>
              <a:t>• </a:t>
            </a:r>
            <a:r>
              <a:rPr lang="it-IT" sz="1300" b="1">
                <a:solidFill>
                  <a:srgbClr val="FFFFFF"/>
                </a:solidFill>
              </a:rPr>
              <a:t>smoker</a:t>
            </a:r>
            <a:r>
              <a:rPr lang="it-IT" sz="1300">
                <a:solidFill>
                  <a:srgbClr val="FFFFFF"/>
                </a:solidFill>
              </a:rPr>
              <a:t>: Se è fumatore</a:t>
            </a:r>
          </a:p>
          <a:p>
            <a:pPr marL="0" indent="0">
              <a:buNone/>
            </a:pPr>
            <a:r>
              <a:rPr lang="it-IT" sz="1300">
                <a:solidFill>
                  <a:srgbClr val="FFFFFF"/>
                </a:solidFill>
              </a:rPr>
              <a:t>• </a:t>
            </a:r>
            <a:r>
              <a:rPr lang="it-IT" sz="1300" b="1">
                <a:solidFill>
                  <a:srgbClr val="FFFFFF"/>
                </a:solidFill>
              </a:rPr>
              <a:t>nic_other</a:t>
            </a:r>
            <a:r>
              <a:rPr lang="it-IT" sz="1300">
                <a:solidFill>
                  <a:srgbClr val="FFFFFF"/>
                </a:solidFill>
              </a:rPr>
              <a:t>: Se assume altre forme di nicotina</a:t>
            </a:r>
          </a:p>
          <a:p>
            <a:pPr marL="0" indent="0">
              <a:buNone/>
            </a:pPr>
            <a:r>
              <a:rPr lang="it-IT" sz="1300">
                <a:solidFill>
                  <a:srgbClr val="FFFFFF"/>
                </a:solidFill>
              </a:rPr>
              <a:t>• </a:t>
            </a:r>
            <a:r>
              <a:rPr lang="it-IT" sz="1300" b="1">
                <a:solidFill>
                  <a:srgbClr val="FFFFFF"/>
                </a:solidFill>
              </a:rPr>
              <a:t>num_meds</a:t>
            </a:r>
            <a:r>
              <a:rPr lang="it-IT" sz="1300">
                <a:solidFill>
                  <a:srgbClr val="FFFFFF"/>
                </a:solidFill>
              </a:rPr>
              <a:t>: Numero di farmaci assunti regolarmente</a:t>
            </a:r>
          </a:p>
          <a:p>
            <a:pPr marL="0" indent="0">
              <a:buNone/>
            </a:pPr>
            <a:r>
              <a:rPr lang="it-IT" sz="1300">
                <a:solidFill>
                  <a:srgbClr val="FFFFFF"/>
                </a:solidFill>
              </a:rPr>
              <a:t>• </a:t>
            </a:r>
            <a:r>
              <a:rPr lang="it-IT" sz="1300" b="1">
                <a:solidFill>
                  <a:srgbClr val="FFFFFF"/>
                </a:solidFill>
              </a:rPr>
              <a:t>occup_danger</a:t>
            </a:r>
            <a:r>
              <a:rPr lang="it-IT" sz="1300">
                <a:solidFill>
                  <a:srgbClr val="FFFFFF"/>
                </a:solidFill>
              </a:rPr>
              <a:t>: Livello di pericolosità del lavoro che svolge</a:t>
            </a:r>
          </a:p>
          <a:p>
            <a:pPr marL="0" indent="0">
              <a:buNone/>
            </a:pPr>
            <a:r>
              <a:rPr lang="it-IT" sz="1300">
                <a:solidFill>
                  <a:srgbClr val="FFFFFF"/>
                </a:solidFill>
              </a:rPr>
              <a:t>• </a:t>
            </a:r>
            <a:r>
              <a:rPr lang="it-IT" sz="1300" b="1">
                <a:solidFill>
                  <a:srgbClr val="FFFFFF"/>
                </a:solidFill>
              </a:rPr>
              <a:t>ls_danger</a:t>
            </a:r>
            <a:r>
              <a:rPr lang="it-IT" sz="1300">
                <a:solidFill>
                  <a:srgbClr val="FFFFFF"/>
                </a:solidFill>
              </a:rPr>
              <a:t>: Livello di rischio dello stile di vita</a:t>
            </a:r>
          </a:p>
          <a:p>
            <a:pPr marL="0" indent="0">
              <a:buNone/>
            </a:pPr>
            <a:r>
              <a:rPr lang="it-IT" sz="1300">
                <a:solidFill>
                  <a:srgbClr val="FFFFFF"/>
                </a:solidFill>
              </a:rPr>
              <a:t>• </a:t>
            </a:r>
            <a:r>
              <a:rPr lang="it-IT" sz="1300" b="1">
                <a:solidFill>
                  <a:srgbClr val="FFFFFF"/>
                </a:solidFill>
              </a:rPr>
              <a:t>cannabis</a:t>
            </a:r>
            <a:r>
              <a:rPr lang="it-IT" sz="1300">
                <a:solidFill>
                  <a:srgbClr val="FFFFFF"/>
                </a:solidFill>
              </a:rPr>
              <a:t>: Se assume cannabis</a:t>
            </a:r>
          </a:p>
          <a:p>
            <a:pPr marL="0" indent="0">
              <a:buNone/>
            </a:pPr>
            <a:r>
              <a:rPr lang="it-IT" sz="1300">
                <a:solidFill>
                  <a:srgbClr val="FFFFFF"/>
                </a:solidFill>
              </a:rPr>
              <a:t>• </a:t>
            </a:r>
            <a:r>
              <a:rPr lang="it-IT" sz="1300" b="1">
                <a:solidFill>
                  <a:srgbClr val="FFFFFF"/>
                </a:solidFill>
              </a:rPr>
              <a:t>opioids</a:t>
            </a:r>
            <a:r>
              <a:rPr lang="it-IT" sz="1300">
                <a:solidFill>
                  <a:srgbClr val="FFFFFF"/>
                </a:solidFill>
              </a:rPr>
              <a:t>: Se assume oppioidi</a:t>
            </a:r>
          </a:p>
          <a:p>
            <a:pPr marL="0" indent="0">
              <a:buNone/>
            </a:pPr>
            <a:endParaRPr lang="it-IT" sz="1300">
              <a:solidFill>
                <a:srgbClr val="FFFFFF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67F146D-3EE4-C56C-27CD-A53BF0153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266345"/>
            <a:ext cx="5097780" cy="3910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100">
                <a:solidFill>
                  <a:srgbClr val="FFFFFF"/>
                </a:solidFill>
              </a:rPr>
              <a:t>• </a:t>
            </a:r>
            <a:r>
              <a:rPr lang="it-IT" sz="1100" b="1">
                <a:solidFill>
                  <a:srgbClr val="FFFFFF"/>
                </a:solidFill>
              </a:rPr>
              <a:t>other_drugs</a:t>
            </a:r>
            <a:r>
              <a:rPr lang="it-IT" sz="1100">
                <a:solidFill>
                  <a:srgbClr val="FFFFFF"/>
                </a:solidFill>
              </a:rPr>
              <a:t>: Se assume altre droghe</a:t>
            </a:r>
          </a:p>
          <a:p>
            <a:pPr marL="0" indent="0">
              <a:buNone/>
            </a:pPr>
            <a:r>
              <a:rPr lang="it-IT" sz="1100">
                <a:solidFill>
                  <a:srgbClr val="FFFFFF"/>
                </a:solidFill>
              </a:rPr>
              <a:t>• </a:t>
            </a:r>
            <a:r>
              <a:rPr lang="it-IT" sz="1100" b="1">
                <a:solidFill>
                  <a:srgbClr val="FFFFFF"/>
                </a:solidFill>
              </a:rPr>
              <a:t>drinks aweek</a:t>
            </a:r>
            <a:r>
              <a:rPr lang="it-IT" sz="1100">
                <a:solidFill>
                  <a:srgbClr val="FFFFFF"/>
                </a:solidFill>
              </a:rPr>
              <a:t>: Numero di bevande alcoliche alla settimana</a:t>
            </a:r>
          </a:p>
          <a:p>
            <a:pPr marL="0" indent="0">
              <a:buNone/>
            </a:pPr>
            <a:r>
              <a:rPr lang="it-IT" sz="1100">
                <a:solidFill>
                  <a:srgbClr val="FFFFFF"/>
                </a:solidFill>
              </a:rPr>
              <a:t>• </a:t>
            </a:r>
            <a:r>
              <a:rPr lang="it-IT" sz="1100" b="1">
                <a:solidFill>
                  <a:srgbClr val="FFFFFF"/>
                </a:solidFill>
              </a:rPr>
              <a:t>addiction</a:t>
            </a:r>
            <a:r>
              <a:rPr lang="it-IT" sz="1100">
                <a:solidFill>
                  <a:srgbClr val="FFFFFF"/>
                </a:solidFill>
              </a:rPr>
              <a:t>: Se ha dipendenze</a:t>
            </a:r>
          </a:p>
          <a:p>
            <a:pPr marL="0" indent="0">
              <a:buNone/>
            </a:pPr>
            <a:r>
              <a:rPr lang="it-IT" sz="1100">
                <a:solidFill>
                  <a:srgbClr val="FFFFFF"/>
                </a:solidFill>
              </a:rPr>
              <a:t>• </a:t>
            </a:r>
            <a:r>
              <a:rPr lang="it-IT" sz="1100" b="1">
                <a:solidFill>
                  <a:srgbClr val="FFFFFF"/>
                </a:solidFill>
              </a:rPr>
              <a:t>major_surgery_num</a:t>
            </a:r>
            <a:r>
              <a:rPr lang="it-IT" sz="1100">
                <a:solidFill>
                  <a:srgbClr val="FFFFFF"/>
                </a:solidFill>
              </a:rPr>
              <a:t>: Numero di interventi importanti subiti</a:t>
            </a:r>
          </a:p>
          <a:p>
            <a:pPr marL="0" indent="0">
              <a:buNone/>
            </a:pPr>
            <a:r>
              <a:rPr lang="it-IT" sz="1100">
                <a:solidFill>
                  <a:srgbClr val="FFFFFF"/>
                </a:solidFill>
              </a:rPr>
              <a:t>• </a:t>
            </a:r>
            <a:r>
              <a:rPr lang="it-IT" sz="1100" b="1">
                <a:solidFill>
                  <a:srgbClr val="FFFFFF"/>
                </a:solidFill>
              </a:rPr>
              <a:t>diabetes</a:t>
            </a:r>
            <a:r>
              <a:rPr lang="it-IT" sz="1100">
                <a:solidFill>
                  <a:srgbClr val="FFFFFF"/>
                </a:solidFill>
              </a:rPr>
              <a:t>: Se è diabetico</a:t>
            </a:r>
          </a:p>
          <a:p>
            <a:pPr marL="0" indent="0">
              <a:buNone/>
            </a:pPr>
            <a:r>
              <a:rPr lang="it-IT" sz="1100">
                <a:solidFill>
                  <a:srgbClr val="FFFFFF"/>
                </a:solidFill>
              </a:rPr>
              <a:t>• </a:t>
            </a:r>
            <a:r>
              <a:rPr lang="it-IT" sz="1100" b="1">
                <a:solidFill>
                  <a:srgbClr val="FFFFFF"/>
                </a:solidFill>
              </a:rPr>
              <a:t>hds</a:t>
            </a:r>
            <a:r>
              <a:rPr lang="it-IT" sz="1100">
                <a:solidFill>
                  <a:srgbClr val="FFFFFF"/>
                </a:solidFill>
              </a:rPr>
              <a:t>: Se ha avuto malattie cardiache</a:t>
            </a:r>
          </a:p>
          <a:p>
            <a:pPr marL="0" indent="0">
              <a:buNone/>
            </a:pPr>
            <a:r>
              <a:rPr lang="it-IT" sz="1100">
                <a:solidFill>
                  <a:srgbClr val="FFFFFF"/>
                </a:solidFill>
              </a:rPr>
              <a:t>• </a:t>
            </a:r>
            <a:r>
              <a:rPr lang="it-IT" sz="1100" b="1">
                <a:solidFill>
                  <a:srgbClr val="FFFFFF"/>
                </a:solidFill>
              </a:rPr>
              <a:t>cholesterol</a:t>
            </a:r>
            <a:r>
              <a:rPr lang="it-IT" sz="1100">
                <a:solidFill>
                  <a:srgbClr val="FFFFFF"/>
                </a:solidFill>
              </a:rPr>
              <a:t>: Livello del colesterolo </a:t>
            </a:r>
            <a:r>
              <a:rPr lang="it-IT" sz="1100" i="1">
                <a:solidFill>
                  <a:srgbClr val="FFFFFF"/>
                </a:solidFill>
              </a:rPr>
              <a:t>(in mg/dL)</a:t>
            </a:r>
          </a:p>
          <a:p>
            <a:pPr marL="0" indent="0">
              <a:buNone/>
            </a:pPr>
            <a:r>
              <a:rPr lang="it-IT" sz="1100">
                <a:solidFill>
                  <a:srgbClr val="FFFFFF"/>
                </a:solidFill>
              </a:rPr>
              <a:t>• </a:t>
            </a:r>
            <a:r>
              <a:rPr lang="it-IT" sz="1100" b="1">
                <a:solidFill>
                  <a:srgbClr val="FFFFFF"/>
                </a:solidFill>
              </a:rPr>
              <a:t>asthma</a:t>
            </a:r>
            <a:r>
              <a:rPr lang="it-IT" sz="1100">
                <a:solidFill>
                  <a:srgbClr val="FFFFFF"/>
                </a:solidFill>
              </a:rPr>
              <a:t>: Se è una persona asmatica</a:t>
            </a:r>
          </a:p>
          <a:p>
            <a:pPr marL="0" indent="0">
              <a:buNone/>
            </a:pPr>
            <a:r>
              <a:rPr lang="it-IT" sz="1100">
                <a:solidFill>
                  <a:srgbClr val="FFFFFF"/>
                </a:solidFill>
              </a:rPr>
              <a:t>•</a:t>
            </a:r>
            <a:r>
              <a:rPr lang="it-IT" sz="1100" b="1">
                <a:solidFill>
                  <a:srgbClr val="FFFFFF"/>
                </a:solidFill>
              </a:rPr>
              <a:t> immune_defic</a:t>
            </a:r>
            <a:r>
              <a:rPr lang="it-IT" sz="1100">
                <a:solidFill>
                  <a:srgbClr val="FFFFFF"/>
                </a:solidFill>
              </a:rPr>
              <a:t>: Se ha deficit al sistema immunitario</a:t>
            </a:r>
          </a:p>
          <a:p>
            <a:pPr marL="0" indent="0">
              <a:buNone/>
            </a:pPr>
            <a:r>
              <a:rPr lang="it-IT" sz="1100">
                <a:solidFill>
                  <a:srgbClr val="FFFFFF"/>
                </a:solidFill>
              </a:rPr>
              <a:t>• </a:t>
            </a:r>
            <a:r>
              <a:rPr lang="it-IT" sz="1100" b="1">
                <a:solidFill>
                  <a:srgbClr val="FFFFFF"/>
                </a:solidFill>
              </a:rPr>
              <a:t>family_cancer</a:t>
            </a:r>
            <a:r>
              <a:rPr lang="it-IT" sz="1100">
                <a:solidFill>
                  <a:srgbClr val="FFFFFF"/>
                </a:solidFill>
              </a:rPr>
              <a:t>: Se nella famiglia ci sono stati casi di cancro</a:t>
            </a:r>
          </a:p>
          <a:p>
            <a:pPr marL="0" indent="0">
              <a:buNone/>
            </a:pPr>
            <a:r>
              <a:rPr lang="it-IT" sz="1100">
                <a:solidFill>
                  <a:srgbClr val="FFFFFF"/>
                </a:solidFill>
              </a:rPr>
              <a:t>• </a:t>
            </a:r>
            <a:r>
              <a:rPr lang="it-IT" sz="1100" b="1">
                <a:solidFill>
                  <a:srgbClr val="FFFFFF"/>
                </a:solidFill>
              </a:rPr>
              <a:t>family_heart_disease</a:t>
            </a:r>
            <a:r>
              <a:rPr lang="it-IT" sz="1100">
                <a:solidFill>
                  <a:srgbClr val="FFFFFF"/>
                </a:solidFill>
              </a:rPr>
              <a:t>: Se nella famiglia ci sono stati casi di malattie al cuore</a:t>
            </a:r>
          </a:p>
          <a:p>
            <a:pPr marL="0" indent="0">
              <a:buNone/>
            </a:pPr>
            <a:r>
              <a:rPr lang="it-IT" sz="1100">
                <a:solidFill>
                  <a:srgbClr val="FFFFFF"/>
                </a:solidFill>
              </a:rPr>
              <a:t>• </a:t>
            </a:r>
            <a:r>
              <a:rPr lang="it-IT" sz="1100" b="1">
                <a:solidFill>
                  <a:srgbClr val="FFFFFF"/>
                </a:solidFill>
              </a:rPr>
              <a:t>family_cholesterol</a:t>
            </a:r>
            <a:r>
              <a:rPr lang="it-IT" sz="1100">
                <a:solidFill>
                  <a:srgbClr val="FFFFFF"/>
                </a:solidFill>
              </a:rPr>
              <a:t>: Se nella famiglia ci sono stati casi di colesterolo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2BDCCB6-DB13-2483-900C-EBF06BFB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rgbClr val="FFFFFF"/>
                </a:solidFill>
              </a:rPr>
              <a:t>28/02/2025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112C61-48CF-E9F6-CA8A-EFEAF3E2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rgbClr val="FFFFFF"/>
                </a:solidFill>
              </a:rPr>
              <a:t>MLongevity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28BEC0-42AE-1326-9F05-D74D8ECE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0F83F9-BA3B-4D5F-8BFF-E0CE9080A17A}" type="slidenum">
              <a:rPr lang="it-I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it-I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34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BCC698-243E-AC7A-87BB-FCEF4142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it-IT" sz="4000"/>
              <a:t>Algoritmo utilizzato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C26F7B-8187-2AD5-C826-9879E9AE0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Il modello utilizza un algoritmo di </a:t>
            </a:r>
            <a:r>
              <a:rPr lang="it-IT" sz="2000" b="1" dirty="0"/>
              <a:t>Random </a:t>
            </a:r>
            <a:r>
              <a:rPr lang="it-IT" sz="2000" b="1" dirty="0" err="1"/>
              <a:t>Forest</a:t>
            </a:r>
            <a:r>
              <a:rPr lang="it-IT" sz="2000" b="1" dirty="0"/>
              <a:t> </a:t>
            </a:r>
            <a:r>
              <a:rPr lang="it-IT" sz="2000" b="1" dirty="0" err="1"/>
              <a:t>Regressor</a:t>
            </a:r>
            <a:r>
              <a:rPr lang="it-IT" sz="2000" dirty="0"/>
              <a:t> per effettuare la previsione.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B5717B4-AF38-6728-69B0-1ACC3C89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802" y="6356350"/>
            <a:ext cx="28195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/>
                </a:solidFill>
              </a:rPr>
              <a:t>28/02/2025</a:t>
            </a:r>
          </a:p>
        </p:txBody>
      </p:sp>
      <p:pic>
        <p:nvPicPr>
          <p:cNvPr id="8" name="Picture 7" descr="Vista aerea delle cime degli alberi verdi">
            <a:extLst>
              <a:ext uri="{FF2B5EF4-FFF2-40B4-BE49-F238E27FC236}">
                <a16:creationId xmlns:a16="http://schemas.microsoft.com/office/drawing/2014/main" id="{25D444BB-C68A-C4D0-C6B5-01BF2C0A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97" r="22803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52AB52-3452-6900-6E9C-792CC094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8073" y="6356350"/>
            <a:ext cx="33034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>
                <a:solidFill>
                  <a:srgbClr val="FFFFFF"/>
                </a:solidFill>
              </a:rPr>
              <a:t>MLongevity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30BA536-FB2D-106D-32DD-7E96FC55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0F83F9-BA3B-4D5F-8BFF-E0CE9080A17A}" type="slidenum">
              <a:rPr lang="it-I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it-I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5909AFBB-B4A4-436E-D896-E803ED27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Analisi dei dati</a:t>
            </a:r>
            <a:endParaRPr lang="it-IT" dirty="0"/>
          </a:p>
        </p:txBody>
      </p:sp>
      <p:graphicFrame>
        <p:nvGraphicFramePr>
          <p:cNvPr id="11" name="Segnaposto contenuto 7">
            <a:extLst>
              <a:ext uri="{FF2B5EF4-FFF2-40B4-BE49-F238E27FC236}">
                <a16:creationId xmlns:a16="http://schemas.microsoft.com/office/drawing/2014/main" id="{7C7DF3E5-AEC1-CA11-7120-BE6089660A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9DC408-1635-AD4E-01E8-57279B49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MLongevity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2E3EFF-617B-53CE-0123-6F98BB75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83F9-BA3B-4D5F-8BFF-E0CE9080A17A}" type="slidenum">
              <a:rPr lang="it-IT" smtClean="0"/>
              <a:t>9</a:t>
            </a:fld>
            <a:endParaRPr lang="it-IT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949575EA-3A28-5D6F-C75D-164A71B9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28/02/2025</a:t>
            </a:r>
          </a:p>
        </p:txBody>
      </p:sp>
    </p:spTree>
    <p:extLst>
      <p:ext uri="{BB962C8B-B14F-4D97-AF65-F5344CB8AC3E}">
        <p14:creationId xmlns:p14="http://schemas.microsoft.com/office/powerpoint/2010/main" val="1004137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831</Words>
  <Application>Microsoft Office PowerPoint</Application>
  <PresentationFormat>Widescreen</PresentationFormat>
  <Paragraphs>161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di Office</vt:lpstr>
      <vt:lpstr>MLongevity</vt:lpstr>
      <vt:lpstr>Introduzione</vt:lpstr>
      <vt:lpstr>Cos’è MLongevity</vt:lpstr>
      <vt:lpstr>Applicazione reale </vt:lpstr>
      <vt:lpstr>DATI</vt:lpstr>
      <vt:lpstr>Origine dei dati</vt:lpstr>
      <vt:lpstr>Formato dei dati</vt:lpstr>
      <vt:lpstr>Algoritmo utilizzato</vt:lpstr>
      <vt:lpstr>Analisi dei dati</vt:lpstr>
      <vt:lpstr>Campionamento</vt:lpstr>
      <vt:lpstr>Analisi della distribuzione del valore target</vt:lpstr>
      <vt:lpstr>Metriche di valutazione del modello</vt:lpstr>
      <vt:lpstr>Grafici di valutazione</vt:lpstr>
      <vt:lpstr>Test di invarianza</vt:lpstr>
      <vt:lpstr>Test di aspettativa direzionale</vt:lpstr>
      <vt:lpstr>Possibile dataset incompleto</vt:lpstr>
      <vt:lpstr>Possibili miglioramenti</vt:lpstr>
      <vt:lpstr>Link utilizzati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PASQUALE ANATRIELLO</dc:creator>
  <cp:lastModifiedBy>PASQUALE ANATRIELLO</cp:lastModifiedBy>
  <cp:revision>24</cp:revision>
  <dcterms:created xsi:type="dcterms:W3CDTF">2025-02-26T20:28:24Z</dcterms:created>
  <dcterms:modified xsi:type="dcterms:W3CDTF">2025-02-28T13:41:23Z</dcterms:modified>
</cp:coreProperties>
</file>