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4D72B9-0843-49A9-9E34-B6CEC87C6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1650" y="190208"/>
            <a:ext cx="5341122" cy="1409992"/>
          </a:xfrm>
        </p:spPr>
        <p:txBody>
          <a:bodyPr/>
          <a:lstStyle/>
          <a:p>
            <a:pPr algn="ctr"/>
            <a:r>
              <a:rPr lang="it-IT" dirty="0"/>
              <a:t>SISTEMA BANCARIO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028D030-31FF-49ED-9D60-8726223B7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149" y="2829342"/>
            <a:ext cx="4150995" cy="327669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BEDCCF1-24FA-48C8-A76D-45741E7BA996}"/>
              </a:ext>
            </a:extLst>
          </p:cNvPr>
          <p:cNvSpPr txBox="1"/>
          <p:nvPr/>
        </p:nvSpPr>
        <p:spPr>
          <a:xfrm>
            <a:off x="2095129" y="2228295"/>
            <a:ext cx="3903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/>
              <a:t>WebApplication</a:t>
            </a:r>
            <a:endParaRPr lang="it-IT" sz="28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E6F27FD-B966-43DA-AABC-896E9E82D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498" y="2829342"/>
            <a:ext cx="1895383" cy="1009291"/>
          </a:xfrm>
          <a:prstGeom prst="rect">
            <a:avLst/>
          </a:prstGeom>
        </p:spPr>
      </p:pic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FC96841B-C956-461B-8D6D-07216A63EB15}"/>
              </a:ext>
            </a:extLst>
          </p:cNvPr>
          <p:cNvSpPr txBox="1"/>
          <p:nvPr/>
        </p:nvSpPr>
        <p:spPr>
          <a:xfrm>
            <a:off x="8242862" y="2228295"/>
            <a:ext cx="2383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Supporto</a:t>
            </a:r>
          </a:p>
        </p:txBody>
      </p:sp>
      <p:pic>
        <p:nvPicPr>
          <p:cNvPr id="13" name="Immagine 12" descr="Immagine che contiene segnale&#10;&#10;Descrizione generata automaticamente">
            <a:extLst>
              <a:ext uri="{FF2B5EF4-FFF2-40B4-BE49-F238E27FC236}">
                <a16:creationId xmlns:a16="http://schemas.microsoft.com/office/drawing/2014/main" id="{9667B892-7AED-40F6-BFB3-F43F83947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5167" y="2829342"/>
            <a:ext cx="856695" cy="856695"/>
          </a:xfrm>
          <a:prstGeom prst="rect">
            <a:avLst/>
          </a:prstGeom>
        </p:spPr>
      </p:pic>
      <p:pic>
        <p:nvPicPr>
          <p:cNvPr id="81" name="Immagine 80">
            <a:extLst>
              <a:ext uri="{FF2B5EF4-FFF2-40B4-BE49-F238E27FC236}">
                <a16:creationId xmlns:a16="http://schemas.microsoft.com/office/drawing/2014/main" id="{6F3BFEA7-681F-4056-A8ED-ABFAEA14C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6571" y="2734276"/>
            <a:ext cx="1046825" cy="1046825"/>
          </a:xfrm>
          <a:prstGeom prst="rect">
            <a:avLst/>
          </a:prstGeom>
        </p:spPr>
      </p:pic>
      <p:pic>
        <p:nvPicPr>
          <p:cNvPr id="83" name="Immagine 82">
            <a:extLst>
              <a:ext uri="{FF2B5EF4-FFF2-40B4-BE49-F238E27FC236}">
                <a16:creationId xmlns:a16="http://schemas.microsoft.com/office/drawing/2014/main" id="{327D1DD1-58F1-404F-8A9A-B62095E7ED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8962" y="5016287"/>
            <a:ext cx="2451662" cy="1137806"/>
          </a:xfrm>
          <a:prstGeom prst="rect">
            <a:avLst/>
          </a:prstGeom>
        </p:spPr>
      </p:pic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AFF032C2-CA0B-437E-8976-8FA37947A6A5}"/>
              </a:ext>
            </a:extLst>
          </p:cNvPr>
          <p:cNvSpPr txBox="1"/>
          <p:nvPr/>
        </p:nvSpPr>
        <p:spPr>
          <a:xfrm>
            <a:off x="8242862" y="4467688"/>
            <a:ext cx="2176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Linguaggio</a:t>
            </a:r>
          </a:p>
        </p:txBody>
      </p:sp>
    </p:spTree>
    <p:extLst>
      <p:ext uri="{BB962C8B-B14F-4D97-AF65-F5344CB8AC3E}">
        <p14:creationId xmlns:p14="http://schemas.microsoft.com/office/powerpoint/2010/main" val="299600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8DD8D1B-7194-4B3D-92D4-9A5DC07BAE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59" b="3770"/>
          <a:stretch/>
        </p:blipFill>
        <p:spPr>
          <a:xfrm>
            <a:off x="319615" y="628377"/>
            <a:ext cx="5898057" cy="560124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0914B0FE-C10E-4E57-A693-30B9DD465393}"/>
              </a:ext>
            </a:extLst>
          </p:cNvPr>
          <p:cNvSpPr txBox="1"/>
          <p:nvPr/>
        </p:nvSpPr>
        <p:spPr>
          <a:xfrm>
            <a:off x="7661429" y="628377"/>
            <a:ext cx="438556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 </a:t>
            </a:r>
            <a:r>
              <a:rPr lang="it-IT" dirty="0" err="1"/>
              <a:t>WebApplication</a:t>
            </a:r>
            <a:r>
              <a:rPr lang="it-IT" dirty="0"/>
              <a:t> sviluppate in Java consentono di eseguire il software su un server ed offrire servizi agli utilizzatori i quali accederanno al software mediante un browser web.</a:t>
            </a:r>
          </a:p>
          <a:p>
            <a:r>
              <a:rPr lang="it-IT" dirty="0"/>
              <a:t>E’ in questo modo possibile accedere al software da qualsiasi dispositivo in grado di aprire un </a:t>
            </a:r>
            <a:r>
              <a:rPr lang="it-IT" dirty="0" err="1"/>
              <a:t>bowser</a:t>
            </a:r>
            <a:r>
              <a:rPr lang="it-IT" dirty="0"/>
              <a:t> e necessita poca potenza computazionale lato client. Svantaggio: necessita di connessione internet permanente.</a:t>
            </a:r>
          </a:p>
          <a:p>
            <a:endParaRPr lang="it-IT" dirty="0"/>
          </a:p>
          <a:p>
            <a:r>
              <a:rPr lang="it-IT" dirty="0"/>
              <a:t>Sviluppata su modello di Bootstrap, la grafica si adatta gradevolmente alla dimensione del display dell’utilizzatore.</a:t>
            </a:r>
          </a:p>
          <a:p>
            <a:endParaRPr lang="it-IT" dirty="0"/>
          </a:p>
          <a:p>
            <a:r>
              <a:rPr lang="it-IT" dirty="0"/>
              <a:t>Un Web Container ospita l’ applicazione prodotta.</a:t>
            </a:r>
          </a:p>
          <a:p>
            <a:endParaRPr lang="it-IT" dirty="0"/>
          </a:p>
          <a:p>
            <a:r>
              <a:rPr lang="it-IT" dirty="0"/>
              <a:t>Un server esegue il web container e fornisce un indirizzo pubblico per raggiungere l’applicazione. </a:t>
            </a:r>
          </a:p>
        </p:txBody>
      </p:sp>
    </p:spTree>
    <p:extLst>
      <p:ext uri="{BB962C8B-B14F-4D97-AF65-F5344CB8AC3E}">
        <p14:creationId xmlns:p14="http://schemas.microsoft.com/office/powerpoint/2010/main" val="107504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49354-5C7A-41FD-A4C6-22B70F53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Logica applicativa e design 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356E3E-5356-41FF-8A8F-BC95EE491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logica applicativa contenuta nella web </a:t>
            </a:r>
            <a:r>
              <a:rPr lang="it-IT" dirty="0" err="1"/>
              <a:t>application</a:t>
            </a:r>
            <a:r>
              <a:rPr lang="it-IT" dirty="0"/>
              <a:t> è sviluppata mantenendo fede ai principi </a:t>
            </a:r>
            <a:r>
              <a:rPr lang="it-IT" b="1" dirty="0"/>
              <a:t>SOLID</a:t>
            </a:r>
            <a:r>
              <a:rPr lang="it-IT" dirty="0"/>
              <a:t> della programmazione orientata agli oggetti, assicurati da un ampio utilizzo di design pattern.</a:t>
            </a:r>
          </a:p>
          <a:p>
            <a:r>
              <a:rPr lang="it-IT" dirty="0"/>
              <a:t>Analizzando il diagramma UML a zone è possibile spiegare l’utilizzo dei pattern e la loro motivazione.</a:t>
            </a:r>
          </a:p>
        </p:txBody>
      </p:sp>
    </p:spTree>
    <p:extLst>
      <p:ext uri="{BB962C8B-B14F-4D97-AF65-F5344CB8AC3E}">
        <p14:creationId xmlns:p14="http://schemas.microsoft.com/office/powerpoint/2010/main" val="301840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589527-2B41-47BA-A4DB-EB0C1458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Factory</a:t>
            </a:r>
            <a:r>
              <a:rPr lang="it-IT" dirty="0"/>
              <a:t> Pattern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A29A802-3C9D-4998-8C5E-5CC7FBA9B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399" y="2505682"/>
            <a:ext cx="101060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0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160D9D-138C-44A3-A7C2-9F0A6582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Chain of </a:t>
            </a:r>
            <a:r>
              <a:rPr lang="it-IT" b="1" dirty="0" err="1"/>
              <a:t>responsibility</a:t>
            </a:r>
            <a:endParaRPr lang="it-IT" dirty="0"/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DF4BF37-A66F-462A-8299-DD29CB80D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129" y="2697770"/>
            <a:ext cx="7378566" cy="3541712"/>
          </a:xfrm>
        </p:spPr>
      </p:pic>
    </p:spTree>
    <p:extLst>
      <p:ext uri="{BB962C8B-B14F-4D97-AF65-F5344CB8AC3E}">
        <p14:creationId xmlns:p14="http://schemas.microsoft.com/office/powerpoint/2010/main" val="19235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4ADB77-A5A0-4D81-92D3-37986823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Template Method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44B28CB-C26B-4719-AE00-59B94D512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224" y="3039082"/>
            <a:ext cx="9096375" cy="3200400"/>
          </a:xfrm>
        </p:spPr>
      </p:pic>
    </p:spTree>
    <p:extLst>
      <p:ext uri="{BB962C8B-B14F-4D97-AF65-F5344CB8AC3E}">
        <p14:creationId xmlns:p14="http://schemas.microsoft.com/office/powerpoint/2010/main" val="155896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3D76E7-6B55-4A52-B670-A154CDCE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memento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D2475C5-63A7-48EF-B7A4-F938EFBAC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3255857"/>
            <a:ext cx="9906000" cy="2983625"/>
          </a:xfrm>
        </p:spPr>
      </p:pic>
    </p:spTree>
    <p:extLst>
      <p:ext uri="{BB962C8B-B14F-4D97-AF65-F5344CB8AC3E}">
        <p14:creationId xmlns:p14="http://schemas.microsoft.com/office/powerpoint/2010/main" val="298004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FE65BC-EE23-4DBE-99A3-7BE7CDAE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strategy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F73DACD-766D-4791-A6D0-27169AD42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5277" y="2097088"/>
            <a:ext cx="6498269" cy="4541192"/>
          </a:xfrm>
        </p:spPr>
      </p:pic>
    </p:spTree>
    <p:extLst>
      <p:ext uri="{BB962C8B-B14F-4D97-AF65-F5344CB8AC3E}">
        <p14:creationId xmlns:p14="http://schemas.microsoft.com/office/powerpoint/2010/main" val="3689277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278D0C-3D9C-41EE-A908-28E35A02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decorator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E447834-3CBD-4C1E-80A8-05EA47BCB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728" y="2697770"/>
            <a:ext cx="8025368" cy="3541712"/>
          </a:xfrm>
        </p:spPr>
      </p:pic>
    </p:spTree>
    <p:extLst>
      <p:ext uri="{BB962C8B-B14F-4D97-AF65-F5344CB8AC3E}">
        <p14:creationId xmlns:p14="http://schemas.microsoft.com/office/powerpoint/2010/main" val="2558319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0</TotalTime>
  <Words>169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Circuito</vt:lpstr>
      <vt:lpstr>SISTEMA BANCARIO</vt:lpstr>
      <vt:lpstr>Presentazione standard di PowerPoint</vt:lpstr>
      <vt:lpstr>Logica applicativa e design pattern</vt:lpstr>
      <vt:lpstr>Factory Pattern</vt:lpstr>
      <vt:lpstr>Chain of responsibility</vt:lpstr>
      <vt:lpstr>Template Method</vt:lpstr>
      <vt:lpstr>memento</vt:lpstr>
      <vt:lpstr>strategy</vt:lpstr>
      <vt:lpstr>decorator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BANCARIO</dc:title>
  <dc:creator> </dc:creator>
  <cp:lastModifiedBy> </cp:lastModifiedBy>
  <cp:revision>5</cp:revision>
  <dcterms:created xsi:type="dcterms:W3CDTF">2019-09-15T10:11:46Z</dcterms:created>
  <dcterms:modified xsi:type="dcterms:W3CDTF">2019-09-15T10:48:08Z</dcterms:modified>
</cp:coreProperties>
</file>