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8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80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11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6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6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89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35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6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2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195D-B150-4D42-BC3F-4DBE521D6728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3DCE-09B0-40E7-BA36-FC05B83EBB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04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073" y="0"/>
            <a:ext cx="1787927" cy="145557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Rettangolo 2"/>
          <p:cNvSpPr/>
          <p:nvPr/>
        </p:nvSpPr>
        <p:spPr>
          <a:xfrm>
            <a:off x="4867027" y="0"/>
            <a:ext cx="5460149" cy="523220"/>
          </a:xfrm>
          <a:prstGeom prst="rect">
            <a:avLst/>
          </a:prstGeom>
          <a:effectLst>
            <a:softEdge rad="0"/>
          </a:effectLst>
        </p:spPr>
        <p:txBody>
          <a:bodyPr wrap="none">
            <a:spAutoFit/>
          </a:bodyPr>
          <a:lstStyle/>
          <a:p>
            <a:pPr marL="900430" indent="-900430"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CASA VACANZE «LA LAMPARA»</a:t>
            </a:r>
          </a:p>
        </p:txBody>
      </p:sp>
      <p:sp>
        <p:nvSpPr>
          <p:cNvPr id="4" name="Rettangolo 3"/>
          <p:cNvSpPr/>
          <p:nvPr/>
        </p:nvSpPr>
        <p:spPr>
          <a:xfrm>
            <a:off x="4947978" y="389234"/>
            <a:ext cx="5298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0430" indent="-900430" algn="ctr">
              <a:spcAft>
                <a:spcPts val="0"/>
              </a:spcAft>
            </a:pPr>
            <a:r>
              <a:rPr lang="it-IT" sz="1600" b="1" dirty="0">
                <a:solidFill>
                  <a:srgbClr val="FFFF00"/>
                </a:solidFill>
                <a:latin typeface="Algerian" panose="04020705040A02060702" pitchFamily="82" charset="0"/>
                <a:ea typeface="Times New Roman" panose="02020603050405020304" pitchFamily="18" charset="0"/>
              </a:rPr>
              <a:t>VIVI UN SOGNO NELLA DIVINA COSTIERA AMALFITANA</a:t>
            </a:r>
            <a:endParaRPr lang="it-IT" sz="16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Times New Roman" panose="02020603050405020304" pitchFamily="18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3983" y="4435538"/>
            <a:ext cx="223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782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Company>Guardia di Finanza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Forcellino Gianluca - APP.SC</dc:creator>
  <cp:lastModifiedBy>teresa diana</cp:lastModifiedBy>
  <cp:revision>7</cp:revision>
  <dcterms:created xsi:type="dcterms:W3CDTF">2024-04-22T06:03:31Z</dcterms:created>
  <dcterms:modified xsi:type="dcterms:W3CDTF">2024-05-01T07:54:57Z</dcterms:modified>
</cp:coreProperties>
</file>