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660"/>
  </p:normalViewPr>
  <p:slideViewPr>
    <p:cSldViewPr snapToGrid="0">
      <p:cViewPr>
        <p:scale>
          <a:sx n="102" d="100"/>
          <a:sy n="102" d="100"/>
        </p:scale>
        <p:origin x="-28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A9D4705C-C955-4941-B8F9-59DD699A78DB}" type="datetimeFigureOut">
              <a:rPr lang="it-IT" smtClean="0"/>
              <a:t>01/05/2024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85444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9D4705C-C955-4941-B8F9-59DD699A78DB}" type="datetimeFigureOut">
              <a:rPr lang="it-IT" smtClean="0"/>
              <a:t>01/05/2024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360632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9D4705C-C955-4941-B8F9-59DD699A78DB}" type="datetimeFigureOut">
              <a:rPr lang="it-IT" smtClean="0"/>
              <a:t>01/05/2024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153453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9D4705C-C955-4941-B8F9-59DD699A78DB}" type="datetimeFigureOut">
              <a:rPr lang="it-IT" smtClean="0"/>
              <a:t>01/05/2024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10968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A9D4705C-C955-4941-B8F9-59DD699A78DB}" type="datetimeFigureOut">
              <a:rPr lang="it-IT" smtClean="0"/>
              <a:t>01/05/2024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30527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A9D4705C-C955-4941-B8F9-59DD699A78DB}" type="datetimeFigureOut">
              <a:rPr lang="it-IT" smtClean="0"/>
              <a:t>01/05/2024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40458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A9D4705C-C955-4941-B8F9-59DD699A78DB}" type="datetimeFigureOut">
              <a:rPr lang="it-IT" smtClean="0"/>
              <a:t>01/05/2024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310058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9D4705C-C955-4941-B8F9-59DD699A78DB}" type="datetimeFigureOut">
              <a:rPr lang="it-IT" smtClean="0"/>
              <a:t>01/05/2024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128157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9D4705C-C955-4941-B8F9-59DD699A78DB}" type="datetimeFigureOut">
              <a:rPr lang="it-IT" smtClean="0"/>
              <a:t>01/05/2024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150523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9D4705C-C955-4941-B8F9-59DD699A78DB}" type="datetimeFigureOut">
              <a:rPr lang="it-IT" smtClean="0"/>
              <a:t>01/05/2024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373209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9D4705C-C955-4941-B8F9-59DD699A78DB}" type="datetimeFigureOut">
              <a:rPr lang="it-IT" smtClean="0"/>
              <a:t>01/05/2024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72BCEDE-64FE-4295-9B5E-AEBD9B2BD209}" type="slidenum">
              <a:rPr lang="it-IT" smtClean="0"/>
              <a:t>‹N›</a:t>
            </a:fld>
            <a:endParaRPr lang="it-IT"/>
          </a:p>
        </p:txBody>
      </p:sp>
    </p:spTree>
    <p:extLst>
      <p:ext uri="{BB962C8B-B14F-4D97-AF65-F5344CB8AC3E}">
        <p14:creationId xmlns:p14="http://schemas.microsoft.com/office/powerpoint/2010/main" val="383236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4705C-C955-4941-B8F9-59DD699A78DB}" type="datetimeFigureOut">
              <a:rPr lang="it-IT" smtClean="0"/>
              <a:t>01/05/2024</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BCEDE-64FE-4295-9B5E-AEBD9B2BD209}" type="slidenum">
              <a:rPr lang="it-IT" smtClean="0"/>
              <a:t>‹N›</a:t>
            </a:fld>
            <a:endParaRPr lang="it-IT"/>
          </a:p>
        </p:txBody>
      </p:sp>
    </p:spTree>
    <p:extLst>
      <p:ext uri="{BB962C8B-B14F-4D97-AF65-F5344CB8AC3E}">
        <p14:creationId xmlns:p14="http://schemas.microsoft.com/office/powerpoint/2010/main" val="17581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t="-9000" b="-9000"/>
          </a:stretch>
        </a:blipFill>
        <a:effectLst/>
      </p:bgPr>
    </p:bg>
    <p:spTree>
      <p:nvGrpSpPr>
        <p:cNvPr id="1" name=""/>
        <p:cNvGrpSpPr/>
        <p:nvPr/>
      </p:nvGrpSpPr>
      <p:grpSpPr>
        <a:xfrm>
          <a:off x="0" y="0"/>
          <a:ext cx="0" cy="0"/>
          <a:chOff x="0" y="0"/>
          <a:chExt cx="0" cy="0"/>
        </a:xfrm>
      </p:grpSpPr>
      <p:sp>
        <p:nvSpPr>
          <p:cNvPr id="9" name="Rettangolo 8"/>
          <p:cNvSpPr/>
          <p:nvPr/>
        </p:nvSpPr>
        <p:spPr>
          <a:xfrm>
            <a:off x="0" y="78631"/>
            <a:ext cx="12192000" cy="2373086"/>
          </a:xfrm>
          <a:prstGeom prst="rect">
            <a:avLst/>
          </a:prstGeom>
        </p:spPr>
        <p:txBody>
          <a:bodyPr wrap="square">
            <a:spAutoFit/>
          </a:bodyPr>
          <a:lstStyle/>
          <a:p>
            <a:pPr lvl="0" algn="just"/>
            <a:r>
              <a:rPr lang="it-IT" sz="1200" b="1" dirty="0">
                <a:solidFill>
                  <a:srgbClr val="FFFF00"/>
                </a:solidFill>
                <a:latin typeface="Comic Sans MS" panose="030F0702030302020204" pitchFamily="66" charset="0"/>
                <a:ea typeface="Calibri" panose="020F0502020204030204" pitchFamily="34" charset="0"/>
                <a:cs typeface="Times New Roman" panose="02020603050405020304" pitchFamily="18" charset="0"/>
              </a:rPr>
              <a:t>Cetara nasce in provincia di Salerno (SA). Sorge ai piedi dei monti Lattari e si affaccia completamente sul mare, candidandosi così come uno dei paesi più affascinanti e caratteristici della Divina Costiera Amalfitana.</a:t>
            </a:r>
          </a:p>
          <a:p>
            <a:pPr lvl="0" algn="just"/>
            <a:r>
              <a:rPr lang="it-IT" sz="1200" b="1" dirty="0">
                <a:solidFill>
                  <a:srgbClr val="FFFF00"/>
                </a:solidFill>
                <a:latin typeface="Comic Sans MS" panose="030F0702030302020204" pitchFamily="66" charset="0"/>
                <a:ea typeface="Calibri" panose="020F0502020204030204" pitchFamily="34" charset="0"/>
                <a:cs typeface="Times New Roman" panose="02020603050405020304" pitchFamily="18" charset="0"/>
              </a:rPr>
              <a:t>Questo borgo marinaro è famoso per la “colatura di alici” e per il suo eccellente tonno che viene pescato dalle sue tonnare che costituiscono una delle flotte pescherecce più grandi d’Europa. Cetara viene scelto ogni anno da migliaia di turisti perché offre la tranquillità della vita marinara e permette ai visitatori di poter assaggiare il miglior pescato della Costa d’Amalfi.</a:t>
            </a:r>
            <a:endParaRPr lang="it-IT" sz="1200" dirty="0">
              <a:solidFill>
                <a:srgbClr val="FFFF00"/>
              </a:solidFill>
              <a:latin typeface="Comic Sans MS" panose="030F0702030302020204" pitchFamily="66" charset="0"/>
              <a:ea typeface="Calibri" panose="020F0502020204030204" pitchFamily="34" charset="0"/>
              <a:cs typeface="Times New Roman" panose="02020603050405020304" pitchFamily="18" charset="0"/>
            </a:endParaRPr>
          </a:p>
          <a:p>
            <a:pPr lvl="0" algn="just"/>
            <a:r>
              <a:rPr lang="it-IT" sz="1200" b="1" dirty="0">
                <a:solidFill>
                  <a:srgbClr val="FFFF00"/>
                </a:solidFill>
                <a:latin typeface="Comic Sans MS" panose="030F0702030302020204" pitchFamily="66" charset="0"/>
                <a:ea typeface="Calibri" panose="020F0502020204030204" pitchFamily="34" charset="0"/>
              </a:rPr>
              <a:t>Il nome della nostra casa vacanze è “La Lampara”.</a:t>
            </a:r>
            <a:r>
              <a:rPr lang="it-IT" sz="1200" dirty="0">
                <a:solidFill>
                  <a:srgbClr val="FFFF00"/>
                </a:solidFill>
                <a:latin typeface="Comic Sans MS" panose="030F0702030302020204" pitchFamily="66" charset="0"/>
                <a:ea typeface="Times New Roman" panose="02020603050405020304" pitchFamily="18" charset="0"/>
              </a:rPr>
              <a:t> </a:t>
            </a:r>
            <a:r>
              <a:rPr lang="it-IT" sz="1200" b="1" dirty="0">
                <a:solidFill>
                  <a:srgbClr val="FFFF00"/>
                </a:solidFill>
                <a:latin typeface="Comic Sans MS" panose="030F0702030302020204" pitchFamily="66" charset="0"/>
                <a:ea typeface="Times New Roman" panose="02020603050405020304" pitchFamily="18" charset="0"/>
              </a:rPr>
              <a:t>La lampara è un tipo di lampada molto grossa e potente, montata su di una barca che viene usata dai pescatori di notte per illuminare la superficie dell'acqua, al fine di attrarre le alici (acciughe) in superficie per poi intrappolarli nella rete.</a:t>
            </a:r>
            <a:endParaRPr lang="it-IT" sz="1200" dirty="0">
              <a:solidFill>
                <a:srgbClr val="FFFF00"/>
              </a:solidFill>
              <a:latin typeface="Comic Sans MS" panose="030F0702030302020204" pitchFamily="66" charset="0"/>
              <a:ea typeface="Calibri" panose="020F0502020204030204" pitchFamily="34" charset="0"/>
            </a:endParaRPr>
          </a:p>
          <a:p>
            <a:pPr lvl="0" algn="just">
              <a:lnSpc>
                <a:spcPct val="107000"/>
              </a:lnSpc>
            </a:pPr>
            <a:r>
              <a:rPr lang="it-IT" sz="1200" b="1" dirty="0">
                <a:solidFill>
                  <a:srgbClr val="FFFF00"/>
                </a:solidFill>
                <a:latin typeface="Comic Sans MS" panose="030F0702030302020204" pitchFamily="66" charset="0"/>
                <a:ea typeface="Times New Roman" panose="02020603050405020304" pitchFamily="18" charset="0"/>
                <a:cs typeface="Times New Roman" panose="02020603050405020304" pitchFamily="18" charset="0"/>
              </a:rPr>
              <a:t>Per estensione vengono chiamati </a:t>
            </a:r>
            <a:r>
              <a:rPr lang="it-IT" sz="1200" b="1" i="1" dirty="0">
                <a:solidFill>
                  <a:srgbClr val="FFFF00"/>
                </a:solidFill>
                <a:latin typeface="Comic Sans MS" panose="030F0702030302020204" pitchFamily="66" charset="0"/>
                <a:ea typeface="Times New Roman" panose="02020603050405020304" pitchFamily="18" charset="0"/>
                <a:cs typeface="Times New Roman" panose="02020603050405020304" pitchFamily="18" charset="0"/>
              </a:rPr>
              <a:t>lampara</a:t>
            </a:r>
            <a:r>
              <a:rPr lang="it-IT" sz="1200" b="1" dirty="0">
                <a:solidFill>
                  <a:srgbClr val="FFFF00"/>
                </a:solidFill>
                <a:latin typeface="Comic Sans MS" panose="030F0702030302020204" pitchFamily="66" charset="0"/>
                <a:ea typeface="Times New Roman" panose="02020603050405020304" pitchFamily="18" charset="0"/>
                <a:cs typeface="Times New Roman" panose="02020603050405020304" pitchFamily="18" charset="0"/>
              </a:rPr>
              <a:t> anche il peschereccio che monta tali attrezzature e la rete usata per questo tipo di pesca.</a:t>
            </a:r>
            <a:endParaRPr lang="it-IT" sz="1200" dirty="0">
              <a:solidFill>
                <a:srgbClr val="FFFF00"/>
              </a:solidFill>
              <a:latin typeface="Comic Sans MS" panose="030F0702030302020204" pitchFamily="66" charset="0"/>
              <a:ea typeface="Calibri" panose="020F0502020204030204" pitchFamily="34" charset="0"/>
              <a:cs typeface="Times New Roman" panose="02020603050405020304" pitchFamily="18" charset="0"/>
            </a:endParaRPr>
          </a:p>
          <a:p>
            <a:pPr lvl="0" algn="just">
              <a:lnSpc>
                <a:spcPct val="107000"/>
              </a:lnSpc>
            </a:pPr>
            <a:r>
              <a:rPr lang="it-IT" sz="1200" b="1" dirty="0">
                <a:solidFill>
                  <a:srgbClr val="FFFF00"/>
                </a:solidFill>
                <a:latin typeface="Comic Sans MS" panose="030F0702030302020204" pitchFamily="66" charset="0"/>
                <a:ea typeface="Times New Roman" panose="02020603050405020304" pitchFamily="18" charset="0"/>
                <a:cs typeface="Times New Roman" panose="02020603050405020304" pitchFamily="18" charset="0"/>
              </a:rPr>
              <a:t>Le lampare possono essere alimentate ad acetilene o con corrente elettrica. Vengono usate prevalentemente per la pesca di acciughe, sarde, seppie e calamari.</a:t>
            </a:r>
            <a:endParaRPr lang="it-IT" sz="1200" dirty="0">
              <a:solidFill>
                <a:srgbClr val="FFFF00"/>
              </a:solidFill>
              <a:latin typeface="Comic Sans MS" panose="030F0702030302020204" pitchFamily="66" charset="0"/>
              <a:ea typeface="Calibri" panose="020F0502020204030204" pitchFamily="34" charset="0"/>
              <a:cs typeface="Times New Roman" panose="02020603050405020304" pitchFamily="18" charset="0"/>
            </a:endParaRPr>
          </a:p>
          <a:p>
            <a:pPr lvl="0" algn="just">
              <a:lnSpc>
                <a:spcPct val="107000"/>
              </a:lnSpc>
              <a:spcAft>
                <a:spcPts val="800"/>
              </a:spcAft>
            </a:pPr>
            <a:r>
              <a:rPr lang="it-IT" sz="1200" b="1" dirty="0">
                <a:solidFill>
                  <a:srgbClr val="FFFF00"/>
                </a:solidFill>
                <a:latin typeface="Comic Sans MS" panose="030F0702030302020204" pitchFamily="66" charset="0"/>
                <a:ea typeface="Calibri" panose="020F0502020204030204" pitchFamily="34" charset="0"/>
                <a:cs typeface="Times New Roman" panose="02020603050405020304" pitchFamily="18" charset="0"/>
              </a:rPr>
              <a:t>La nostra struttura si affaccia sulla spiaggia principale del paese, a soli 20 metri dal mare. Comprende due camere </a:t>
            </a:r>
            <a:r>
              <a:rPr lang="it-IT" sz="1200" b="1">
                <a:solidFill>
                  <a:srgbClr val="FFFF00"/>
                </a:solidFill>
                <a:latin typeface="Comic Sans MS" panose="030F0702030302020204" pitchFamily="66" charset="0"/>
                <a:ea typeface="Calibri" panose="020F0502020204030204" pitchFamily="34" charset="0"/>
                <a:cs typeface="Times New Roman" panose="02020603050405020304" pitchFamily="18" charset="0"/>
              </a:rPr>
              <a:t>(gemelle) </a:t>
            </a:r>
            <a:r>
              <a:rPr lang="it-IT" sz="1200" b="1" dirty="0">
                <a:solidFill>
                  <a:srgbClr val="FFFF00"/>
                </a:solidFill>
                <a:latin typeface="Comic Sans MS" panose="030F0702030302020204" pitchFamily="66" charset="0"/>
                <a:ea typeface="Calibri" panose="020F0502020204030204" pitchFamily="34" charset="0"/>
                <a:cs typeface="Times New Roman" panose="02020603050405020304" pitchFamily="18" charset="0"/>
              </a:rPr>
              <a:t>confortevoli (4 posti letto), un soggiorno con divano letto (2 posti letto), due </a:t>
            </a:r>
            <a:r>
              <a:rPr lang="it-IT" sz="1200" b="1">
                <a:solidFill>
                  <a:srgbClr val="FFFF00"/>
                </a:solidFill>
                <a:latin typeface="Comic Sans MS" panose="030F0702030302020204" pitchFamily="66" charset="0"/>
                <a:ea typeface="Calibri" panose="020F0502020204030204" pitchFamily="34" charset="0"/>
                <a:cs typeface="Times New Roman" panose="02020603050405020304" pitchFamily="18" charset="0"/>
              </a:rPr>
              <a:t>bagni (gemelli) </a:t>
            </a:r>
            <a:r>
              <a:rPr lang="it-IT" sz="1200" b="1" dirty="0">
                <a:solidFill>
                  <a:srgbClr val="FFFF00"/>
                </a:solidFill>
                <a:latin typeface="Comic Sans MS" panose="030F0702030302020204" pitchFamily="66" charset="0"/>
                <a:ea typeface="Calibri" panose="020F0502020204030204" pitchFamily="34" charset="0"/>
                <a:cs typeface="Times New Roman" panose="02020603050405020304" pitchFamily="18" charset="0"/>
              </a:rPr>
              <a:t>e una cucina attrezzata. La casa è dotata di ogni confort, aria condizionata, frigorifero, smart tv ecc... Il soggiorno comprende la prima colazione costituita da un mix dolce e salato di prodotti dell’artigianato cetarese.</a:t>
            </a:r>
            <a:endParaRPr lang="it-IT" sz="1200" dirty="0">
              <a:solidFill>
                <a:srgbClr val="FFFF00"/>
              </a:solidFill>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839658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293</Words>
  <Application>Microsoft Office PowerPoint</Application>
  <PresentationFormat>Widescreen</PresentationFormat>
  <Paragraphs>6</Paragraphs>
  <Slides>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Calibri</vt:lpstr>
      <vt:lpstr>Calibri Light</vt:lpstr>
      <vt:lpstr>Comic Sans MS</vt:lpstr>
      <vt:lpstr>Tema di Office</vt:lpstr>
      <vt:lpstr>Presentazione standard di PowerPoint</vt:lpstr>
    </vt:vector>
  </TitlesOfParts>
  <Company>Guardia di Finanza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Forcellino Gianluca - APP.SC</dc:creator>
  <cp:lastModifiedBy>teresa diana</cp:lastModifiedBy>
  <cp:revision>8</cp:revision>
  <dcterms:created xsi:type="dcterms:W3CDTF">2024-04-23T07:20:35Z</dcterms:created>
  <dcterms:modified xsi:type="dcterms:W3CDTF">2024-05-01T07:53:08Z</dcterms:modified>
</cp:coreProperties>
</file>