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04FF-D76F-42CE-A313-EE42E0A6B9F7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343E-04FB-4B03-9439-1A1CB3F573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11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04FF-D76F-42CE-A313-EE42E0A6B9F7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343E-04FB-4B03-9439-1A1CB3F573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079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04FF-D76F-42CE-A313-EE42E0A6B9F7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343E-04FB-4B03-9439-1A1CB3F573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373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04FF-D76F-42CE-A313-EE42E0A6B9F7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343E-04FB-4B03-9439-1A1CB3F573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84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04FF-D76F-42CE-A313-EE42E0A6B9F7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343E-04FB-4B03-9439-1A1CB3F573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46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04FF-D76F-42CE-A313-EE42E0A6B9F7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343E-04FB-4B03-9439-1A1CB3F573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13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04FF-D76F-42CE-A313-EE42E0A6B9F7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343E-04FB-4B03-9439-1A1CB3F573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5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04FF-D76F-42CE-A313-EE42E0A6B9F7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343E-04FB-4B03-9439-1A1CB3F573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586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04FF-D76F-42CE-A313-EE42E0A6B9F7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343E-04FB-4B03-9439-1A1CB3F573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99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04FF-D76F-42CE-A313-EE42E0A6B9F7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343E-04FB-4B03-9439-1A1CB3F573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15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04FF-D76F-42CE-A313-EE42E0A6B9F7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343E-04FB-4B03-9439-1A1CB3F573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73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04FF-D76F-42CE-A313-EE42E0A6B9F7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343E-04FB-4B03-9439-1A1CB3F573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33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708159" y="653216"/>
            <a:ext cx="4650076" cy="985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600" b="1" dirty="0">
                <a:solidFill>
                  <a:srgbClr val="FFFF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GODITI IL TRAMONTO DALLA                CASA VACANZE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600" b="1" dirty="0">
                <a:solidFill>
                  <a:srgbClr val="FFFF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«LA LAMPARA»</a:t>
            </a:r>
            <a:endParaRPr lang="it-IT" sz="1600" dirty="0">
              <a:solidFill>
                <a:srgbClr val="FFFF00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1" y="0"/>
            <a:ext cx="3103757" cy="2335388"/>
          </a:xfrm>
          <a:prstGeom prst="rect">
            <a:avLst/>
          </a:prstGeom>
        </p:spPr>
      </p:pic>
      <p:pic>
        <p:nvPicPr>
          <p:cNvPr id="1026" name="Picture 2" descr="Cetara, il pittoresco borgo di mare che guarda verso Capr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" y="2402970"/>
            <a:ext cx="3079484" cy="239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ccia in su 9"/>
          <p:cNvSpPr/>
          <p:nvPr/>
        </p:nvSpPr>
        <p:spPr>
          <a:xfrm>
            <a:off x="997074" y="4209441"/>
            <a:ext cx="432262" cy="43555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FF00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427675" y="430586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Siamo qui</a:t>
            </a:r>
          </a:p>
        </p:txBody>
      </p:sp>
      <p:pic>
        <p:nvPicPr>
          <p:cNvPr id="2" name="Immagine 1" descr="Immagine che contiene muro, interno, casa, interior design&#10;&#10;Descrizione generata automaticamente">
            <a:extLst>
              <a:ext uri="{FF2B5EF4-FFF2-40B4-BE49-F238E27FC236}">
                <a16:creationId xmlns:a16="http://schemas.microsoft.com/office/drawing/2014/main" id="{63A65F04-2370-CA8E-8FE3-CB51F27ADA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9062" y="4273790"/>
            <a:ext cx="1812497" cy="3079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63F0AE0-7B64-95D7-0C65-00DEC9A0E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0585" y="54659"/>
            <a:ext cx="3158002" cy="232277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5E6BE79-9E0C-A7A4-E5BD-7479B6DB48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0585" y="2429993"/>
            <a:ext cx="3218967" cy="205057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F4A1D73-F225-B489-5A84-716032E29D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5271" y="4564314"/>
            <a:ext cx="3231160" cy="215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28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Tema di Office</vt:lpstr>
      <vt:lpstr>Presentazione standard di PowerPoint</vt:lpstr>
    </vt:vector>
  </TitlesOfParts>
  <Company>Guardia di Finanza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Forcellino Gianluca - APP.SC</dc:creator>
  <cp:lastModifiedBy>teresa diana</cp:lastModifiedBy>
  <cp:revision>6</cp:revision>
  <dcterms:created xsi:type="dcterms:W3CDTF">2024-04-22T06:48:11Z</dcterms:created>
  <dcterms:modified xsi:type="dcterms:W3CDTF">2024-05-01T07:51:32Z</dcterms:modified>
</cp:coreProperties>
</file>