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92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42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68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96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35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45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4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32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0580-F736-41BA-B002-DFAC35ECBF6C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F6A1-E18A-4F87-8FE3-25DF0D961F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8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95310"/>
              </p:ext>
            </p:extLst>
          </p:nvPr>
        </p:nvGraphicFramePr>
        <p:xfrm>
          <a:off x="686606" y="982856"/>
          <a:ext cx="9026560" cy="1237830"/>
        </p:xfrm>
        <a:graphic>
          <a:graphicData uri="http://schemas.openxmlformats.org/drawingml/2006/table">
            <a:tbl>
              <a:tblPr firstRow="1" firstCol="1" bandRow="1"/>
              <a:tblGrid>
                <a:gridCol w="2256640">
                  <a:extLst>
                    <a:ext uri="{9D8B030D-6E8A-4147-A177-3AD203B41FA5}">
                      <a16:colId xmlns:a16="http://schemas.microsoft.com/office/drawing/2014/main" xmlns="" val="20090013"/>
                    </a:ext>
                  </a:extLst>
                </a:gridCol>
                <a:gridCol w="2256640">
                  <a:extLst>
                    <a:ext uri="{9D8B030D-6E8A-4147-A177-3AD203B41FA5}">
                      <a16:colId xmlns:a16="http://schemas.microsoft.com/office/drawing/2014/main" xmlns="" val="4004968461"/>
                    </a:ext>
                  </a:extLst>
                </a:gridCol>
                <a:gridCol w="2256640">
                  <a:extLst>
                    <a:ext uri="{9D8B030D-6E8A-4147-A177-3AD203B41FA5}">
                      <a16:colId xmlns:a16="http://schemas.microsoft.com/office/drawing/2014/main" xmlns="" val="3283168750"/>
                    </a:ext>
                  </a:extLst>
                </a:gridCol>
                <a:gridCol w="2256640">
                  <a:extLst>
                    <a:ext uri="{9D8B030D-6E8A-4147-A177-3AD203B41FA5}">
                      <a16:colId xmlns:a16="http://schemas.microsoft.com/office/drawing/2014/main" xmlns="" val="1054853095"/>
                    </a:ext>
                  </a:extLst>
                </a:gridCol>
              </a:tblGrid>
              <a:tr h="498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APPARTAMENTO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BASSA STAGIONE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STAGIONE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ALTA STAGIONE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>
                        <a:alpha val="5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1311135"/>
                  </a:ext>
                </a:extLst>
              </a:tr>
              <a:tr h="7390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PREZZO A NOTTE PER </a:t>
                      </a:r>
                      <a:r>
                        <a:rPr lang="it-IT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L’APPARTAMENTO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€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120 €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140 €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2674521"/>
                  </a:ext>
                </a:extLst>
              </a:tr>
            </a:tbl>
          </a:graphicData>
        </a:graphic>
      </p:graphicFrame>
      <p:sp>
        <p:nvSpPr>
          <p:cNvPr id="5" name="Rettangolo 4"/>
          <p:cNvSpPr/>
          <p:nvPr/>
        </p:nvSpPr>
        <p:spPr>
          <a:xfrm>
            <a:off x="644930" y="376195"/>
            <a:ext cx="2222083" cy="403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2000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Prezzi e offerte</a:t>
            </a:r>
            <a:endParaRPr lang="it-IT" sz="20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44930" y="2423647"/>
            <a:ext cx="9133552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Bassa stagione:</a:t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gennaio-28 febbraio; 3 novembre-5 dicembre</a:t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stagione:</a:t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marzo-14 luglio (tranne periodi festivi indicati in alta stagione); </a:t>
            </a: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settembre - 2 novembre</a:t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Alta stagione:</a:t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luglio-31 agosto; periodo del Santo Patrono (28-29-30 giugno); 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settimana pasquale: periodo </a:t>
            </a:r>
            <a:r>
              <a:rPr lang="it-IT" sz="1600" b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it-IT" sz="1600" b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aprile - 1 </a:t>
            </a: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maggio; </a:t>
            </a:r>
            <a:r>
              <a:rPr lang="it-IT" sz="1600" b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it-IT" sz="1600" b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dicembre - 7 </a:t>
            </a: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gennaio.</a:t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Tassa di soggiorno:</a:t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2,50 € a persona al giorno.</a:t>
            </a:r>
            <a:b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1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soggiorni superiori a 10 giorni è previsto uno sconto del 20%.</a:t>
            </a:r>
            <a:endParaRPr lang="it-I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Times New Roman</vt:lpstr>
      <vt:lpstr>Tema di Office</vt:lpstr>
      <vt:lpstr>Presentazione standard di PowerPoint</vt:lpstr>
    </vt:vector>
  </TitlesOfParts>
  <Company>Guardia di Finanza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Forcellino Gianluca - APP.SC</dc:creator>
  <cp:lastModifiedBy>Account Microsoft</cp:lastModifiedBy>
  <cp:revision>2</cp:revision>
  <dcterms:created xsi:type="dcterms:W3CDTF">2024-04-22T07:15:13Z</dcterms:created>
  <dcterms:modified xsi:type="dcterms:W3CDTF">2024-04-27T08:24:32Z</dcterms:modified>
</cp:coreProperties>
</file>