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00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1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08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23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84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77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9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1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10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06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7106-056B-4F21-AC9E-5602D7307849}" type="datetimeFigureOut">
              <a:rPr lang="it-IT" smtClean="0"/>
              <a:t>30/04/2024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AA56-652C-40CC-9C39-64628C85AF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90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0"/>
            <a:ext cx="9153331" cy="395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CASA VACANZE «</a:t>
            </a:r>
            <a:r>
              <a:rPr lang="it-IT" sz="10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LA LAMPARA»</a:t>
            </a:r>
            <a:endParaRPr lang="it-IT" sz="1000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Cetara – </a:t>
            </a: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Piazzetta Grotta, n. </a:t>
            </a:r>
            <a:r>
              <a:rPr lang="it-IT" sz="1000" b="1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(SA)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000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Tel fisso: 089/012345 </a:t>
            </a:r>
            <a:endParaRPr lang="it-IT" sz="1000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Cellulare: 300/01010101</a:t>
            </a:r>
            <a:endParaRPr lang="it-IT" sz="1000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e-mail:    casavacanze.lalampara@yahoo.it</a:t>
            </a:r>
            <a:endParaRPr lang="it-IT" sz="1000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Facebook: casavacanzelalampara</a:t>
            </a:r>
            <a:endParaRPr lang="it-IT" sz="1000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Instagram: cas</a:t>
            </a:r>
            <a:r>
              <a:rPr lang="it-IT" sz="10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a_vacanze_lalampara</a:t>
            </a:r>
            <a:endParaRPr lang="it-IT" sz="1000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000" b="1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 auto</a:t>
            </a:r>
            <a:r>
              <a:rPr lang="it-IT" sz="1000" b="1" spc="75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dall'autostrada A3 Napoli-Salerno, uscire a Vietri sul Mare ed imboccare la S.S. 163 Amalfitana. Dopo 4 Km si arriva a Cetara; svoltare a destra verso il centro del paese e scendete verso la spiaggia fino ad arrivare giù vicino al mare dove ci saremo noi ad aspettarvi. </a:t>
            </a:r>
            <a:endParaRPr lang="it-IT" sz="1000" b="1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000" b="1" spc="75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treno: scendere alla stazione di Salerno e nella piazza della stazione attendere il bus Sita per Amalfi via Vietri. Arrivati a Cetara scendere alla fermata bus di Piazza Roma e proseguire a piedi per lo stesso percorso sopra descritto per le auto.</a:t>
            </a:r>
            <a:endParaRPr lang="it-IT" sz="1000" b="1" dirty="0" smtClean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000" b="1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Consulta</a:t>
            </a:r>
            <a:r>
              <a:rPr lang="it-IT" sz="1000" b="1" spc="75" dirty="0" smtClean="0">
                <a:solidFill>
                  <a:srgbClr val="00206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gli orari dei bus SITA (nel sito web della società di trasporti SITA, nella pagina degli orari, in basso, ci sono tutte le tratte della Campania; vi rimandiamo al sito ufficiale poiché gli orari sono soggetti a variazioni periodiche)</a:t>
            </a:r>
            <a:endParaRPr lang="it-IT" sz="1000" b="1" dirty="0">
              <a:solidFill>
                <a:srgbClr val="002060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9153331" y="5753917"/>
            <a:ext cx="1980029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</a:t>
            </a:r>
            <a:endParaRPr lang="it-IT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153331" y="5940795"/>
            <a:ext cx="19800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</a:t>
            </a:r>
            <a:endParaRPr lang="it-IT" sz="1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9817944" y="622081"/>
            <a:ext cx="947695" cy="264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sz="1100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CAMPANIA</a:t>
            </a:r>
            <a:endParaRPr lang="it-IT" sz="1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8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Times New Roman</vt:lpstr>
      <vt:lpstr>Tema di Office</vt:lpstr>
      <vt:lpstr>Presentazione standard di PowerPoint</vt:lpstr>
    </vt:vector>
  </TitlesOfParts>
  <Company>Guardia di Finanza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Forcellino Gianluca - APP.SC</dc:creator>
  <cp:lastModifiedBy>Forcellino Gianluca - APP.SC</cp:lastModifiedBy>
  <cp:revision>6</cp:revision>
  <dcterms:created xsi:type="dcterms:W3CDTF">2024-04-22T06:29:55Z</dcterms:created>
  <dcterms:modified xsi:type="dcterms:W3CDTF">2024-04-30T07:10:10Z</dcterms:modified>
</cp:coreProperties>
</file>