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977C-ED17-46DB-B532-003A8DE9CE4F}" type="datetimeFigureOut">
              <a:rPr lang="it-IT" smtClean="0"/>
              <a:t>19/04/2024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7F62-299C-494B-B51D-449BB35145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422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977C-ED17-46DB-B532-003A8DE9CE4F}" type="datetimeFigureOut">
              <a:rPr lang="it-IT" smtClean="0"/>
              <a:t>19/04/2024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7F62-299C-494B-B51D-449BB35145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295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977C-ED17-46DB-B532-003A8DE9CE4F}" type="datetimeFigureOut">
              <a:rPr lang="it-IT" smtClean="0"/>
              <a:t>19/04/2024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7F62-299C-494B-B51D-449BB35145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16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977C-ED17-46DB-B532-003A8DE9CE4F}" type="datetimeFigureOut">
              <a:rPr lang="it-IT" smtClean="0"/>
              <a:t>19/04/2024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7F62-299C-494B-B51D-449BB35145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162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977C-ED17-46DB-B532-003A8DE9CE4F}" type="datetimeFigureOut">
              <a:rPr lang="it-IT" smtClean="0"/>
              <a:t>19/04/2024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7F62-299C-494B-B51D-449BB35145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2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977C-ED17-46DB-B532-003A8DE9CE4F}" type="datetimeFigureOut">
              <a:rPr lang="it-IT" smtClean="0"/>
              <a:t>19/04/2024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7F62-299C-494B-B51D-449BB35145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585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977C-ED17-46DB-B532-003A8DE9CE4F}" type="datetimeFigureOut">
              <a:rPr lang="it-IT" smtClean="0"/>
              <a:t>19/04/2024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7F62-299C-494B-B51D-449BB35145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118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977C-ED17-46DB-B532-003A8DE9CE4F}" type="datetimeFigureOut">
              <a:rPr lang="it-IT" smtClean="0"/>
              <a:t>19/04/2024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7F62-299C-494B-B51D-449BB35145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67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977C-ED17-46DB-B532-003A8DE9CE4F}" type="datetimeFigureOut">
              <a:rPr lang="it-IT" smtClean="0"/>
              <a:t>19/04/2024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7F62-299C-494B-B51D-449BB35145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128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977C-ED17-46DB-B532-003A8DE9CE4F}" type="datetimeFigureOut">
              <a:rPr lang="it-IT" smtClean="0"/>
              <a:t>19/04/2024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7F62-299C-494B-B51D-449BB35145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306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977C-ED17-46DB-B532-003A8DE9CE4F}" type="datetimeFigureOut">
              <a:rPr lang="it-IT" smtClean="0"/>
              <a:t>19/04/2024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7F62-299C-494B-B51D-449BB35145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86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9977C-ED17-46DB-B532-003A8DE9CE4F}" type="datetimeFigureOut">
              <a:rPr lang="it-IT" smtClean="0"/>
              <a:t>19/04/2024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57F62-299C-494B-B51D-449BB35145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69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6" y="731519"/>
            <a:ext cx="5853241" cy="4957663"/>
          </a:xfrm>
          <a:prstGeom prst="rect">
            <a:avLst/>
          </a:prstGeom>
          <a:effectLst>
            <a:softEdge rad="215900"/>
          </a:effectLst>
        </p:spPr>
      </p:pic>
      <p:sp>
        <p:nvSpPr>
          <p:cNvPr id="3" name="AutoShape 2" descr="Pesca con lampara - Apluvia Service - Tour e Vacanze da sogno!"/>
          <p:cNvSpPr>
            <a:spLocks noChangeAspect="1" noChangeArrowheads="1"/>
          </p:cNvSpPr>
          <p:nvPr/>
        </p:nvSpPr>
        <p:spPr bwMode="auto">
          <a:xfrm>
            <a:off x="7287895" y="1825653"/>
            <a:ext cx="1980796" cy="198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502" y="4161454"/>
            <a:ext cx="1893160" cy="1331785"/>
          </a:xfrm>
          <a:prstGeom prst="rect">
            <a:avLst/>
          </a:prstGeom>
          <a:effectLst>
            <a:glow rad="1244600">
              <a:srgbClr val="002060">
                <a:alpha val="3000"/>
              </a:srgbClr>
            </a:glow>
            <a:softEdge rad="203200"/>
          </a:effectLst>
        </p:spPr>
      </p:pic>
    </p:spTree>
    <p:extLst>
      <p:ext uri="{BB962C8B-B14F-4D97-AF65-F5344CB8AC3E}">
        <p14:creationId xmlns:p14="http://schemas.microsoft.com/office/powerpoint/2010/main" val="6241751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>Guardia di Finanza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Forcellino Gianluca - APP.SC</dc:creator>
  <cp:lastModifiedBy>Forcellino Gianluca - APP.SC</cp:lastModifiedBy>
  <cp:revision>3</cp:revision>
  <dcterms:created xsi:type="dcterms:W3CDTF">2024-04-19T08:26:32Z</dcterms:created>
  <dcterms:modified xsi:type="dcterms:W3CDTF">2024-04-19T08:44:57Z</dcterms:modified>
</cp:coreProperties>
</file>