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forcats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"/>
          <p:cNvGrpSpPr/>
          <p:nvPr/>
        </p:nvGrpSpPr>
        <p:grpSpPr>
          <a:xfrm>
            <a:off x="9528660" y="8234242"/>
            <a:ext cx="1670114" cy="617372"/>
            <a:chOff x="25400" y="88900"/>
            <a:chExt cx="1670113" cy="617370"/>
          </a:xfrm>
        </p:grpSpPr>
        <p:sp>
          <p:nvSpPr>
            <p:cNvPr id="128" name="Line"/>
            <p:cNvSpPr/>
            <p:nvPr/>
          </p:nvSpPr>
          <p:spPr>
            <a:xfrm>
              <a:off x="699419" y="2093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34" name="Group"/>
            <p:cNvGrpSpPr/>
            <p:nvPr/>
          </p:nvGrpSpPr>
          <p:grpSpPr>
            <a:xfrm>
              <a:off x="1044575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129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33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130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131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2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141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pSp>
            <p:nvGrpSpPr>
              <p:cNvPr id="139" name="Group"/>
              <p:cNvGrpSpPr/>
              <p:nvPr/>
            </p:nvGrpSpPr>
            <p:grpSpPr>
              <a:xfrm>
                <a:off x="260350" y="88900"/>
                <a:ext cx="301605" cy="507172"/>
                <a:chOff x="0" y="0"/>
                <a:chExt cx="301604" cy="507171"/>
              </a:xfrm>
            </p:grpSpPr>
            <p:sp>
              <p:nvSpPr>
                <p:cNvPr id="135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136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7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8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rgbClr val="3DA8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aphicFrame>
            <p:nvGraphicFramePr>
              <p:cNvPr id="140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143" name="x"/>
          <p:cNvSpPr txBox="1"/>
          <p:nvPr/>
        </p:nvSpPr>
        <p:spPr>
          <a:xfrm>
            <a:off x="9939591" y="8507460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9517337" y="8960135"/>
            <a:ext cx="1670115" cy="615123"/>
            <a:chOff x="25400" y="91148"/>
            <a:chExt cx="1670113" cy="615122"/>
          </a:xfrm>
        </p:grpSpPr>
        <p:grpSp>
          <p:nvGrpSpPr>
            <p:cNvPr id="150" name="Group"/>
            <p:cNvGrpSpPr/>
            <p:nvPr/>
          </p:nvGrpSpPr>
          <p:grpSpPr>
            <a:xfrm>
              <a:off x="1044574" y="91148"/>
              <a:ext cx="650940" cy="615123"/>
              <a:chOff x="25400" y="88900"/>
              <a:chExt cx="650938" cy="615122"/>
            </a:xfrm>
          </p:grpSpPr>
          <p:grpSp>
            <p:nvGrpSpPr>
              <p:cNvPr id="148" name="Group"/>
              <p:cNvGrpSpPr/>
              <p:nvPr/>
            </p:nvGrpSpPr>
            <p:grpSpPr>
              <a:xfrm>
                <a:off x="260350" y="88900"/>
                <a:ext cx="301605" cy="507172"/>
                <a:chOff x="0" y="0"/>
                <a:chExt cx="301604" cy="507171"/>
              </a:xfrm>
            </p:grpSpPr>
            <p:sp>
              <p:nvSpPr>
                <p:cNvPr id="144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145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6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7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rgbClr val="3DA8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aphicFrame>
            <p:nvGraphicFramePr>
              <p:cNvPr id="149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56" name="Group"/>
            <p:cNvGrpSpPr/>
            <p:nvPr/>
          </p:nvGrpSpPr>
          <p:grpSpPr>
            <a:xfrm>
              <a:off x="25400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151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55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152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153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4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sp>
          <p:nvSpPr>
            <p:cNvPr id="157" name="Line"/>
            <p:cNvSpPr/>
            <p:nvPr/>
          </p:nvSpPr>
          <p:spPr>
            <a:xfrm>
              <a:off x="699419" y="2093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59" name="x"/>
          <p:cNvSpPr txBox="1"/>
          <p:nvPr/>
        </p:nvSpPr>
        <p:spPr>
          <a:xfrm>
            <a:off x="10946066" y="9222685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9517337" y="9669086"/>
            <a:ext cx="1670115" cy="617372"/>
            <a:chOff x="25400" y="88900"/>
            <a:chExt cx="1670113" cy="617370"/>
          </a:xfrm>
        </p:grpSpPr>
        <p:sp>
          <p:nvSpPr>
            <p:cNvPr id="160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7" name="Group"/>
            <p:cNvGrpSpPr/>
            <p:nvPr/>
          </p:nvGrpSpPr>
          <p:grpSpPr>
            <a:xfrm>
              <a:off x="1044575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161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5CA6A8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66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162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163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4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5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rgbClr val="5C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173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168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EBEBEB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72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169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170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1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175" name="x"/>
          <p:cNvSpPr txBox="1"/>
          <p:nvPr/>
        </p:nvSpPr>
        <p:spPr>
          <a:xfrm>
            <a:off x="10568262" y="1000258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9517337" y="4342411"/>
            <a:ext cx="1670115" cy="617372"/>
            <a:chOff x="25400" y="88900"/>
            <a:chExt cx="1670113" cy="617370"/>
          </a:xfrm>
        </p:grpSpPr>
        <p:sp>
          <p:nvSpPr>
            <p:cNvPr id="176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1044575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177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5DA6A8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54A77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5DA6A8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5DA6A8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181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178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179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rgbClr val="5D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189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183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188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184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185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6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7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191" name="x"/>
          <p:cNvSpPr txBox="1"/>
          <p:nvPr/>
        </p:nvSpPr>
        <p:spPr>
          <a:xfrm>
            <a:off x="10958766" y="4327995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pic>
        <p:nvPicPr>
          <p:cNvPr id="192" name="Screen Shot 2019-02-08 at 4.35.15 PM.png" descr="Screen Shot 2019-02-08 at 4.35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6866" y="-19583"/>
            <a:ext cx="5791201" cy="2502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Group"/>
          <p:cNvGrpSpPr/>
          <p:nvPr/>
        </p:nvGrpSpPr>
        <p:grpSpPr>
          <a:xfrm>
            <a:off x="9517337" y="2021158"/>
            <a:ext cx="1670115" cy="627824"/>
            <a:chOff x="25400" y="78448"/>
            <a:chExt cx="1670113" cy="627822"/>
          </a:xfrm>
        </p:grpSpPr>
        <p:sp>
          <p:nvSpPr>
            <p:cNvPr id="193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1044575" y="78448"/>
              <a:ext cx="650939" cy="627823"/>
              <a:chOff x="25400" y="76200"/>
              <a:chExt cx="650938" cy="627822"/>
            </a:xfrm>
          </p:grpSpPr>
          <p:graphicFrame>
            <p:nvGraphicFramePr>
              <p:cNvPr id="194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6D4D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9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3DA8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6D4D6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199" name="Group"/>
              <p:cNvGrpSpPr/>
              <p:nvPr/>
            </p:nvGrpSpPr>
            <p:grpSpPr>
              <a:xfrm>
                <a:off x="260349" y="76200"/>
                <a:ext cx="301605" cy="507172"/>
                <a:chOff x="0" y="0"/>
                <a:chExt cx="301604" cy="507171"/>
              </a:xfrm>
            </p:grpSpPr>
            <p:sp>
              <p:nvSpPr>
                <p:cNvPr id="195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196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rgbClr val="8DD2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7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rgbClr val="5D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8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rgbClr val="4F7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207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201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06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202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03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04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05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209" name="v"/>
          <p:cNvSpPr txBox="1"/>
          <p:nvPr/>
        </p:nvSpPr>
        <p:spPr>
          <a:xfrm>
            <a:off x="10568262" y="253858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210" name="Line"/>
          <p:cNvSpPr/>
          <p:nvPr/>
        </p:nvSpPr>
        <p:spPr>
          <a:xfrm flipV="1">
            <a:off x="2628118" y="2270665"/>
            <a:ext cx="735835" cy="214567"/>
          </a:xfrm>
          <a:prstGeom prst="line">
            <a:avLst/>
          </a:prstGeom>
          <a:ln w="12700">
            <a:solidFill>
              <a:srgbClr val="7A47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244" name="Group"/>
          <p:cNvGrpSpPr/>
          <p:nvPr/>
        </p:nvGrpSpPr>
        <p:grpSpPr>
          <a:xfrm>
            <a:off x="1246688" y="9321398"/>
            <a:ext cx="1343128" cy="1016147"/>
            <a:chOff x="0" y="0"/>
            <a:chExt cx="1343127" cy="1016146"/>
          </a:xfrm>
        </p:grpSpPr>
        <p:sp>
          <p:nvSpPr>
            <p:cNvPr id="211" name="Line"/>
            <p:cNvSpPr/>
            <p:nvPr/>
          </p:nvSpPr>
          <p:spPr>
            <a:xfrm>
              <a:off x="488301" y="319961"/>
              <a:ext cx="1270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25" name="Group"/>
            <p:cNvGrpSpPr/>
            <p:nvPr/>
          </p:nvGrpSpPr>
          <p:grpSpPr>
            <a:xfrm>
              <a:off x="0" y="1811"/>
              <a:ext cx="689253" cy="1012055"/>
              <a:chOff x="0" y="0"/>
              <a:chExt cx="689252" cy="1012053"/>
            </a:xfrm>
          </p:grpSpPr>
          <p:grpSp>
            <p:nvGrpSpPr>
              <p:cNvPr id="217" name="Group"/>
              <p:cNvGrpSpPr/>
              <p:nvPr/>
            </p:nvGrpSpPr>
            <p:grpSpPr>
              <a:xfrm>
                <a:off x="38314" y="470"/>
                <a:ext cx="650939" cy="665923"/>
                <a:chOff x="25400" y="0"/>
                <a:chExt cx="650938" cy="665922"/>
              </a:xfrm>
            </p:grpSpPr>
            <p:graphicFrame>
              <p:nvGraphicFramePr>
                <p:cNvPr id="212" name="Table"/>
                <p:cNvGraphicFramePr/>
                <p:nvPr/>
              </p:nvGraphicFramePr>
              <p:xfrm>
                <a:off x="25400" y="5632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16" name="Group"/>
                <p:cNvGrpSpPr/>
                <p:nvPr/>
              </p:nvGrpSpPr>
              <p:grpSpPr>
                <a:xfrm>
                  <a:off x="196850" y="0"/>
                  <a:ext cx="200005" cy="368300"/>
                  <a:chOff x="0" y="0"/>
                  <a:chExt cx="200004" cy="368300"/>
                </a:xfrm>
              </p:grpSpPr>
              <p:sp>
                <p:nvSpPr>
                  <p:cNvPr id="213" name="1 =…"/>
                  <p:cNvSpPr txBox="1"/>
                  <p:nvPr/>
                </p:nvSpPr>
                <p:spPr>
                  <a:xfrm>
                    <a:off x="0" y="0"/>
                    <a:ext cx="139700" cy="3683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0" sz="700">
                        <a:solidFill>
                          <a:srgbClr val="000000"/>
                        </a:solidFill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0" sz="700">
                        <a:solidFill>
                          <a:srgbClr val="000000"/>
                        </a:solidFill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214" name="Square"/>
                  <p:cNvSpPr/>
                  <p:nvPr/>
                </p:nvSpPr>
                <p:spPr>
                  <a:xfrm>
                    <a:off x="123804" y="61152"/>
                    <a:ext cx="76201" cy="73026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15" name="Square"/>
                  <p:cNvSpPr/>
                  <p:nvPr/>
                </p:nvSpPr>
                <p:spPr>
                  <a:xfrm>
                    <a:off x="123804" y="152580"/>
                    <a:ext cx="76201" cy="73026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grpSp>
            <p:nvGrpSpPr>
              <p:cNvPr id="223" name="Group"/>
              <p:cNvGrpSpPr/>
              <p:nvPr/>
            </p:nvGrpSpPr>
            <p:grpSpPr>
              <a:xfrm>
                <a:off x="38314" y="346131"/>
                <a:ext cx="650939" cy="665923"/>
                <a:chOff x="25400" y="0"/>
                <a:chExt cx="650938" cy="665922"/>
              </a:xfrm>
            </p:grpSpPr>
            <p:graphicFrame>
              <p:nvGraphicFramePr>
                <p:cNvPr id="218" name="Table"/>
                <p:cNvGraphicFramePr/>
                <p:nvPr/>
              </p:nvGraphicFramePr>
              <p:xfrm>
                <a:off x="25400" y="5632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1AED4"/>
                          </a:solidFill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22" name="Group"/>
                <p:cNvGrpSpPr/>
                <p:nvPr/>
              </p:nvGrpSpPr>
              <p:grpSpPr>
                <a:xfrm>
                  <a:off x="196850" y="0"/>
                  <a:ext cx="200005" cy="368300"/>
                  <a:chOff x="0" y="0"/>
                  <a:chExt cx="200004" cy="368300"/>
                </a:xfrm>
              </p:grpSpPr>
              <p:sp>
                <p:nvSpPr>
                  <p:cNvPr id="219" name="1 =…"/>
                  <p:cNvSpPr txBox="1"/>
                  <p:nvPr/>
                </p:nvSpPr>
                <p:spPr>
                  <a:xfrm>
                    <a:off x="0" y="0"/>
                    <a:ext cx="139700" cy="3683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0" sz="700">
                        <a:solidFill>
                          <a:srgbClr val="000000"/>
                        </a:solidFill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0" sz="700">
                        <a:solidFill>
                          <a:srgbClr val="000000"/>
                        </a:solidFill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220" name="Square"/>
                  <p:cNvSpPr/>
                  <p:nvPr/>
                </p:nvSpPr>
                <p:spPr>
                  <a:xfrm>
                    <a:off x="123804" y="61152"/>
                    <a:ext cx="76201" cy="73026"/>
                  </a:xfrm>
                  <a:prstGeom prst="rect">
                    <a:avLst/>
                  </a:prstGeom>
                  <a:solidFill>
                    <a:srgbClr val="D1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21" name="Square"/>
                  <p:cNvSpPr/>
                  <p:nvPr/>
                </p:nvSpPr>
                <p:spPr>
                  <a:xfrm>
                    <a:off x="123804" y="152580"/>
                    <a:ext cx="76201" cy="73026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224" name="Rounded Rectangle"/>
              <p:cNvSpPr/>
              <p:nvPr/>
            </p:nvSpPr>
            <p:spPr>
              <a:xfrm>
                <a:off x="0" y="0"/>
                <a:ext cx="446942" cy="725202"/>
              </a:xfrm>
              <a:prstGeom prst="roundRect">
                <a:avLst>
                  <a:gd name="adj" fmla="val 20843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654809" y="0"/>
              <a:ext cx="688319" cy="1016147"/>
              <a:chOff x="0" y="0"/>
              <a:chExt cx="688318" cy="1016146"/>
            </a:xfrm>
          </p:grpSpPr>
          <p:grpSp>
            <p:nvGrpSpPr>
              <p:cNvPr id="241" name="Group"/>
              <p:cNvGrpSpPr/>
              <p:nvPr/>
            </p:nvGrpSpPr>
            <p:grpSpPr>
              <a:xfrm>
                <a:off x="37379" y="0"/>
                <a:ext cx="650940" cy="1016147"/>
                <a:chOff x="25400" y="0"/>
                <a:chExt cx="650938" cy="1016146"/>
              </a:xfrm>
            </p:grpSpPr>
            <p:grpSp>
              <p:nvGrpSpPr>
                <p:cNvPr id="230" name="Group"/>
                <p:cNvGrpSpPr/>
                <p:nvPr/>
              </p:nvGrpSpPr>
              <p:grpSpPr>
                <a:xfrm>
                  <a:off x="197579" y="352985"/>
                  <a:ext cx="200005" cy="368301"/>
                  <a:chOff x="0" y="0"/>
                  <a:chExt cx="200004" cy="368300"/>
                </a:xfrm>
              </p:grpSpPr>
              <p:sp>
                <p:nvSpPr>
                  <p:cNvPr id="226" name="1 =…"/>
                  <p:cNvSpPr txBox="1"/>
                  <p:nvPr/>
                </p:nvSpPr>
                <p:spPr>
                  <a:xfrm>
                    <a:off x="0" y="0"/>
                    <a:ext cx="139700" cy="3683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0" sz="700">
                        <a:solidFill>
                          <a:srgbClr val="000000"/>
                        </a:solidFill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0" sz="700">
                        <a:solidFill>
                          <a:srgbClr val="000000"/>
                        </a:solidFill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0" sz="700">
                        <a:solidFill>
                          <a:srgbClr val="000000"/>
                        </a:solidFill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27" name="Square"/>
                  <p:cNvSpPr/>
                  <p:nvPr/>
                </p:nvSpPr>
                <p:spPr>
                  <a:xfrm>
                    <a:off x="123804" y="61153"/>
                    <a:ext cx="76201" cy="73026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28" name="Square"/>
                  <p:cNvSpPr/>
                  <p:nvPr/>
                </p:nvSpPr>
                <p:spPr>
                  <a:xfrm>
                    <a:off x="123804" y="152580"/>
                    <a:ext cx="76201" cy="73026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29" name="Square"/>
                  <p:cNvSpPr/>
                  <p:nvPr/>
                </p:nvSpPr>
                <p:spPr>
                  <a:xfrm>
                    <a:off x="123804" y="244007"/>
                    <a:ext cx="76201" cy="73026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237" name="Group"/>
                <p:cNvGrpSpPr/>
                <p:nvPr/>
              </p:nvGrpSpPr>
              <p:grpSpPr>
                <a:xfrm>
                  <a:off x="25400" y="0"/>
                  <a:ext cx="650939" cy="670486"/>
                  <a:chOff x="25400" y="0"/>
                  <a:chExt cx="650938" cy="670485"/>
                </a:xfrm>
              </p:grpSpPr>
              <p:graphicFrame>
                <p:nvGraphicFramePr>
                  <p:cNvPr id="231" name="Table"/>
                  <p:cNvGraphicFramePr/>
                  <p:nvPr/>
                </p:nvGraphicFramePr>
                <p:xfrm>
                  <a:off x="25400" y="60885"/>
                  <a:ext cx="650939" cy="609601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27000"/>
                      </a:tblGrid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6">
                                <a:satOff val="11793"/>
                                <a:lumOff val="18243"/>
                              </a:schemeClr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6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</a:tbl>
                  </a:graphicData>
                </a:graphic>
              </p:graphicFrame>
              <p:grpSp>
                <p:nvGrpSpPr>
                  <p:cNvPr id="236" name="Group"/>
                  <p:cNvGrpSpPr/>
                  <p:nvPr/>
                </p:nvGrpSpPr>
                <p:grpSpPr>
                  <a:xfrm>
                    <a:off x="191674" y="0"/>
                    <a:ext cx="200005" cy="368300"/>
                    <a:chOff x="0" y="0"/>
                    <a:chExt cx="200004" cy="368300"/>
                  </a:xfrm>
                </p:grpSpPr>
                <p:sp>
                  <p:nvSpPr>
                    <p:cNvPr id="232" name="1 =…"/>
                    <p:cNvSpPr txBox="1"/>
                    <p:nvPr/>
                  </p:nvSpPr>
                  <p:spPr>
                    <a:xfrm>
                      <a:off x="0" y="0"/>
                      <a:ext cx="139700" cy="3683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b="0" spc="-20" sz="700">
                          <a:solidFill>
                            <a:srgbClr val="000000"/>
                          </a:solidFill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b="0" spc="-20" sz="700">
                          <a:solidFill>
                            <a:srgbClr val="000000"/>
                          </a:solidFill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b="0" spc="-20" sz="700">
                          <a:solidFill>
                            <a:srgbClr val="000000"/>
                          </a:solidFill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233" name="Square"/>
                    <p:cNvSpPr/>
                    <p:nvPr/>
                  </p:nvSpPr>
                  <p:spPr>
                    <a:xfrm>
                      <a:off x="123804" y="61152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234" name="Square"/>
                    <p:cNvSpPr/>
                    <p:nvPr/>
                  </p:nvSpPr>
                  <p:spPr>
                    <a:xfrm>
                      <a:off x="123804" y="152580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235" name="Square"/>
                    <p:cNvSpPr/>
                    <p:nvPr/>
                  </p:nvSpPr>
                  <p:spPr>
                    <a:xfrm>
                      <a:off x="123804" y="244007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</p:grpSp>
            </p:grpSp>
            <p:graphicFrame>
              <p:nvGraphicFramePr>
                <p:cNvPr id="238" name="Table"/>
                <p:cNvGraphicFramePr/>
                <p:nvPr/>
              </p:nvGraphicFramePr>
              <p:xfrm>
                <a:off x="25400" y="40654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54DA4"/>
                          </a:solidFill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31579"/>
                          </a:solidFill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9" name="2"/>
                <p:cNvSpPr txBox="1"/>
                <p:nvPr/>
              </p:nvSpPr>
              <p:spPr>
                <a:xfrm>
                  <a:off x="44450" y="518844"/>
                  <a:ext cx="88900" cy="1462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60831">
                    <a:lnSpc>
                      <a:spcPct val="80000"/>
                    </a:lnSpc>
                    <a:spcBef>
                      <a:spcPts val="0"/>
                    </a:spcBef>
                    <a:defRPr sz="959">
                      <a:solidFill>
                        <a:srgbClr val="FFFFFF"/>
                      </a:solidFill>
                    </a:defRPr>
                  </a:lvl1pPr>
                </a:lstStyle>
                <a:p>
                  <a:pPr>
                    <a:defRPr b="0"/>
                  </a:pPr>
                  <a:r>
                    <a:rPr b="1"/>
                    <a:t>2</a:t>
                  </a:r>
                </a:p>
              </p:txBody>
            </p:sp>
            <p:graphicFrame>
              <p:nvGraphicFramePr>
                <p:cNvPr id="240" name="Table"/>
                <p:cNvGraphicFramePr/>
                <p:nvPr/>
              </p:nvGraphicFramePr>
              <p:xfrm>
                <a:off x="25400" y="40654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1AED4"/>
                          </a:solidFill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301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242" name="Rounded Rectangle"/>
              <p:cNvSpPr/>
              <p:nvPr/>
            </p:nvSpPr>
            <p:spPr>
              <a:xfrm>
                <a:off x="0" y="1811"/>
                <a:ext cx="446942" cy="725203"/>
              </a:xfrm>
              <a:prstGeom prst="roundRect">
                <a:avLst>
                  <a:gd name="adj" fmla="val 20843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245" name="a"/>
          <p:cNvSpPr txBox="1"/>
          <p:nvPr/>
        </p:nvSpPr>
        <p:spPr>
          <a:xfrm>
            <a:off x="1957927" y="9708894"/>
            <a:ext cx="88901" cy="14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959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246" name="c"/>
          <p:cNvSpPr txBox="1"/>
          <p:nvPr/>
        </p:nvSpPr>
        <p:spPr>
          <a:xfrm>
            <a:off x="1957927" y="9827542"/>
            <a:ext cx="88901" cy="14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959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4862016" y="7739710"/>
            <a:ext cx="469901" cy="469901"/>
            <a:chOff x="0" y="0"/>
            <a:chExt cx="469900" cy="469900"/>
          </a:xfrm>
        </p:grpSpPr>
        <p:sp>
          <p:nvSpPr>
            <p:cNvPr id="247" name="Line"/>
            <p:cNvSpPr/>
            <p:nvPr/>
          </p:nvSpPr>
          <p:spPr>
            <a:xfrm flipV="1">
              <a:off x="408020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 flipV="1">
              <a:off x="350330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292639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234950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177260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119569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61879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-1" y="465710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H="1" flipV="1">
              <a:off x="-1" y="4190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-1" y="61879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 flipH="1" flipV="1">
              <a:off x="-1" y="119570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 flipH="1" flipV="1">
              <a:off x="-1" y="177260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 flipH="1" flipV="1">
              <a:off x="-1" y="234950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-1" y="292640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 flipH="1" flipV="1">
              <a:off x="-1" y="350330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H="1" flipV="1">
              <a:off x="-1" y="408020"/>
              <a:ext cx="469901" cy="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4190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465709" y="-1"/>
              <a:ext cx="1" cy="469901"/>
            </a:xfrm>
            <a:prstGeom prst="line">
              <a:avLst/>
            </a:prstGeom>
            <a:noFill/>
            <a:ln w="635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4913926" y="7781727"/>
            <a:ext cx="101601" cy="248841"/>
            <a:chOff x="0" y="0"/>
            <a:chExt cx="101600" cy="248840"/>
          </a:xfrm>
        </p:grpSpPr>
        <p:sp>
          <p:nvSpPr>
            <p:cNvPr id="266" name="Rectangle"/>
            <p:cNvSpPr/>
            <p:nvPr/>
          </p:nvSpPr>
          <p:spPr>
            <a:xfrm>
              <a:off x="0" y="43986"/>
              <a:ext cx="101600" cy="160868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50799" y="0"/>
              <a:ext cx="2" cy="248841"/>
            </a:xfrm>
            <a:prstGeom prst="line">
              <a:avLst/>
            </a:prstGeom>
            <a:noFill/>
            <a:ln w="12700" cap="flat">
              <a:solidFill>
                <a:schemeClr val="accent6">
                  <a:satOff val="11793"/>
                  <a:lumOff val="18243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5047555" y="7951829"/>
            <a:ext cx="101601" cy="248841"/>
            <a:chOff x="0" y="0"/>
            <a:chExt cx="101600" cy="248840"/>
          </a:xfrm>
        </p:grpSpPr>
        <p:sp>
          <p:nvSpPr>
            <p:cNvPr id="269" name="Rectangle"/>
            <p:cNvSpPr/>
            <p:nvPr/>
          </p:nvSpPr>
          <p:spPr>
            <a:xfrm>
              <a:off x="0" y="43986"/>
              <a:ext cx="101600" cy="160868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50799" y="0"/>
              <a:ext cx="2" cy="248841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5183432" y="7867412"/>
            <a:ext cx="101601" cy="248842"/>
            <a:chOff x="0" y="0"/>
            <a:chExt cx="101600" cy="248840"/>
          </a:xfrm>
        </p:grpSpPr>
        <p:sp>
          <p:nvSpPr>
            <p:cNvPr id="272" name="Rectangle"/>
            <p:cNvSpPr/>
            <p:nvPr/>
          </p:nvSpPr>
          <p:spPr>
            <a:xfrm>
              <a:off x="0" y="43987"/>
              <a:ext cx="101600" cy="160867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 flipV="1">
              <a:off x="50799" y="0"/>
              <a:ext cx="2" cy="248841"/>
            </a:xfrm>
            <a:prstGeom prst="line">
              <a:avLst/>
            </a:prstGeom>
            <a:noFill/>
            <a:ln w="12700" cap="flat">
              <a:solidFill>
                <a:schemeClr val="accent6">
                  <a:hueOff val="112646"/>
                  <a:satOff val="4570"/>
                  <a:lumOff val="-19624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5" name="Factors with forcats : : CHEAT SHEET"/>
          <p:cNvSpPr txBox="1"/>
          <p:nvPr>
            <p:ph type="title"/>
          </p:nvPr>
        </p:nvSpPr>
        <p:spPr>
          <a:xfrm>
            <a:off x="275721" y="361177"/>
            <a:ext cx="8570738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Factors with forcats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76" name="Change the value of levels"/>
          <p:cNvSpPr txBox="1"/>
          <p:nvPr/>
        </p:nvSpPr>
        <p:spPr>
          <a:xfrm>
            <a:off x="9316423" y="1492021"/>
            <a:ext cx="34667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Change the value of levels</a:t>
            </a:r>
          </a:p>
        </p:txBody>
      </p:sp>
      <p:sp>
        <p:nvSpPr>
          <p:cNvPr id="277" name="Line"/>
          <p:cNvSpPr/>
          <p:nvPr/>
        </p:nvSpPr>
        <p:spPr>
          <a:xfrm>
            <a:off x="319187" y="5359400"/>
            <a:ext cx="400483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8" name="The forcats package provides tools for working with factors, which are R's data structure for categorical data."/>
          <p:cNvSpPr txBox="1"/>
          <p:nvPr/>
        </p:nvSpPr>
        <p:spPr>
          <a:xfrm>
            <a:off x="326071" y="1240811"/>
            <a:ext cx="7833487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forcats</a:t>
            </a:r>
            <a:r>
              <a:t> package provides tools for working with factors, which are R's data structure for categorical data.</a:t>
            </a:r>
          </a:p>
        </p:txBody>
      </p:sp>
      <p:sp>
        <p:nvSpPr>
          <p:cNvPr id="279" name="Line"/>
          <p:cNvSpPr/>
          <p:nvPr/>
        </p:nvSpPr>
        <p:spPr>
          <a:xfrm>
            <a:off x="331388" y="7745574"/>
            <a:ext cx="399263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R represents categorical…"/>
          <p:cNvSpPr txBox="1"/>
          <p:nvPr/>
        </p:nvSpPr>
        <p:spPr>
          <a:xfrm>
            <a:off x="326071" y="1888160"/>
            <a:ext cx="4112926" cy="1172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 represents categorical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with factors. A </a:t>
            </a:r>
            <a:r>
              <a:rPr b="1"/>
              <a:t>factor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is an integer vector with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levels</a:t>
            </a:r>
            <a:r>
              <a:t> attribute that stores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set of mappings between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integers and categorical values. When you view a factor, R displays not the integers, but the values associated with them.</a:t>
            </a:r>
          </a:p>
        </p:txBody>
      </p:sp>
      <p:sp>
        <p:nvSpPr>
          <p:cNvPr id="281" name="fct_c(…) Combine factors with different levels.…"/>
          <p:cNvSpPr txBox="1"/>
          <p:nvPr/>
        </p:nvSpPr>
        <p:spPr>
          <a:xfrm>
            <a:off x="2540462" y="8198325"/>
            <a:ext cx="1943101" cy="195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fct_c</a:t>
            </a:r>
            <a:r>
              <a:t>(…) Combine factors with different levels.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f1 &lt;- factor(c("a", "c"))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f2 &lt;- factor(c("b", "a"))</a:t>
            </a:r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fct_c(f1, f2)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fct_unify</a:t>
            </a:r>
            <a:r>
              <a:t>(fs, levels = lvls_union(fs)) Standardize levels across a list of factors.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fct_unify(list(f2, f1))</a:t>
            </a:r>
          </a:p>
        </p:txBody>
      </p:sp>
      <p:sp>
        <p:nvSpPr>
          <p:cNvPr id="282" name="Inspect Factors"/>
          <p:cNvSpPr txBox="1"/>
          <p:nvPr/>
        </p:nvSpPr>
        <p:spPr>
          <a:xfrm>
            <a:off x="303066" y="5313689"/>
            <a:ext cx="20389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Inspect Factors</a:t>
            </a:r>
          </a:p>
        </p:txBody>
      </p:sp>
      <p:sp>
        <p:nvSpPr>
          <p:cNvPr id="283" name="RStudio® is a trademark of RStudio, Inc.  •  CC BY SA  RStudio •  info@rstudio.com  •  844-448-1212 • rstudio.com •  Learn more at forcats.tidyverse.org •  Diagrams inspired by @LVaudor  • forcats  0.3.0 •   Updated: 2019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forcats.tidyverse.org</a:t>
            </a:r>
            <a:r>
              <a:t> •  Diagrams inspired by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forcats  0.3.0 •   Updated: 2019-02</a:t>
            </a:r>
          </a:p>
        </p:txBody>
      </p:sp>
      <p:sp>
        <p:nvSpPr>
          <p:cNvPr id="28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5" name="Line"/>
          <p:cNvSpPr/>
          <p:nvPr/>
        </p:nvSpPr>
        <p:spPr>
          <a:xfrm>
            <a:off x="9310238" y="1530349"/>
            <a:ext cx="3023622" cy="1270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6" name="Factors"/>
          <p:cNvSpPr txBox="1"/>
          <p:nvPr/>
        </p:nvSpPr>
        <p:spPr>
          <a:xfrm>
            <a:off x="306210" y="1485899"/>
            <a:ext cx="10026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Factors</a:t>
            </a:r>
          </a:p>
        </p:txBody>
      </p:sp>
      <p:sp>
        <p:nvSpPr>
          <p:cNvPr id="287" name="Line"/>
          <p:cNvSpPr/>
          <p:nvPr/>
        </p:nvSpPr>
        <p:spPr>
          <a:xfrm>
            <a:off x="323328" y="1536700"/>
            <a:ext cx="40006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8" name="Create a factor with factor()…"/>
          <p:cNvSpPr txBox="1"/>
          <p:nvPr/>
        </p:nvSpPr>
        <p:spPr>
          <a:xfrm>
            <a:off x="1899978" y="3079053"/>
            <a:ext cx="2426018" cy="245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b="0"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Create a factor with factor()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factor</a:t>
            </a:r>
            <a:r>
              <a:t>(x = character(), levels,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labels = levels, exclude = NA, ordered = is.ordered(x), nmax = NA) Convert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vector to a factor. Also </a:t>
            </a:r>
            <a:r>
              <a:rPr b="1"/>
              <a:t>as_factor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 &lt;- factor(c("a", "c", "b", "a"),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               levels = c("a", "b", "c"))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Return its levels with levels()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levels</a:t>
            </a:r>
            <a:r>
              <a:t>(x) Return/set the levels of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factor. </a:t>
            </a:r>
            <a:r>
              <a:rPr i="1"/>
              <a:t>levels(f); levels(f) &lt;- c("x","y","z")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defRPr b="0"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Use unclass() to see its structure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9310238" y="7746999"/>
            <a:ext cx="43444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0" name="Add or drop levels"/>
          <p:cNvSpPr txBox="1"/>
          <p:nvPr/>
        </p:nvSpPr>
        <p:spPr>
          <a:xfrm>
            <a:off x="9316423" y="7696199"/>
            <a:ext cx="24260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Add or drop levels</a:t>
            </a:r>
          </a:p>
        </p:txBody>
      </p:sp>
      <p:pic>
        <p:nvPicPr>
          <p:cNvPr id="291" name="forcats.png" descr="forcat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09245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Combine Factors"/>
          <p:cNvSpPr txBox="1"/>
          <p:nvPr/>
        </p:nvSpPr>
        <p:spPr>
          <a:xfrm>
            <a:off x="315268" y="7699863"/>
            <a:ext cx="22675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Combine Factors</a:t>
            </a:r>
          </a:p>
        </p:txBody>
      </p:sp>
      <p:sp>
        <p:nvSpPr>
          <p:cNvPr id="294" name="fct_drop(f, only) Drop unused levels.…"/>
          <p:cNvSpPr txBox="1"/>
          <p:nvPr/>
        </p:nvSpPr>
        <p:spPr>
          <a:xfrm>
            <a:off x="11299998" y="8216051"/>
            <a:ext cx="2705101" cy="212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fct_drop</a:t>
            </a:r>
            <a:r>
              <a:t>(f, only) Drop unused levels.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f5 &lt;- factor(c("a","b"),c("a","b","x"))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f6 &lt;- fct_drop(f5)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fct_expand</a:t>
            </a:r>
            <a:r>
              <a:t>(f, …) Add levels to 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 b="0">
                <a:solidFill>
                  <a:srgbClr val="000000"/>
                </a:solidFill>
              </a:defRPr>
            </a:pPr>
            <a:r>
              <a:t>a factor. </a:t>
            </a:r>
            <a:r>
              <a:rPr i="1"/>
              <a:t>fct_expand(f6, "x")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fct_explicit_na</a:t>
            </a:r>
            <a:r>
              <a:t>(</a:t>
            </a:r>
            <a:r>
              <a:rPr sz="1100"/>
              <a:t>f, na_level="(Missing)"</a:t>
            </a:r>
            <a:r>
              <a:t>) Assigns a level to NAs to ensure they appear in plots, etc.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fct_explicit_na(factor(c("a", "b", NA)))</a:t>
            </a:r>
          </a:p>
        </p:txBody>
      </p:sp>
      <p:sp>
        <p:nvSpPr>
          <p:cNvPr id="295" name="fct_count(f, sort = FALSE)…"/>
          <p:cNvSpPr txBox="1"/>
          <p:nvPr/>
        </p:nvSpPr>
        <p:spPr>
          <a:xfrm>
            <a:off x="2529817" y="5809600"/>
            <a:ext cx="1853672" cy="178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fct_count</a:t>
            </a:r>
            <a:r>
              <a:t>(f, sort = FALSE)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Count the number of values </a:t>
            </a:r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t>with each level. </a:t>
            </a:r>
            <a:r>
              <a:rPr i="1"/>
              <a:t>fct_count(f)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fct_unique</a:t>
            </a:r>
            <a:r>
              <a:t>(f) Return the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unique values, removing duplicates. </a:t>
            </a:r>
            <a:r>
              <a:rPr i="1"/>
              <a:t>fct_unique(f)</a:t>
            </a:r>
          </a:p>
        </p:txBody>
      </p:sp>
      <p:sp>
        <p:nvSpPr>
          <p:cNvPr id="296" name="fct_recode(.f, ...) Manually change levels. Also fct_relabel which obeys purrr::map syntax to apply a function or expression to each level.…"/>
          <p:cNvSpPr txBox="1"/>
          <p:nvPr/>
        </p:nvSpPr>
        <p:spPr>
          <a:xfrm>
            <a:off x="11299998" y="2006210"/>
            <a:ext cx="2426019" cy="564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fct_recode</a:t>
            </a:r>
            <a:r>
              <a:t>(.f, ...) Manually change levels. Also </a:t>
            </a:r>
            <a:r>
              <a:rPr b="1"/>
              <a:t>fct_relabel</a:t>
            </a:r>
            <a:r>
              <a:t> which obeys purrr::map syntax to apply a function or expression to each level.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fct_recode(f, v = "a", x = "b", z = "c")</a:t>
            </a:r>
            <a:endParaRPr i="1"/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fct_relabel(f, ~ paste0("x", .x))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fct_anon</a:t>
            </a:r>
            <a:r>
              <a:t>(f, prefix = "")) </a:t>
            </a:r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t>Anonymize levels with random integers. </a:t>
            </a:r>
            <a:r>
              <a:rPr i="1"/>
              <a:t>fct_anon(f)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fct_collapse</a:t>
            </a:r>
            <a:r>
              <a:t>(.f, ...) Collapse levels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into manually defined groups.</a:t>
            </a:r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fct_collapse(f, x = c("a", "b"))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fct_lump</a:t>
            </a:r>
            <a:r>
              <a:t>(f, n, prop, w = NULL, other_level = "Other", ties.method = c("min", "average", "first", "last", "random", "max")) Lump together least/most common levels  into a single level. Also </a:t>
            </a:r>
            <a:r>
              <a:rPr b="1"/>
              <a:t>fct_lump_min</a:t>
            </a:r>
            <a:r>
              <a:t>. </a:t>
            </a:r>
            <a:r>
              <a:rPr i="1"/>
              <a:t>fct_lump(f, n = 1)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fct_other</a:t>
            </a:r>
            <a:r>
              <a:t>(f, keep, drop, other_level = "Other") Replace levels with "other."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fct_other(f, keep = c("a", "b"))</a:t>
            </a:r>
          </a:p>
        </p:txBody>
      </p:sp>
      <p:sp>
        <p:nvSpPr>
          <p:cNvPr id="297" name="Line"/>
          <p:cNvSpPr/>
          <p:nvPr/>
        </p:nvSpPr>
        <p:spPr>
          <a:xfrm>
            <a:off x="2618533" y="2138268"/>
            <a:ext cx="340927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08" name="Group"/>
          <p:cNvGrpSpPr/>
          <p:nvPr/>
        </p:nvGrpSpPr>
        <p:grpSpPr>
          <a:xfrm>
            <a:off x="2916610" y="1838415"/>
            <a:ext cx="650940" cy="753747"/>
            <a:chOff x="25400" y="62327"/>
            <a:chExt cx="650938" cy="753745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9442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olidFill>
                              <a:schemeClr val="accent6">
                                <a:hueOff val="142179"/>
                                <a:satOff val="44741"/>
                                <a:lumOff val="-42057"/>
                              </a:schemeClr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9" name="1"/>
            <p:cNvSpPr txBox="1"/>
            <p:nvPr/>
          </p:nvSpPr>
          <p:spPr>
            <a:xfrm>
              <a:off x="57150" y="62327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0" sz="1470">
                  <a:solidFill>
                    <a:srgbClr val="00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0" name="1"/>
            <p:cNvSpPr txBox="1"/>
            <p:nvPr/>
          </p:nvSpPr>
          <p:spPr>
            <a:xfrm>
              <a:off x="57150" y="59363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0" sz="1470">
                  <a:solidFill>
                    <a:srgbClr val="00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1" name="3"/>
            <p:cNvSpPr txBox="1"/>
            <p:nvPr/>
          </p:nvSpPr>
          <p:spPr>
            <a:xfrm>
              <a:off x="57150" y="24137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0" sz="1470">
                  <a:solidFill>
                    <a:srgbClr val="00000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2" name="2"/>
            <p:cNvSpPr txBox="1"/>
            <p:nvPr/>
          </p:nvSpPr>
          <p:spPr>
            <a:xfrm>
              <a:off x="57150" y="42015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0" sz="1470">
                  <a:solidFill>
                    <a:srgbClr val="00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307" name="Group"/>
            <p:cNvGrpSpPr/>
            <p:nvPr/>
          </p:nvGrpSpPr>
          <p:grpSpPr>
            <a:xfrm>
              <a:off x="260350" y="88900"/>
              <a:ext cx="301605" cy="507172"/>
              <a:chOff x="0" y="0"/>
              <a:chExt cx="301604" cy="507171"/>
            </a:xfrm>
          </p:grpSpPr>
          <p:sp>
            <p:nvSpPr>
              <p:cNvPr id="303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3 =</a:t>
                </a:r>
              </a:p>
            </p:txBody>
          </p:sp>
          <p:sp>
            <p:nvSpPr>
              <p:cNvPr id="304" name="Square"/>
              <p:cNvSpPr/>
              <p:nvPr/>
            </p:nvSpPr>
            <p:spPr>
              <a:xfrm>
                <a:off x="174604" y="10353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Square"/>
              <p:cNvSpPr/>
              <p:nvPr/>
            </p:nvSpPr>
            <p:spPr>
              <a:xfrm>
                <a:off x="174604" y="152580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Square"/>
              <p:cNvSpPr/>
              <p:nvPr/>
            </p:nvSpPr>
            <p:spPr>
              <a:xfrm>
                <a:off x="174604" y="294807"/>
                <a:ext cx="127001" cy="12171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309" name="integer vector"/>
          <p:cNvSpPr txBox="1"/>
          <p:nvPr/>
        </p:nvSpPr>
        <p:spPr>
          <a:xfrm>
            <a:off x="2161436" y="1948063"/>
            <a:ext cx="46106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lvl1pPr>
          </a:lstStyle>
          <a:p>
            <a:pPr/>
            <a:r>
              <a:t>integer vector</a:t>
            </a:r>
          </a:p>
        </p:txBody>
      </p:sp>
      <p:sp>
        <p:nvSpPr>
          <p:cNvPr id="310" name="levels"/>
          <p:cNvSpPr txBox="1"/>
          <p:nvPr/>
        </p:nvSpPr>
        <p:spPr>
          <a:xfrm>
            <a:off x="2161436" y="2381794"/>
            <a:ext cx="461060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lvl1pPr>
          </a:lstStyle>
          <a:p>
            <a:pPr/>
            <a:r>
              <a:t>levels</a:t>
            </a:r>
          </a:p>
        </p:txBody>
      </p:sp>
      <p:graphicFrame>
        <p:nvGraphicFramePr>
          <p:cNvPr id="311" name="Table"/>
          <p:cNvGraphicFramePr/>
          <p:nvPr/>
        </p:nvGraphicFramePr>
        <p:xfrm>
          <a:off x="3747279" y="18671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77800"/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chemeClr val="accent6">
                              <a:hueOff val="142179"/>
                              <a:satOff val="44741"/>
                              <a:lumOff val="-4205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6" name="Group"/>
          <p:cNvGrpSpPr/>
          <p:nvPr/>
        </p:nvGrpSpPr>
        <p:grpSpPr>
          <a:xfrm>
            <a:off x="3982229" y="1861640"/>
            <a:ext cx="301605" cy="507173"/>
            <a:chOff x="0" y="0"/>
            <a:chExt cx="301604" cy="507171"/>
          </a:xfrm>
        </p:grpSpPr>
        <p:sp>
          <p:nvSpPr>
            <p:cNvPr id="312" name="1 =…"/>
            <p:cNvSpPr txBox="1"/>
            <p:nvPr/>
          </p:nvSpPr>
          <p:spPr>
            <a:xfrm>
              <a:off x="0" y="0"/>
              <a:ext cx="259202" cy="507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pc="-29" sz="1000">
                  <a:solidFill>
                    <a:srgbClr val="000000"/>
                  </a:solidFill>
                </a:defRPr>
              </a:pPr>
              <a:r>
                <a:t>1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pc="-29" sz="1000">
                  <a:solidFill>
                    <a:srgbClr val="000000"/>
                  </a:solidFill>
                </a:defRPr>
              </a:pPr>
              <a:r>
                <a:t>2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pc="-29" sz="1000">
                  <a:solidFill>
                    <a:srgbClr val="000000"/>
                  </a:solidFill>
                </a:defRPr>
              </a:pPr>
              <a:r>
                <a:t>3 =</a:t>
              </a:r>
            </a:p>
          </p:txBody>
        </p:sp>
        <p:sp>
          <p:nvSpPr>
            <p:cNvPr id="313" name="Square"/>
            <p:cNvSpPr/>
            <p:nvPr/>
          </p:nvSpPr>
          <p:spPr>
            <a:xfrm>
              <a:off x="174604" y="10353"/>
              <a:ext cx="127001" cy="121709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Square"/>
            <p:cNvSpPr/>
            <p:nvPr/>
          </p:nvSpPr>
          <p:spPr>
            <a:xfrm>
              <a:off x="174604" y="152580"/>
              <a:ext cx="127001" cy="12170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" name="Square"/>
            <p:cNvSpPr/>
            <p:nvPr/>
          </p:nvSpPr>
          <p:spPr>
            <a:xfrm>
              <a:off x="174604" y="294807"/>
              <a:ext cx="127001" cy="12171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7" name="stored"/>
          <p:cNvSpPr txBox="1"/>
          <p:nvPr/>
        </p:nvSpPr>
        <p:spPr>
          <a:xfrm>
            <a:off x="2933034" y="1671382"/>
            <a:ext cx="478307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lvl1pPr>
          </a:lstStyle>
          <a:p>
            <a:pPr/>
            <a:r>
              <a:t>stored</a:t>
            </a:r>
          </a:p>
        </p:txBody>
      </p:sp>
      <p:sp>
        <p:nvSpPr>
          <p:cNvPr id="318" name="displayed"/>
          <p:cNvSpPr txBox="1"/>
          <p:nvPr/>
        </p:nvSpPr>
        <p:spPr>
          <a:xfrm>
            <a:off x="3721879" y="1671382"/>
            <a:ext cx="623778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lvl1pPr>
          </a:lstStyle>
          <a:p>
            <a:pPr/>
            <a:r>
              <a:t>displayed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26514" y="6764194"/>
            <a:ext cx="1670115" cy="617371"/>
            <a:chOff x="25400" y="88900"/>
            <a:chExt cx="1670113" cy="617370"/>
          </a:xfrm>
        </p:grpSpPr>
        <p:sp>
          <p:nvSpPr>
            <p:cNvPr id="319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26" name="Group"/>
            <p:cNvGrpSpPr/>
            <p:nvPr/>
          </p:nvGrpSpPr>
          <p:grpSpPr>
            <a:xfrm>
              <a:off x="1044575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320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325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321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22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23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24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333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327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332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328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29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0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1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335" name="Line"/>
          <p:cNvSpPr/>
          <p:nvPr/>
        </p:nvSpPr>
        <p:spPr>
          <a:xfrm>
            <a:off x="840788" y="3479370"/>
            <a:ext cx="218652" cy="1"/>
          </a:xfrm>
          <a:prstGeom prst="line">
            <a:avLst/>
          </a:prstGeom>
          <a:ln w="190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342" name="Group"/>
          <p:cNvGrpSpPr/>
          <p:nvPr/>
        </p:nvGrpSpPr>
        <p:grpSpPr>
          <a:xfrm>
            <a:off x="1185944" y="3208751"/>
            <a:ext cx="650939" cy="615123"/>
            <a:chOff x="25400" y="88900"/>
            <a:chExt cx="650938" cy="615122"/>
          </a:xfrm>
        </p:grpSpPr>
        <p:graphicFrame>
          <p:nvGraphicFramePr>
            <p:cNvPr id="336" name="Table"/>
            <p:cNvGraphicFramePr/>
            <p:nvPr/>
          </p:nvGraphicFramePr>
          <p:xfrm>
            <a:off x="25400" y="9442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A477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A7CA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341" name="Group"/>
            <p:cNvGrpSpPr/>
            <p:nvPr/>
          </p:nvGrpSpPr>
          <p:grpSpPr>
            <a:xfrm>
              <a:off x="260350" y="88900"/>
              <a:ext cx="301605" cy="507172"/>
              <a:chOff x="0" y="0"/>
              <a:chExt cx="301604" cy="507171"/>
            </a:xfrm>
          </p:grpSpPr>
          <p:sp>
            <p:nvSpPr>
              <p:cNvPr id="337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3 =</a:t>
                </a:r>
              </a:p>
            </p:txBody>
          </p:sp>
          <p:sp>
            <p:nvSpPr>
              <p:cNvPr id="338" name="Square"/>
              <p:cNvSpPr/>
              <p:nvPr/>
            </p:nvSpPr>
            <p:spPr>
              <a:xfrm>
                <a:off x="174604" y="10353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Square"/>
              <p:cNvSpPr/>
              <p:nvPr/>
            </p:nvSpPr>
            <p:spPr>
              <a:xfrm>
                <a:off x="174604" y="152580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Square"/>
              <p:cNvSpPr/>
              <p:nvPr/>
            </p:nvSpPr>
            <p:spPr>
              <a:xfrm>
                <a:off x="174604" y="294807"/>
                <a:ext cx="127001" cy="12171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aphicFrame>
        <p:nvGraphicFramePr>
          <p:cNvPr id="343" name="Table"/>
          <p:cNvGraphicFramePr/>
          <p:nvPr/>
        </p:nvGraphicFramePr>
        <p:xfrm>
          <a:off x="535069" y="3212024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77800"/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A477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A7CA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5" name="Group"/>
          <p:cNvGrpSpPr/>
          <p:nvPr/>
        </p:nvGrpSpPr>
        <p:grpSpPr>
          <a:xfrm>
            <a:off x="541021" y="4387162"/>
            <a:ext cx="1149330" cy="615123"/>
            <a:chOff x="25400" y="88900"/>
            <a:chExt cx="1149328" cy="615122"/>
          </a:xfrm>
        </p:grpSpPr>
        <p:sp>
          <p:nvSpPr>
            <p:cNvPr id="344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5" name="Square"/>
            <p:cNvSpPr/>
            <p:nvPr/>
          </p:nvSpPr>
          <p:spPr>
            <a:xfrm>
              <a:off x="1047728" y="101501"/>
              <a:ext cx="127001" cy="12171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6" name="Square"/>
            <p:cNvSpPr/>
            <p:nvPr/>
          </p:nvSpPr>
          <p:spPr>
            <a:xfrm>
              <a:off x="1047728" y="243729"/>
              <a:ext cx="127001" cy="12170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7" name="Square"/>
            <p:cNvSpPr/>
            <p:nvPr/>
          </p:nvSpPr>
          <p:spPr>
            <a:xfrm>
              <a:off x="1047728" y="385956"/>
              <a:ext cx="127001" cy="12171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348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353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349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50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1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2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364" name="Group"/>
          <p:cNvGrpSpPr/>
          <p:nvPr/>
        </p:nvGrpSpPr>
        <p:grpSpPr>
          <a:xfrm>
            <a:off x="526514" y="5835484"/>
            <a:ext cx="1670115" cy="617371"/>
            <a:chOff x="25400" y="88900"/>
            <a:chExt cx="1670113" cy="617370"/>
          </a:xfrm>
        </p:grpSpPr>
        <p:sp>
          <p:nvSpPr>
            <p:cNvPr id="356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57" name="Table"/>
            <p:cNvGraphicFramePr/>
            <p:nvPr/>
          </p:nvGraphicFramePr>
          <p:xfrm>
            <a:off x="1044575" y="9667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2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54585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2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54585F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5D5D6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5D5D6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hueOff val="112646"/>
                          <a:satOff val="4570"/>
                          <a:lumOff val="-1962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5D5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8" name="Table"/>
            <p:cNvGraphicFramePr/>
            <p:nvPr/>
          </p:nvGraphicFramePr>
          <p:xfrm>
            <a:off x="25400" y="9442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A477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A7CA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363" name="Group"/>
            <p:cNvGrpSpPr/>
            <p:nvPr/>
          </p:nvGrpSpPr>
          <p:grpSpPr>
            <a:xfrm>
              <a:off x="260349" y="88900"/>
              <a:ext cx="301605" cy="507172"/>
              <a:chOff x="0" y="0"/>
              <a:chExt cx="301604" cy="507171"/>
            </a:xfrm>
          </p:grpSpPr>
          <p:sp>
            <p:nvSpPr>
              <p:cNvPr id="359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3 =</a:t>
                </a:r>
              </a:p>
            </p:txBody>
          </p:sp>
          <p:sp>
            <p:nvSpPr>
              <p:cNvPr id="360" name="Square"/>
              <p:cNvSpPr/>
              <p:nvPr/>
            </p:nvSpPr>
            <p:spPr>
              <a:xfrm>
                <a:off x="174604" y="10353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Square"/>
              <p:cNvSpPr/>
              <p:nvPr/>
            </p:nvSpPr>
            <p:spPr>
              <a:xfrm>
                <a:off x="174604" y="152580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Square"/>
              <p:cNvSpPr/>
              <p:nvPr/>
            </p:nvSpPr>
            <p:spPr>
              <a:xfrm>
                <a:off x="174604" y="294807"/>
                <a:ext cx="127001" cy="12171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6" name="Group"/>
          <p:cNvGrpSpPr/>
          <p:nvPr/>
        </p:nvGrpSpPr>
        <p:grpSpPr>
          <a:xfrm>
            <a:off x="531496" y="8228470"/>
            <a:ext cx="1936814" cy="620224"/>
            <a:chOff x="25400" y="26572"/>
            <a:chExt cx="1936813" cy="620223"/>
          </a:xfrm>
        </p:grpSpPr>
        <p:grpSp>
          <p:nvGrpSpPr>
            <p:cNvPr id="371" name="Group"/>
            <p:cNvGrpSpPr/>
            <p:nvPr/>
          </p:nvGrpSpPr>
          <p:grpSpPr>
            <a:xfrm>
              <a:off x="1311275" y="31673"/>
              <a:ext cx="650939" cy="615123"/>
              <a:chOff x="25400" y="88900"/>
              <a:chExt cx="650938" cy="615122"/>
            </a:xfrm>
          </p:grpSpPr>
          <p:graphicFrame>
            <p:nvGraphicFramePr>
              <p:cNvPr id="365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D7ACD6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370" name="Group"/>
              <p:cNvGrpSpPr/>
              <p:nvPr/>
            </p:nvGrpSpPr>
            <p:grpSpPr>
              <a:xfrm>
                <a:off x="234949" y="88900"/>
                <a:ext cx="288905" cy="507172"/>
                <a:chOff x="0" y="0"/>
                <a:chExt cx="288904" cy="507171"/>
              </a:xfrm>
            </p:grpSpPr>
            <p:sp>
              <p:nvSpPr>
                <p:cNvPr id="366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67" name="Square"/>
                <p:cNvSpPr/>
                <p:nvPr/>
              </p:nvSpPr>
              <p:spPr>
                <a:xfrm>
                  <a:off x="161904" y="10353"/>
                  <a:ext cx="127001" cy="121709"/>
                </a:xfrm>
                <a:prstGeom prst="rect">
                  <a:avLst/>
                </a:prstGeom>
                <a:solidFill>
                  <a:srgbClr val="CF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68" name="Square"/>
                <p:cNvSpPr/>
                <p:nvPr/>
              </p:nvSpPr>
              <p:spPr>
                <a:xfrm>
                  <a:off x="161904" y="152580"/>
                  <a:ext cx="127001" cy="121709"/>
                </a:xfrm>
                <a:prstGeom prst="rect">
                  <a:avLst/>
                </a:prstGeom>
                <a:solidFill>
                  <a:srgbClr val="7349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69" name="Square"/>
                <p:cNvSpPr/>
                <p:nvPr/>
              </p:nvSpPr>
              <p:spPr>
                <a:xfrm>
                  <a:off x="161904" y="294807"/>
                  <a:ext cx="127001" cy="121710"/>
                </a:xfrm>
                <a:prstGeom prst="rect">
                  <a:avLst/>
                </a:prstGeom>
                <a:solidFill>
                  <a:srgbClr val="AA7C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377" name="Group"/>
            <p:cNvGrpSpPr/>
            <p:nvPr/>
          </p:nvGrpSpPr>
          <p:grpSpPr>
            <a:xfrm>
              <a:off x="25400" y="29424"/>
              <a:ext cx="650939" cy="615124"/>
              <a:chOff x="25400" y="88900"/>
              <a:chExt cx="650938" cy="615122"/>
            </a:xfrm>
          </p:grpSpPr>
          <p:graphicFrame>
            <p:nvGraphicFramePr>
              <p:cNvPr id="372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376" name="Group"/>
              <p:cNvGrpSpPr/>
              <p:nvPr/>
            </p:nvGrpSpPr>
            <p:grpSpPr>
              <a:xfrm>
                <a:off x="222249" y="88900"/>
                <a:ext cx="288905" cy="507172"/>
                <a:chOff x="0" y="0"/>
                <a:chExt cx="288904" cy="507171"/>
              </a:xfrm>
            </p:grpSpPr>
            <p:sp>
              <p:nvSpPr>
                <p:cNvPr id="373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374" name="Square"/>
                <p:cNvSpPr/>
                <p:nvPr/>
              </p:nvSpPr>
              <p:spPr>
                <a:xfrm>
                  <a:off x="161904" y="10353"/>
                  <a:ext cx="127001" cy="121709"/>
                </a:xfrm>
                <a:prstGeom prst="rect">
                  <a:avLst/>
                </a:prstGeom>
                <a:solidFill>
                  <a:srgbClr val="D0A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5" name="Square"/>
                <p:cNvSpPr/>
                <p:nvPr/>
              </p:nvSpPr>
              <p:spPr>
                <a:xfrm>
                  <a:off x="161904" y="152580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383" name="Group"/>
            <p:cNvGrpSpPr/>
            <p:nvPr/>
          </p:nvGrpSpPr>
          <p:grpSpPr>
            <a:xfrm>
              <a:off x="658812" y="26572"/>
              <a:ext cx="650940" cy="615123"/>
              <a:chOff x="25400" y="88900"/>
              <a:chExt cx="650938" cy="615122"/>
            </a:xfrm>
          </p:grpSpPr>
          <p:graphicFrame>
            <p:nvGraphicFramePr>
              <p:cNvPr id="378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D7ACD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382" name="Group"/>
              <p:cNvGrpSpPr/>
              <p:nvPr/>
            </p:nvGrpSpPr>
            <p:grpSpPr>
              <a:xfrm>
                <a:off x="222249" y="88900"/>
                <a:ext cx="288905" cy="507172"/>
                <a:chOff x="0" y="0"/>
                <a:chExt cx="288904" cy="507171"/>
              </a:xfrm>
            </p:grpSpPr>
            <p:sp>
              <p:nvSpPr>
                <p:cNvPr id="379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380" name="Square"/>
                <p:cNvSpPr/>
                <p:nvPr/>
              </p:nvSpPr>
              <p:spPr>
                <a:xfrm>
                  <a:off x="161904" y="10353"/>
                  <a:ext cx="127001" cy="121709"/>
                </a:xfrm>
                <a:prstGeom prst="rect">
                  <a:avLst/>
                </a:prstGeom>
                <a:solidFill>
                  <a:srgbClr val="D0A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1" name="Square"/>
                <p:cNvSpPr/>
                <p:nvPr/>
              </p:nvSpPr>
              <p:spPr>
                <a:xfrm>
                  <a:off x="1619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sp>
          <p:nvSpPr>
            <p:cNvPr id="384" name="+"/>
            <p:cNvSpPr txBox="1"/>
            <p:nvPr/>
          </p:nvSpPr>
          <p:spPr>
            <a:xfrm>
              <a:off x="554867" y="61083"/>
              <a:ext cx="1270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53575F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85" name="="/>
            <p:cNvSpPr txBox="1"/>
            <p:nvPr/>
          </p:nvSpPr>
          <p:spPr>
            <a:xfrm>
              <a:off x="1190625" y="59928"/>
              <a:ext cx="1270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53575F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</p:grpSp>
      <p:grpSp>
        <p:nvGrpSpPr>
          <p:cNvPr id="401" name="Group"/>
          <p:cNvGrpSpPr/>
          <p:nvPr/>
        </p:nvGrpSpPr>
        <p:grpSpPr>
          <a:xfrm>
            <a:off x="9517337" y="3274101"/>
            <a:ext cx="1513328" cy="765274"/>
            <a:chOff x="25400" y="53048"/>
            <a:chExt cx="1513326" cy="765273"/>
          </a:xfrm>
        </p:grpSpPr>
        <p:sp>
          <p:nvSpPr>
            <p:cNvPr id="387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93" name="Group"/>
            <p:cNvGrpSpPr/>
            <p:nvPr/>
          </p:nvGrpSpPr>
          <p:grpSpPr>
            <a:xfrm>
              <a:off x="1076325" y="53048"/>
              <a:ext cx="462402" cy="765275"/>
              <a:chOff x="57150" y="50800"/>
              <a:chExt cx="462401" cy="765273"/>
            </a:xfrm>
          </p:grpSpPr>
          <p:sp>
            <p:nvSpPr>
              <p:cNvPr id="388" name="2"/>
              <p:cNvSpPr txBox="1"/>
              <p:nvPr/>
            </p:nvSpPr>
            <p:spPr>
              <a:xfrm>
                <a:off x="57150" y="62327"/>
                <a:ext cx="114300" cy="222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72516">
                  <a:lnSpc>
                    <a:spcPct val="80000"/>
                  </a:lnSpc>
                  <a:spcBef>
                    <a:spcPts val="0"/>
                  </a:spcBef>
                  <a:defRPr b="0" sz="1470">
                    <a:solidFill>
                      <a:srgbClr val="000000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89" name="2"/>
              <p:cNvSpPr txBox="1"/>
              <p:nvPr/>
            </p:nvSpPr>
            <p:spPr>
              <a:xfrm>
                <a:off x="57150" y="593630"/>
                <a:ext cx="114300" cy="222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72516">
                  <a:lnSpc>
                    <a:spcPct val="80000"/>
                  </a:lnSpc>
                  <a:spcBef>
                    <a:spcPts val="0"/>
                  </a:spcBef>
                  <a:defRPr b="0" sz="1470">
                    <a:solidFill>
                      <a:srgbClr val="000000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90" name="1"/>
              <p:cNvSpPr txBox="1"/>
              <p:nvPr/>
            </p:nvSpPr>
            <p:spPr>
              <a:xfrm>
                <a:off x="57150" y="241372"/>
                <a:ext cx="114300" cy="222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72516">
                  <a:lnSpc>
                    <a:spcPct val="80000"/>
                  </a:lnSpc>
                  <a:spcBef>
                    <a:spcPts val="0"/>
                  </a:spcBef>
                  <a:defRPr b="0" sz="1470">
                    <a:solidFill>
                      <a:srgbClr val="000000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91" name="3"/>
              <p:cNvSpPr txBox="1"/>
              <p:nvPr/>
            </p:nvSpPr>
            <p:spPr>
              <a:xfrm>
                <a:off x="57150" y="420154"/>
                <a:ext cx="114300" cy="222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72516">
                  <a:lnSpc>
                    <a:spcPct val="80000"/>
                  </a:lnSpc>
                  <a:spcBef>
                    <a:spcPts val="0"/>
                  </a:spcBef>
                  <a:defRPr b="0" sz="1470">
                    <a:solidFill>
                      <a:srgbClr val="000000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92" name="Group"/>
              <p:cNvSpPr txBox="1"/>
              <p:nvPr/>
            </p:nvSpPr>
            <p:spPr>
              <a:xfrm>
                <a:off x="260349" y="50800"/>
                <a:ext cx="259203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1 = 2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2 = 1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9" sz="1000">
                    <a:solidFill>
                      <a:srgbClr val="000000"/>
                    </a:solidFill>
                  </a:defRPr>
                </a:pPr>
                <a:r>
                  <a:t>3 = 3</a:t>
                </a:r>
              </a:p>
            </p:txBody>
          </p:sp>
        </p:grpSp>
        <p:grpSp>
          <p:nvGrpSpPr>
            <p:cNvPr id="400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394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399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395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96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7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8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418" name="Group"/>
          <p:cNvGrpSpPr/>
          <p:nvPr/>
        </p:nvGrpSpPr>
        <p:grpSpPr>
          <a:xfrm>
            <a:off x="9517337" y="6752048"/>
            <a:ext cx="1670115" cy="617372"/>
            <a:chOff x="25400" y="88900"/>
            <a:chExt cx="1670113" cy="617370"/>
          </a:xfrm>
        </p:grpSpPr>
        <p:sp>
          <p:nvSpPr>
            <p:cNvPr id="402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09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403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408" name="Group"/>
              <p:cNvGrpSpPr/>
              <p:nvPr/>
            </p:nvGrpSpPr>
            <p:grpSpPr>
              <a:xfrm>
                <a:off x="260350" y="88900"/>
                <a:ext cx="301605" cy="507172"/>
                <a:chOff x="0" y="0"/>
                <a:chExt cx="301604" cy="507171"/>
              </a:xfrm>
            </p:grpSpPr>
            <p:sp>
              <p:nvSpPr>
                <p:cNvPr id="404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05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06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07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417" name="Group"/>
            <p:cNvGrpSpPr/>
            <p:nvPr/>
          </p:nvGrpSpPr>
          <p:grpSpPr>
            <a:xfrm>
              <a:off x="1044575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410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EBEBEC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47FA7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415" name="Group"/>
              <p:cNvGrpSpPr/>
              <p:nvPr/>
            </p:nvGrpSpPr>
            <p:grpSpPr>
              <a:xfrm>
                <a:off x="260350" y="88900"/>
                <a:ext cx="324249" cy="507172"/>
                <a:chOff x="0" y="0"/>
                <a:chExt cx="324248" cy="507171"/>
              </a:xfrm>
            </p:grpSpPr>
            <p:sp>
              <p:nvSpPr>
                <p:cNvPr id="411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12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13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14" name="Other"/>
                <p:cNvSpPr txBox="1"/>
                <p:nvPr/>
              </p:nvSpPr>
              <p:spPr>
                <a:xfrm>
                  <a:off x="165175" y="319820"/>
                  <a:ext cx="159074" cy="793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b="0" spc="-14" sz="5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</p:grpSp>
          <p:sp>
            <p:nvSpPr>
              <p:cNvPr id="416" name="Other"/>
              <p:cNvSpPr txBox="1"/>
              <p:nvPr/>
            </p:nvSpPr>
            <p:spPr>
              <a:xfrm>
                <a:off x="44450" y="324328"/>
                <a:ext cx="159074" cy="79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pc="-14" sz="5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Other</a:t>
                </a:r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9517337" y="5485587"/>
            <a:ext cx="1671477" cy="615123"/>
            <a:chOff x="25400" y="88900"/>
            <a:chExt cx="1671476" cy="615122"/>
          </a:xfrm>
        </p:grpSpPr>
        <p:sp>
          <p:nvSpPr>
            <p:cNvPr id="419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26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420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425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421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22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3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4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434" name="Group"/>
            <p:cNvGrpSpPr/>
            <p:nvPr/>
          </p:nvGrpSpPr>
          <p:grpSpPr>
            <a:xfrm>
              <a:off x="1045937" y="88900"/>
              <a:ext cx="650940" cy="615123"/>
              <a:chOff x="25400" y="88900"/>
              <a:chExt cx="650938" cy="615122"/>
            </a:xfrm>
          </p:grpSpPr>
          <p:graphicFrame>
            <p:nvGraphicFramePr>
              <p:cNvPr id="427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EBEBEB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EBEBEB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28" name="Other"/>
              <p:cNvSpPr txBox="1"/>
              <p:nvPr/>
            </p:nvSpPr>
            <p:spPr>
              <a:xfrm>
                <a:off x="44450" y="336113"/>
                <a:ext cx="159074" cy="79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pc="-14" sz="5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Other</a:t>
                </a:r>
              </a:p>
            </p:txBody>
          </p:sp>
          <p:sp>
            <p:nvSpPr>
              <p:cNvPr id="429" name="Other"/>
              <p:cNvSpPr txBox="1"/>
              <p:nvPr/>
            </p:nvSpPr>
            <p:spPr>
              <a:xfrm>
                <a:off x="44450" y="502128"/>
                <a:ext cx="159074" cy="79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pc="-14" sz="5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Other</a:t>
                </a:r>
              </a:p>
            </p:txBody>
          </p:sp>
          <p:grpSp>
            <p:nvGrpSpPr>
              <p:cNvPr id="433" name="Group"/>
              <p:cNvGrpSpPr/>
              <p:nvPr/>
            </p:nvGrpSpPr>
            <p:grpSpPr>
              <a:xfrm>
                <a:off x="260350" y="88900"/>
                <a:ext cx="323996" cy="507172"/>
                <a:chOff x="0" y="0"/>
                <a:chExt cx="323995" cy="507171"/>
              </a:xfrm>
            </p:grpSpPr>
            <p:sp>
              <p:nvSpPr>
                <p:cNvPr id="430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31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2" name="Other"/>
                <p:cNvSpPr txBox="1"/>
                <p:nvPr/>
              </p:nvSpPr>
              <p:spPr>
                <a:xfrm>
                  <a:off x="164922" y="186436"/>
                  <a:ext cx="159074" cy="793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b="0" spc="-14" sz="5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</p:grpSp>
        </p:grpSp>
      </p:grpSp>
      <p:grpSp>
        <p:nvGrpSpPr>
          <p:cNvPr id="464" name="Group"/>
          <p:cNvGrpSpPr/>
          <p:nvPr/>
        </p:nvGrpSpPr>
        <p:grpSpPr>
          <a:xfrm>
            <a:off x="4962673" y="6708995"/>
            <a:ext cx="1623413" cy="617372"/>
            <a:chOff x="25400" y="88900"/>
            <a:chExt cx="1623411" cy="617370"/>
          </a:xfrm>
        </p:grpSpPr>
        <p:sp>
          <p:nvSpPr>
            <p:cNvPr id="436" name="Line"/>
            <p:cNvSpPr/>
            <p:nvPr/>
          </p:nvSpPr>
          <p:spPr>
            <a:xfrm>
              <a:off x="623218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43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437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442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438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39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0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1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463" name="Group"/>
            <p:cNvGrpSpPr/>
            <p:nvPr/>
          </p:nvGrpSpPr>
          <p:grpSpPr>
            <a:xfrm>
              <a:off x="879475" y="91148"/>
              <a:ext cx="769337" cy="615123"/>
              <a:chOff x="25400" y="26572"/>
              <a:chExt cx="769336" cy="615122"/>
            </a:xfrm>
          </p:grpSpPr>
          <p:graphicFrame>
            <p:nvGraphicFramePr>
              <p:cNvPr id="444" name="Table"/>
              <p:cNvGraphicFramePr/>
              <p:nvPr/>
            </p:nvGraphicFramePr>
            <p:xfrm>
              <a:off x="25400" y="32094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462" name="Group"/>
              <p:cNvGrpSpPr/>
              <p:nvPr/>
            </p:nvGrpSpPr>
            <p:grpSpPr>
              <a:xfrm>
                <a:off x="260349" y="26572"/>
                <a:ext cx="534388" cy="507173"/>
                <a:chOff x="0" y="0"/>
                <a:chExt cx="534386" cy="507171"/>
              </a:xfrm>
            </p:grpSpPr>
            <p:grpSp>
              <p:nvGrpSpPr>
                <p:cNvPr id="449" name="Group"/>
                <p:cNvGrpSpPr/>
                <p:nvPr/>
              </p:nvGrpSpPr>
              <p:grpSpPr>
                <a:xfrm>
                  <a:off x="0" y="0"/>
                  <a:ext cx="301605" cy="507172"/>
                  <a:chOff x="0" y="0"/>
                  <a:chExt cx="301604" cy="507171"/>
                </a:xfrm>
              </p:grpSpPr>
              <p:sp>
                <p:nvSpPr>
                  <p:cNvPr id="445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46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D7AC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47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48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461" name="Group"/>
                <p:cNvGrpSpPr/>
                <p:nvPr/>
              </p:nvGrpSpPr>
              <p:grpSpPr>
                <a:xfrm>
                  <a:off x="380887" y="129924"/>
                  <a:ext cx="153500" cy="177801"/>
                  <a:chOff x="11873" y="0"/>
                  <a:chExt cx="153499" cy="177800"/>
                </a:xfrm>
              </p:grpSpPr>
              <p:grpSp>
                <p:nvGrpSpPr>
                  <p:cNvPr id="454" name="Group"/>
                  <p:cNvGrpSpPr/>
                  <p:nvPr/>
                </p:nvGrpSpPr>
                <p:grpSpPr>
                  <a:xfrm>
                    <a:off x="11873" y="-1"/>
                    <a:ext cx="153500" cy="177802"/>
                    <a:chOff x="11873" y="0"/>
                    <a:chExt cx="153499" cy="177800"/>
                  </a:xfrm>
                </p:grpSpPr>
                <p:sp>
                  <p:nvSpPr>
                    <p:cNvPr id="450" name="Polygon"/>
                    <p:cNvSpPr/>
                    <p:nvPr/>
                  </p:nvSpPr>
                  <p:spPr>
                    <a:xfrm>
                      <a:off x="11873" y="0"/>
                      <a:ext cx="153500" cy="17724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0800" y="0"/>
                          </a:moveTo>
                          <a:lnTo>
                            <a:pt x="21600" y="5400"/>
                          </a:lnTo>
                          <a:lnTo>
                            <a:pt x="21600" y="16200"/>
                          </a:lnTo>
                          <a:lnTo>
                            <a:pt x="10800" y="21600"/>
                          </a:lnTo>
                          <a:lnTo>
                            <a:pt x="0" y="16200"/>
                          </a:lnTo>
                          <a:lnTo>
                            <a:pt x="0" y="5400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451" name="Line"/>
                    <p:cNvSpPr/>
                    <p:nvPr/>
                  </p:nvSpPr>
                  <p:spPr>
                    <a:xfrm>
                      <a:off x="12991" y="44956"/>
                      <a:ext cx="75769" cy="4329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452" name="Line"/>
                    <p:cNvSpPr/>
                    <p:nvPr/>
                  </p:nvSpPr>
                  <p:spPr>
                    <a:xfrm flipV="1">
                      <a:off x="88011" y="45020"/>
                      <a:ext cx="76244" cy="43167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453" name="Line"/>
                    <p:cNvSpPr/>
                    <p:nvPr/>
                  </p:nvSpPr>
                  <p:spPr>
                    <a:xfrm flipV="1">
                      <a:off x="88622" y="88536"/>
                      <a:ext cx="1" cy="8926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</p:grpSp>
              <p:sp>
                <p:nvSpPr>
                  <p:cNvPr id="455" name="Circle"/>
                  <p:cNvSpPr/>
                  <p:nvPr/>
                </p:nvSpPr>
                <p:spPr>
                  <a:xfrm>
                    <a:off x="34581" y="81275"/>
                    <a:ext cx="15441" cy="15441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56" name="Circle"/>
                  <p:cNvSpPr/>
                  <p:nvPr/>
                </p:nvSpPr>
                <p:spPr>
                  <a:xfrm>
                    <a:off x="50021" y="127596"/>
                    <a:ext cx="15442" cy="15442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57" name="Circle"/>
                  <p:cNvSpPr/>
                  <p:nvPr/>
                </p:nvSpPr>
                <p:spPr>
                  <a:xfrm>
                    <a:off x="142664" y="65834"/>
                    <a:ext cx="15441" cy="15442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58" name="Circle"/>
                  <p:cNvSpPr/>
                  <p:nvPr/>
                </p:nvSpPr>
                <p:spPr>
                  <a:xfrm>
                    <a:off x="127223" y="96715"/>
                    <a:ext cx="15442" cy="15442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59" name="Circle"/>
                  <p:cNvSpPr/>
                  <p:nvPr/>
                </p:nvSpPr>
                <p:spPr>
                  <a:xfrm>
                    <a:off x="111783" y="127596"/>
                    <a:ext cx="15441" cy="15442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60" name="Circle"/>
                  <p:cNvSpPr/>
                  <p:nvPr/>
                </p:nvSpPr>
                <p:spPr>
                  <a:xfrm>
                    <a:off x="80902" y="34954"/>
                    <a:ext cx="15442" cy="15441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469" name="Group"/>
          <p:cNvGrpSpPr/>
          <p:nvPr/>
        </p:nvGrpSpPr>
        <p:grpSpPr>
          <a:xfrm>
            <a:off x="5357136" y="7732739"/>
            <a:ext cx="259202" cy="507173"/>
            <a:chOff x="0" y="0"/>
            <a:chExt cx="259201" cy="507171"/>
          </a:xfrm>
        </p:grpSpPr>
        <p:sp>
          <p:nvSpPr>
            <p:cNvPr id="465" name="1 =…"/>
            <p:cNvSpPr txBox="1"/>
            <p:nvPr/>
          </p:nvSpPr>
          <p:spPr>
            <a:xfrm>
              <a:off x="0" y="0"/>
              <a:ext cx="259202" cy="507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pc="-26" sz="900">
                  <a:solidFill>
                    <a:srgbClr val="000000"/>
                  </a:solidFill>
                </a:defRPr>
              </a:pPr>
              <a:r>
                <a:t>1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pc="-26" sz="900">
                  <a:solidFill>
                    <a:srgbClr val="000000"/>
                  </a:solidFill>
                </a:defRPr>
              </a:pPr>
              <a:r>
                <a:t>2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pc="-26" sz="900">
                  <a:solidFill>
                    <a:srgbClr val="000000"/>
                  </a:solidFill>
                </a:defRPr>
              </a:pPr>
              <a:r>
                <a:t>3 =</a:t>
              </a:r>
            </a:p>
          </p:txBody>
        </p:sp>
        <p:sp>
          <p:nvSpPr>
            <p:cNvPr id="466" name="Square"/>
            <p:cNvSpPr/>
            <p:nvPr/>
          </p:nvSpPr>
          <p:spPr>
            <a:xfrm>
              <a:off x="149204" y="10353"/>
              <a:ext cx="101601" cy="97367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7" name="Square"/>
            <p:cNvSpPr/>
            <p:nvPr/>
          </p:nvSpPr>
          <p:spPr>
            <a:xfrm>
              <a:off x="149204" y="133530"/>
              <a:ext cx="101601" cy="97368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8" name="Square"/>
            <p:cNvSpPr/>
            <p:nvPr/>
          </p:nvSpPr>
          <p:spPr>
            <a:xfrm>
              <a:off x="149204" y="256707"/>
              <a:ext cx="101601" cy="97368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03" name="Group"/>
          <p:cNvGrpSpPr/>
          <p:nvPr/>
        </p:nvGrpSpPr>
        <p:grpSpPr>
          <a:xfrm>
            <a:off x="5773001" y="7732739"/>
            <a:ext cx="753430" cy="507173"/>
            <a:chOff x="0" y="0"/>
            <a:chExt cx="753428" cy="507171"/>
          </a:xfrm>
        </p:grpSpPr>
        <p:grpSp>
          <p:nvGrpSpPr>
            <p:cNvPr id="488" name="Group"/>
            <p:cNvGrpSpPr/>
            <p:nvPr/>
          </p:nvGrpSpPr>
          <p:grpSpPr>
            <a:xfrm>
              <a:off x="-1" y="6971"/>
              <a:ext cx="469901" cy="469901"/>
              <a:chOff x="0" y="0"/>
              <a:chExt cx="469900" cy="469900"/>
            </a:xfrm>
          </p:grpSpPr>
          <p:sp>
            <p:nvSpPr>
              <p:cNvPr id="470" name="Line"/>
              <p:cNvSpPr/>
              <p:nvPr/>
            </p:nvSpPr>
            <p:spPr>
              <a:xfrm flipV="1">
                <a:off x="40802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Line"/>
              <p:cNvSpPr/>
              <p:nvPr/>
            </p:nvSpPr>
            <p:spPr>
              <a:xfrm flipV="1">
                <a:off x="35033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Line"/>
              <p:cNvSpPr/>
              <p:nvPr/>
            </p:nvSpPr>
            <p:spPr>
              <a:xfrm flipV="1">
                <a:off x="29263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Line"/>
              <p:cNvSpPr/>
              <p:nvPr/>
            </p:nvSpPr>
            <p:spPr>
              <a:xfrm flipV="1">
                <a:off x="23495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Line"/>
              <p:cNvSpPr/>
              <p:nvPr/>
            </p:nvSpPr>
            <p:spPr>
              <a:xfrm flipV="1">
                <a:off x="17726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Line"/>
              <p:cNvSpPr/>
              <p:nvPr/>
            </p:nvSpPr>
            <p:spPr>
              <a:xfrm flipV="1">
                <a:off x="11956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Line"/>
              <p:cNvSpPr/>
              <p:nvPr/>
            </p:nvSpPr>
            <p:spPr>
              <a:xfrm flipV="1">
                <a:off x="6187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Line"/>
              <p:cNvSpPr/>
              <p:nvPr/>
            </p:nvSpPr>
            <p:spPr>
              <a:xfrm flipH="1" flipV="1">
                <a:off x="-1" y="465709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8" name="Line"/>
              <p:cNvSpPr/>
              <p:nvPr/>
            </p:nvSpPr>
            <p:spPr>
              <a:xfrm flipH="1" flipV="1">
                <a:off x="-1" y="419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Line"/>
              <p:cNvSpPr/>
              <p:nvPr/>
            </p:nvSpPr>
            <p:spPr>
              <a:xfrm flipH="1" flipV="1">
                <a:off x="-1" y="61879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Line"/>
              <p:cNvSpPr/>
              <p:nvPr/>
            </p:nvSpPr>
            <p:spPr>
              <a:xfrm flipH="1" flipV="1">
                <a:off x="-1" y="119569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Line"/>
              <p:cNvSpPr/>
              <p:nvPr/>
            </p:nvSpPr>
            <p:spPr>
              <a:xfrm flipH="1" flipV="1">
                <a:off x="-1" y="17726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2" name="Line"/>
              <p:cNvSpPr/>
              <p:nvPr/>
            </p:nvSpPr>
            <p:spPr>
              <a:xfrm flipH="1" flipV="1">
                <a:off x="-1" y="23495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3" name="Line"/>
              <p:cNvSpPr/>
              <p:nvPr/>
            </p:nvSpPr>
            <p:spPr>
              <a:xfrm flipH="1" flipV="1">
                <a:off x="-1" y="292639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4" name="Line"/>
              <p:cNvSpPr/>
              <p:nvPr/>
            </p:nvSpPr>
            <p:spPr>
              <a:xfrm flipH="1" flipV="1">
                <a:off x="-1" y="35033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Line"/>
              <p:cNvSpPr/>
              <p:nvPr/>
            </p:nvSpPr>
            <p:spPr>
              <a:xfrm flipH="1" flipV="1">
                <a:off x="-1" y="40802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Line"/>
              <p:cNvSpPr/>
              <p:nvPr/>
            </p:nvSpPr>
            <p:spPr>
              <a:xfrm flipV="1">
                <a:off x="419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Line"/>
              <p:cNvSpPr/>
              <p:nvPr/>
            </p:nvSpPr>
            <p:spPr>
              <a:xfrm flipV="1">
                <a:off x="46570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91" name="Group"/>
            <p:cNvGrpSpPr/>
            <p:nvPr/>
          </p:nvGrpSpPr>
          <p:grpSpPr>
            <a:xfrm>
              <a:off x="51017" y="200894"/>
              <a:ext cx="101601" cy="248842"/>
              <a:chOff x="0" y="0"/>
              <a:chExt cx="101600" cy="248840"/>
            </a:xfrm>
          </p:grpSpPr>
          <p:sp>
            <p:nvSpPr>
              <p:cNvPr id="489" name="Rectangle"/>
              <p:cNvSpPr/>
              <p:nvPr/>
            </p:nvSpPr>
            <p:spPr>
              <a:xfrm>
                <a:off x="0" y="43986"/>
                <a:ext cx="101600" cy="16086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94" name="Group"/>
            <p:cNvGrpSpPr/>
            <p:nvPr/>
          </p:nvGrpSpPr>
          <p:grpSpPr>
            <a:xfrm>
              <a:off x="184646" y="116477"/>
              <a:ext cx="101601" cy="248842"/>
              <a:chOff x="0" y="0"/>
              <a:chExt cx="101600" cy="248840"/>
            </a:xfrm>
          </p:grpSpPr>
          <p:sp>
            <p:nvSpPr>
              <p:cNvPr id="492" name="Rectangle"/>
              <p:cNvSpPr/>
              <p:nvPr/>
            </p:nvSpPr>
            <p:spPr>
              <a:xfrm>
                <a:off x="0" y="43986"/>
                <a:ext cx="101600" cy="160868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3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97" name="Group"/>
            <p:cNvGrpSpPr/>
            <p:nvPr/>
          </p:nvGrpSpPr>
          <p:grpSpPr>
            <a:xfrm>
              <a:off x="320523" y="30447"/>
              <a:ext cx="101601" cy="248842"/>
              <a:chOff x="0" y="0"/>
              <a:chExt cx="101600" cy="248840"/>
            </a:xfrm>
          </p:grpSpPr>
          <p:sp>
            <p:nvSpPr>
              <p:cNvPr id="495" name="Rectangle"/>
              <p:cNvSpPr/>
              <p:nvPr/>
            </p:nvSpPr>
            <p:spPr>
              <a:xfrm>
                <a:off x="0" y="43987"/>
                <a:ext cx="101600" cy="160867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6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02" name="Group"/>
            <p:cNvGrpSpPr/>
            <p:nvPr/>
          </p:nvGrpSpPr>
          <p:grpSpPr>
            <a:xfrm>
              <a:off x="494227" y="0"/>
              <a:ext cx="259202" cy="507172"/>
              <a:chOff x="0" y="0"/>
              <a:chExt cx="259201" cy="507171"/>
            </a:xfrm>
          </p:grpSpPr>
          <p:sp>
            <p:nvSpPr>
              <p:cNvPr id="498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6" sz="900">
                    <a:solidFill>
                      <a:srgbClr val="000000"/>
                    </a:solidFill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6" sz="900">
                    <a:solidFill>
                      <a:srgbClr val="000000"/>
                    </a:solidFill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pc="-26" sz="900">
                    <a:solidFill>
                      <a:srgbClr val="000000"/>
                    </a:solidFill>
                  </a:defRPr>
                </a:pPr>
                <a:r>
                  <a:t>3 =</a:t>
                </a:r>
              </a:p>
            </p:txBody>
          </p:sp>
          <p:sp>
            <p:nvSpPr>
              <p:cNvPr id="499" name="Square"/>
              <p:cNvSpPr/>
              <p:nvPr/>
            </p:nvSpPr>
            <p:spPr>
              <a:xfrm>
                <a:off x="149204" y="10353"/>
                <a:ext cx="101601" cy="97367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0" name="Square"/>
              <p:cNvSpPr/>
              <p:nvPr/>
            </p:nvSpPr>
            <p:spPr>
              <a:xfrm>
                <a:off x="149204" y="133530"/>
                <a:ext cx="101601" cy="97368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1" name="Square"/>
              <p:cNvSpPr/>
              <p:nvPr/>
            </p:nvSpPr>
            <p:spPr>
              <a:xfrm>
                <a:off x="149204" y="256707"/>
                <a:ext cx="101601" cy="97368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504" name="Line"/>
          <p:cNvSpPr/>
          <p:nvPr/>
        </p:nvSpPr>
        <p:spPr>
          <a:xfrm>
            <a:off x="5487471" y="8157219"/>
            <a:ext cx="218652" cy="1"/>
          </a:xfrm>
          <a:prstGeom prst="line">
            <a:avLst/>
          </a:prstGeom>
          <a:ln w="190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562" name="Group"/>
          <p:cNvGrpSpPr/>
          <p:nvPr/>
        </p:nvGrpSpPr>
        <p:grpSpPr>
          <a:xfrm>
            <a:off x="4862016" y="9003594"/>
            <a:ext cx="1664415" cy="507173"/>
            <a:chOff x="0" y="127000"/>
            <a:chExt cx="1664413" cy="507171"/>
          </a:xfrm>
        </p:grpSpPr>
        <p:grpSp>
          <p:nvGrpSpPr>
            <p:cNvPr id="532" name="Group"/>
            <p:cNvGrpSpPr/>
            <p:nvPr/>
          </p:nvGrpSpPr>
          <p:grpSpPr>
            <a:xfrm>
              <a:off x="-1" y="127000"/>
              <a:ext cx="753430" cy="507172"/>
              <a:chOff x="0" y="127000"/>
              <a:chExt cx="753428" cy="507171"/>
            </a:xfrm>
          </p:grpSpPr>
          <p:grpSp>
            <p:nvGrpSpPr>
              <p:cNvPr id="523" name="Group"/>
              <p:cNvGrpSpPr/>
              <p:nvPr/>
            </p:nvGrpSpPr>
            <p:grpSpPr>
              <a:xfrm>
                <a:off x="-1" y="133970"/>
                <a:ext cx="469901" cy="469901"/>
                <a:chOff x="0" y="0"/>
                <a:chExt cx="469900" cy="469900"/>
              </a:xfrm>
            </p:grpSpPr>
            <p:sp>
              <p:nvSpPr>
                <p:cNvPr id="505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06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07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08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09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0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1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2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3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4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5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6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7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8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9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0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1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2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528" name="Group"/>
              <p:cNvGrpSpPr/>
              <p:nvPr/>
            </p:nvGrpSpPr>
            <p:grpSpPr>
              <a:xfrm>
                <a:off x="494227" y="127000"/>
                <a:ext cx="259202" cy="507172"/>
                <a:chOff x="0" y="0"/>
                <a:chExt cx="259201" cy="507171"/>
              </a:xfrm>
            </p:grpSpPr>
            <p:sp>
              <p:nvSpPr>
                <p:cNvPr id="524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6" sz="9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6" sz="9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6" sz="9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25" name="Square"/>
                <p:cNvSpPr/>
                <p:nvPr/>
              </p:nvSpPr>
              <p:spPr>
                <a:xfrm>
                  <a:off x="149204" y="10352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6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7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9" name="Line"/>
              <p:cNvSpPr/>
              <p:nvPr/>
            </p:nvSpPr>
            <p:spPr>
              <a:xfrm>
                <a:off x="2817" y="462219"/>
                <a:ext cx="462906" cy="104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fill="norm" stroke="1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0" name="Line"/>
              <p:cNvSpPr/>
              <p:nvPr/>
            </p:nvSpPr>
            <p:spPr>
              <a:xfrm>
                <a:off x="2466" y="347349"/>
                <a:ext cx="462215" cy="196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fill="norm" stroke="1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1" name="Line"/>
              <p:cNvSpPr/>
              <p:nvPr/>
            </p:nvSpPr>
            <p:spPr>
              <a:xfrm>
                <a:off x="407" y="168905"/>
                <a:ext cx="464320" cy="35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fill="norm" stroke="1" extrusionOk="0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33" name="Line"/>
            <p:cNvSpPr/>
            <p:nvPr/>
          </p:nvSpPr>
          <p:spPr>
            <a:xfrm>
              <a:off x="625454" y="551479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61" name="Group"/>
            <p:cNvGrpSpPr/>
            <p:nvPr/>
          </p:nvGrpSpPr>
          <p:grpSpPr>
            <a:xfrm>
              <a:off x="910985" y="127000"/>
              <a:ext cx="753429" cy="507172"/>
              <a:chOff x="0" y="127000"/>
              <a:chExt cx="753428" cy="507171"/>
            </a:xfrm>
          </p:grpSpPr>
          <p:grpSp>
            <p:nvGrpSpPr>
              <p:cNvPr id="552" name="Group"/>
              <p:cNvGrpSpPr/>
              <p:nvPr/>
            </p:nvGrpSpPr>
            <p:grpSpPr>
              <a:xfrm>
                <a:off x="-1" y="133970"/>
                <a:ext cx="469901" cy="469901"/>
                <a:chOff x="0" y="0"/>
                <a:chExt cx="469900" cy="469900"/>
              </a:xfrm>
            </p:grpSpPr>
            <p:sp>
              <p:nvSpPr>
                <p:cNvPr id="534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5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6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7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8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9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0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1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2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3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4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5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6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7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8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9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0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1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557" name="Group"/>
              <p:cNvGrpSpPr/>
              <p:nvPr/>
            </p:nvGrpSpPr>
            <p:grpSpPr>
              <a:xfrm>
                <a:off x="494227" y="127000"/>
                <a:ext cx="259202" cy="507172"/>
                <a:chOff x="0" y="0"/>
                <a:chExt cx="259201" cy="507171"/>
              </a:xfrm>
            </p:grpSpPr>
            <p:sp>
              <p:nvSpPr>
                <p:cNvPr id="553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6" sz="9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6" sz="9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6" sz="9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54" name="Square"/>
                <p:cNvSpPr/>
                <p:nvPr/>
              </p:nvSpPr>
              <p:spPr>
                <a:xfrm>
                  <a:off x="149204" y="10352"/>
                  <a:ext cx="101601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5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6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58" name="Line"/>
              <p:cNvSpPr/>
              <p:nvPr/>
            </p:nvSpPr>
            <p:spPr>
              <a:xfrm>
                <a:off x="2817" y="462219"/>
                <a:ext cx="462906" cy="104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fill="norm" stroke="1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9" name="Line"/>
              <p:cNvSpPr/>
              <p:nvPr/>
            </p:nvSpPr>
            <p:spPr>
              <a:xfrm>
                <a:off x="2466" y="347349"/>
                <a:ext cx="462215" cy="196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fill="norm" stroke="1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0" name="Line"/>
              <p:cNvSpPr/>
              <p:nvPr/>
            </p:nvSpPr>
            <p:spPr>
              <a:xfrm>
                <a:off x="407" y="168905"/>
                <a:ext cx="464320" cy="35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fill="norm" stroke="1" extrusionOk="0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563" name="Line"/>
          <p:cNvSpPr/>
          <p:nvPr/>
        </p:nvSpPr>
        <p:spPr>
          <a:xfrm>
            <a:off x="4792664" y="1533563"/>
            <a:ext cx="4103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4" name="Change the order of levels"/>
          <p:cNvSpPr txBox="1"/>
          <p:nvPr/>
        </p:nvSpPr>
        <p:spPr>
          <a:xfrm>
            <a:off x="4771832" y="1490116"/>
            <a:ext cx="3476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Change the order of levels</a:t>
            </a:r>
          </a:p>
        </p:txBody>
      </p:sp>
      <p:sp>
        <p:nvSpPr>
          <p:cNvPr id="565" name="fct_relevel(.f, ..., after = 0L)…"/>
          <p:cNvSpPr txBox="1"/>
          <p:nvPr/>
        </p:nvSpPr>
        <p:spPr>
          <a:xfrm>
            <a:off x="6721648" y="2002693"/>
            <a:ext cx="2173853" cy="9098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fct_relevel</a:t>
            </a:r>
            <a:r>
              <a:t>(.f, ..., after = 0L)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Manually reorder factor levels.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fct_relevel(f, c("b", "c", "a"))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fct_infreq</a:t>
            </a:r>
            <a:r>
              <a:t>(f, ordered = NA) Reorder levels by the frequency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in which they appear in the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(highest frequency first).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754A77"/>
                </a:solidFill>
              </a:defRPr>
            </a:pPr>
            <a:r>
              <a:t>f3 &lt;- factor(c("c", "c", "a")) </a:t>
            </a:r>
          </a:p>
          <a:p>
            <a:pPr>
              <a:lnSpc>
                <a:spcPct val="80000"/>
              </a:lnSpc>
              <a:spcBef>
                <a:spcPts val="16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fct_infreq(f3)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fct_inorder</a:t>
            </a:r>
            <a:r>
              <a:t>(f, ordered = NA) Reorder levels by order in </a:t>
            </a:r>
          </a:p>
          <a:p>
            <a:pPr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t>which they appear in the data. </a:t>
            </a:r>
            <a:r>
              <a:rPr i="1"/>
              <a:t>fct_inorder(f2)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fct_rev</a:t>
            </a:r>
            <a:r>
              <a:t>(f) Reverse level order. 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>
                <a:solidFill>
                  <a:srgbClr val="000000"/>
                </a:solidFill>
              </a:defRPr>
            </a:pPr>
            <a:r>
              <a:rPr b="1" i="1">
                <a:solidFill>
                  <a:srgbClr val="754977"/>
                </a:solidFill>
              </a:rPr>
              <a:t>f4 &lt;- factor(c("a","b","c")) </a:t>
            </a:r>
            <a:r>
              <a:rPr i="1"/>
              <a:t>fct_rev(f4)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fct_shift</a:t>
            </a:r>
            <a:r>
              <a:t>(f) Shift levels to left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or right, wrapping around end.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fct_shift(f4)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fct_shuffle</a:t>
            </a:r>
            <a:r>
              <a:t>(f, n = 1L) Randomly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permute order of factor levels.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fct_shuffle(f4)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fct_reorder</a:t>
            </a:r>
            <a:r>
              <a:t>(.f, .x, .fun=median, ...,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.desc = FALSE) Reorder levels by their relationship with another variable.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boxplot(data = iris, Sepal.Width ~ </a:t>
            </a:r>
            <a:endParaRPr i="1"/>
          </a:p>
          <a:p>
            <a:pPr>
              <a:lnSpc>
                <a:spcPct val="80000"/>
              </a:lnSpc>
              <a:spcBef>
                <a:spcPts val="160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  fct_reorder(Species, Sepal.Width))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fct_reorder2</a:t>
            </a:r>
            <a:r>
              <a:t>(.f, .x, .y, .fun = last2, ..., .desc = TRUE) Reorder levels by their final values when plotted with two other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ggplot(data = iris,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  aes(Sepal.Width, Sepal.Length,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    color = fct_reorder2(Species,  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    Sepal.Width, Sepal.Length))) +  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  geom_smooth()</a:t>
            </a:r>
          </a:p>
        </p:txBody>
      </p:sp>
      <p:grpSp>
        <p:nvGrpSpPr>
          <p:cNvPr id="581" name="Group"/>
          <p:cNvGrpSpPr/>
          <p:nvPr/>
        </p:nvGrpSpPr>
        <p:grpSpPr>
          <a:xfrm>
            <a:off x="4970701" y="2032402"/>
            <a:ext cx="1670114" cy="617372"/>
            <a:chOff x="25400" y="88900"/>
            <a:chExt cx="1670113" cy="617370"/>
          </a:xfrm>
        </p:grpSpPr>
        <p:sp>
          <p:nvSpPr>
            <p:cNvPr id="566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73" name="Group"/>
            <p:cNvGrpSpPr/>
            <p:nvPr/>
          </p:nvGrpSpPr>
          <p:grpSpPr>
            <a:xfrm>
              <a:off x="1044575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567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572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568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69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rgbClr val="AA7C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70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71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rgbClr val="D7AC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580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574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579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575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76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77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78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595" name="Group"/>
          <p:cNvGrpSpPr/>
          <p:nvPr/>
        </p:nvGrpSpPr>
        <p:grpSpPr>
          <a:xfrm>
            <a:off x="4970701" y="3018436"/>
            <a:ext cx="1670114" cy="617372"/>
            <a:chOff x="25400" y="88900"/>
            <a:chExt cx="1670113" cy="617370"/>
          </a:xfrm>
        </p:grpSpPr>
        <p:sp>
          <p:nvSpPr>
            <p:cNvPr id="582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88" name="Group"/>
            <p:cNvGrpSpPr/>
            <p:nvPr/>
          </p:nvGrpSpPr>
          <p:grpSpPr>
            <a:xfrm>
              <a:off x="1044575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583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587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584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585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86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594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589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593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590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591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92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613" name="Group"/>
          <p:cNvGrpSpPr/>
          <p:nvPr/>
        </p:nvGrpSpPr>
        <p:grpSpPr>
          <a:xfrm>
            <a:off x="4968170" y="5138296"/>
            <a:ext cx="1598891" cy="617372"/>
            <a:chOff x="25400" y="26572"/>
            <a:chExt cx="1598890" cy="617370"/>
          </a:xfrm>
        </p:grpSpPr>
        <p:sp>
          <p:nvSpPr>
            <p:cNvPr id="596" name="Line"/>
            <p:cNvSpPr/>
            <p:nvPr/>
          </p:nvSpPr>
          <p:spPr>
            <a:xfrm>
              <a:off x="623218" y="299440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03" name="Group"/>
            <p:cNvGrpSpPr/>
            <p:nvPr/>
          </p:nvGrpSpPr>
          <p:grpSpPr>
            <a:xfrm>
              <a:off x="25400" y="26572"/>
              <a:ext cx="650939" cy="615123"/>
              <a:chOff x="25400" y="88900"/>
              <a:chExt cx="650938" cy="615122"/>
            </a:xfrm>
          </p:grpSpPr>
          <p:graphicFrame>
            <p:nvGraphicFramePr>
              <p:cNvPr id="597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602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598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99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00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01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612" name="Group"/>
            <p:cNvGrpSpPr/>
            <p:nvPr/>
          </p:nvGrpSpPr>
          <p:grpSpPr>
            <a:xfrm>
              <a:off x="879475" y="28821"/>
              <a:ext cx="744816" cy="615123"/>
              <a:chOff x="25400" y="26572"/>
              <a:chExt cx="744815" cy="615122"/>
            </a:xfrm>
          </p:grpSpPr>
          <p:graphicFrame>
            <p:nvGraphicFramePr>
              <p:cNvPr id="604" name="Table"/>
              <p:cNvGraphicFramePr/>
              <p:nvPr/>
            </p:nvGraphicFramePr>
            <p:xfrm>
              <a:off x="25400" y="32094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611" name="Group"/>
              <p:cNvGrpSpPr/>
              <p:nvPr/>
            </p:nvGrpSpPr>
            <p:grpSpPr>
              <a:xfrm>
                <a:off x="260350" y="26572"/>
                <a:ext cx="509866" cy="507172"/>
                <a:chOff x="0" y="0"/>
                <a:chExt cx="509865" cy="507171"/>
              </a:xfrm>
            </p:grpSpPr>
            <p:grpSp>
              <p:nvGrpSpPr>
                <p:cNvPr id="609" name="Group"/>
                <p:cNvGrpSpPr/>
                <p:nvPr/>
              </p:nvGrpSpPr>
              <p:grpSpPr>
                <a:xfrm>
                  <a:off x="0" y="0"/>
                  <a:ext cx="301605" cy="507172"/>
                  <a:chOff x="0" y="0"/>
                  <a:chExt cx="301604" cy="507171"/>
                </a:xfrm>
              </p:grpSpPr>
              <p:sp>
                <p:nvSpPr>
                  <p:cNvPr id="605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606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607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608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sp>
              <p:nvSpPr>
                <p:cNvPr id="610" name="Line"/>
                <p:cNvSpPr/>
                <p:nvPr/>
              </p:nvSpPr>
              <p:spPr>
                <a:xfrm>
                  <a:off x="382605" y="21192"/>
                  <a:ext cx="127261" cy="3627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3" h="21600" fill="norm" stroke="1" extrusionOk="0">
                      <a:moveTo>
                        <a:pt x="0" y="0"/>
                      </a:moveTo>
                      <a:lnTo>
                        <a:pt x="271" y="8767"/>
                      </a:lnTo>
                      <a:cubicBezTo>
                        <a:pt x="1614" y="11194"/>
                        <a:pt x="6054" y="13193"/>
                        <a:pt x="11383" y="13707"/>
                      </a:cubicBezTo>
                      <a:cubicBezTo>
                        <a:pt x="16673" y="14216"/>
                        <a:pt x="21600" y="12774"/>
                        <a:pt x="20695" y="10644"/>
                      </a:cubicBezTo>
                      <a:cubicBezTo>
                        <a:pt x="19946" y="8878"/>
                        <a:pt x="15556" y="8064"/>
                        <a:pt x="11586" y="8371"/>
                      </a:cubicBezTo>
                      <a:cubicBezTo>
                        <a:pt x="5959" y="8805"/>
                        <a:pt x="1471" y="11221"/>
                        <a:pt x="645" y="13702"/>
                      </a:cubicBezTo>
                      <a:lnTo>
                        <a:pt x="305" y="21600"/>
                      </a:lnTo>
                    </a:path>
                  </a:pathLst>
                </a:custGeom>
                <a:noFill/>
                <a:ln w="12700" cap="flat">
                  <a:solidFill>
                    <a:srgbClr val="EB48A7"/>
                  </a:solidFill>
                  <a:prstDash val="solid"/>
                  <a:miter lim="400000"/>
                  <a:headEnd type="triangle" w="med" len="med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627" name="Group"/>
          <p:cNvGrpSpPr/>
          <p:nvPr/>
        </p:nvGrpSpPr>
        <p:grpSpPr>
          <a:xfrm>
            <a:off x="4970701" y="4136036"/>
            <a:ext cx="1670114" cy="617372"/>
            <a:chOff x="25400" y="88900"/>
            <a:chExt cx="1670113" cy="617370"/>
          </a:xfrm>
        </p:grpSpPr>
        <p:sp>
          <p:nvSpPr>
            <p:cNvPr id="614" name="Line"/>
            <p:cNvSpPr/>
            <p:nvPr/>
          </p:nvSpPr>
          <p:spPr>
            <a:xfrm>
              <a:off x="699419" y="361767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20" name="Group"/>
            <p:cNvGrpSpPr/>
            <p:nvPr/>
          </p:nvGrpSpPr>
          <p:grpSpPr>
            <a:xfrm>
              <a:off x="1044575" y="91148"/>
              <a:ext cx="650939" cy="615123"/>
              <a:chOff x="25400" y="88900"/>
              <a:chExt cx="650938" cy="615122"/>
            </a:xfrm>
          </p:grpSpPr>
          <p:graphicFrame>
            <p:nvGraphicFramePr>
              <p:cNvPr id="615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47FA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619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616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617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rgbClr val="A47F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18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626" name="Group"/>
            <p:cNvGrpSpPr/>
            <p:nvPr/>
          </p:nvGrpSpPr>
          <p:grpSpPr>
            <a:xfrm>
              <a:off x="25400" y="88900"/>
              <a:ext cx="650939" cy="615123"/>
              <a:chOff x="25400" y="88900"/>
              <a:chExt cx="650938" cy="615122"/>
            </a:xfrm>
          </p:grpSpPr>
          <p:graphicFrame>
            <p:nvGraphicFramePr>
              <p:cNvPr id="621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47FA7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625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622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623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24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rgbClr val="A47F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648" name="Group"/>
          <p:cNvGrpSpPr/>
          <p:nvPr/>
        </p:nvGrpSpPr>
        <p:grpSpPr>
          <a:xfrm>
            <a:off x="4968002" y="5852163"/>
            <a:ext cx="1586528" cy="617372"/>
            <a:chOff x="25400" y="26572"/>
            <a:chExt cx="1586526" cy="617370"/>
          </a:xfrm>
        </p:grpSpPr>
        <p:sp>
          <p:nvSpPr>
            <p:cNvPr id="628" name="Line"/>
            <p:cNvSpPr/>
            <p:nvPr/>
          </p:nvSpPr>
          <p:spPr>
            <a:xfrm>
              <a:off x="623218" y="299440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35" name="Group"/>
            <p:cNvGrpSpPr/>
            <p:nvPr/>
          </p:nvGrpSpPr>
          <p:grpSpPr>
            <a:xfrm>
              <a:off x="25400" y="26572"/>
              <a:ext cx="650939" cy="615123"/>
              <a:chOff x="25400" y="88900"/>
              <a:chExt cx="650938" cy="615122"/>
            </a:xfrm>
          </p:grpSpPr>
          <p:graphicFrame>
            <p:nvGraphicFramePr>
              <p:cNvPr id="629" name="Table"/>
              <p:cNvGraphicFramePr/>
              <p:nvPr/>
            </p:nvGraphicFramePr>
            <p:xfrm>
              <a:off x="25400" y="94422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634" name="Group"/>
              <p:cNvGrpSpPr/>
              <p:nvPr/>
            </p:nvGrpSpPr>
            <p:grpSpPr>
              <a:xfrm>
                <a:off x="260349" y="88900"/>
                <a:ext cx="301605" cy="507172"/>
                <a:chOff x="0" y="0"/>
                <a:chExt cx="301604" cy="507171"/>
              </a:xfrm>
            </p:grpSpPr>
            <p:sp>
              <p:nvSpPr>
                <p:cNvPr id="630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pc="-29" sz="1000">
                      <a:solidFill>
                        <a:srgbClr val="000000"/>
                      </a:solidFill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631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32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33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  <p:grpSp>
          <p:nvGrpSpPr>
            <p:cNvPr id="647" name="Group"/>
            <p:cNvGrpSpPr/>
            <p:nvPr/>
          </p:nvGrpSpPr>
          <p:grpSpPr>
            <a:xfrm>
              <a:off x="879475" y="28821"/>
              <a:ext cx="732452" cy="615123"/>
              <a:chOff x="25400" y="26572"/>
              <a:chExt cx="732451" cy="615122"/>
            </a:xfrm>
          </p:grpSpPr>
          <p:graphicFrame>
            <p:nvGraphicFramePr>
              <p:cNvPr id="636" name="Table"/>
              <p:cNvGraphicFramePr/>
              <p:nvPr/>
            </p:nvGraphicFramePr>
            <p:xfrm>
              <a:off x="25400" y="32094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646" name="Group"/>
              <p:cNvGrpSpPr/>
              <p:nvPr/>
            </p:nvGrpSpPr>
            <p:grpSpPr>
              <a:xfrm>
                <a:off x="260349" y="26572"/>
                <a:ext cx="497503" cy="507173"/>
                <a:chOff x="0" y="0"/>
                <a:chExt cx="497502" cy="507171"/>
              </a:xfrm>
            </p:grpSpPr>
            <p:grpSp>
              <p:nvGrpSpPr>
                <p:cNvPr id="641" name="Group"/>
                <p:cNvGrpSpPr/>
                <p:nvPr/>
              </p:nvGrpSpPr>
              <p:grpSpPr>
                <a:xfrm>
                  <a:off x="0" y="0"/>
                  <a:ext cx="301605" cy="507172"/>
                  <a:chOff x="0" y="0"/>
                  <a:chExt cx="301604" cy="507171"/>
                </a:xfrm>
              </p:grpSpPr>
              <p:sp>
                <p:nvSpPr>
                  <p:cNvPr id="63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pc="-29" sz="1000">
                        <a:solidFill>
                          <a:srgbClr val="000000"/>
                        </a:solidFill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63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63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640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645" name="Group"/>
                <p:cNvGrpSpPr/>
                <p:nvPr/>
              </p:nvGrpSpPr>
              <p:grpSpPr>
                <a:xfrm>
                  <a:off x="381399" y="36725"/>
                  <a:ext cx="116104" cy="367516"/>
                  <a:chOff x="0" y="0"/>
                  <a:chExt cx="116102" cy="367514"/>
                </a:xfrm>
              </p:grpSpPr>
              <p:sp>
                <p:nvSpPr>
                  <p:cNvPr id="642" name="Line"/>
                  <p:cNvSpPr/>
                  <p:nvPr/>
                </p:nvSpPr>
                <p:spPr>
                  <a:xfrm flipH="1">
                    <a:off x="-1" y="29200"/>
                    <a:ext cx="2" cy="15240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z="5600">
                        <a:solidFill>
                          <a:srgbClr val="000000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643" name="Line"/>
                  <p:cNvSpPr/>
                  <p:nvPr/>
                </p:nvSpPr>
                <p:spPr>
                  <a:xfrm flipH="1">
                    <a:off x="414" y="220406"/>
                    <a:ext cx="1" cy="147109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 sz="5600">
                        <a:solidFill>
                          <a:srgbClr val="000000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644" name="Line"/>
                  <p:cNvSpPr/>
                  <p:nvPr/>
                </p:nvSpPr>
                <p:spPr>
                  <a:xfrm>
                    <a:off x="8927" y="0"/>
                    <a:ext cx="107176" cy="3465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728" h="21600" fill="norm" stroke="1" extrusionOk="0">
                        <a:moveTo>
                          <a:pt x="5232" y="21600"/>
                        </a:moveTo>
                        <a:cubicBezTo>
                          <a:pt x="14332" y="19339"/>
                          <a:pt x="19954" y="15920"/>
                          <a:pt x="20653" y="12224"/>
                        </a:cubicBezTo>
                        <a:cubicBezTo>
                          <a:pt x="21600" y="7211"/>
                          <a:pt x="13580" y="2464"/>
                          <a:pt x="0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</p:grpSp>
      </p:grpSp>
      <p:sp>
        <p:nvSpPr>
          <p:cNvPr id="649" name="b"/>
          <p:cNvSpPr txBox="1"/>
          <p:nvPr/>
        </p:nvSpPr>
        <p:spPr>
          <a:xfrm>
            <a:off x="5817668" y="793328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50" name="c"/>
          <p:cNvSpPr txBox="1"/>
          <p:nvPr/>
        </p:nvSpPr>
        <p:spPr>
          <a:xfrm>
            <a:off x="5951295" y="784743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51" name="a"/>
          <p:cNvSpPr txBox="1"/>
          <p:nvPr/>
        </p:nvSpPr>
        <p:spPr>
          <a:xfrm>
            <a:off x="6084922" y="776653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52" name="a"/>
          <p:cNvSpPr txBox="1"/>
          <p:nvPr/>
        </p:nvSpPr>
        <p:spPr>
          <a:xfrm>
            <a:off x="3779029" y="235701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53" name="b"/>
          <p:cNvSpPr txBox="1"/>
          <p:nvPr/>
        </p:nvSpPr>
        <p:spPr>
          <a:xfrm>
            <a:off x="3779029" y="219624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54" name="a"/>
          <p:cNvSpPr txBox="1"/>
          <p:nvPr/>
        </p:nvSpPr>
        <p:spPr>
          <a:xfrm>
            <a:off x="4907576" y="778138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55" name="b"/>
          <p:cNvSpPr txBox="1"/>
          <p:nvPr/>
        </p:nvSpPr>
        <p:spPr>
          <a:xfrm>
            <a:off x="5041202" y="795004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56" name="c"/>
          <p:cNvSpPr txBox="1"/>
          <p:nvPr/>
        </p:nvSpPr>
        <p:spPr>
          <a:xfrm>
            <a:off x="5174829" y="7870758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57" name="a"/>
          <p:cNvSpPr txBox="1"/>
          <p:nvPr/>
        </p:nvSpPr>
        <p:spPr>
          <a:xfrm>
            <a:off x="10568262" y="963206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58" name="b"/>
          <p:cNvSpPr txBox="1"/>
          <p:nvPr/>
        </p:nvSpPr>
        <p:spPr>
          <a:xfrm>
            <a:off x="10568262" y="982380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59" name="a"/>
          <p:cNvSpPr txBox="1"/>
          <p:nvPr/>
        </p:nvSpPr>
        <p:spPr>
          <a:xfrm>
            <a:off x="9549087" y="962981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60" name="b"/>
          <p:cNvSpPr txBox="1"/>
          <p:nvPr/>
        </p:nvSpPr>
        <p:spPr>
          <a:xfrm>
            <a:off x="9549087" y="982155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61" name="a"/>
          <p:cNvSpPr txBox="1"/>
          <p:nvPr/>
        </p:nvSpPr>
        <p:spPr>
          <a:xfrm>
            <a:off x="10579584" y="819721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62" name="b"/>
          <p:cNvSpPr txBox="1"/>
          <p:nvPr/>
        </p:nvSpPr>
        <p:spPr>
          <a:xfrm>
            <a:off x="10579584" y="8388962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63" name="a"/>
          <p:cNvSpPr txBox="1"/>
          <p:nvPr/>
        </p:nvSpPr>
        <p:spPr>
          <a:xfrm>
            <a:off x="9560409" y="819496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64" name="b"/>
          <p:cNvSpPr txBox="1"/>
          <p:nvPr/>
        </p:nvSpPr>
        <p:spPr>
          <a:xfrm>
            <a:off x="9560409" y="838671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65" name="a"/>
          <p:cNvSpPr txBox="1"/>
          <p:nvPr/>
        </p:nvSpPr>
        <p:spPr>
          <a:xfrm>
            <a:off x="10568262" y="892086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66" name="b"/>
          <p:cNvSpPr txBox="1"/>
          <p:nvPr/>
        </p:nvSpPr>
        <p:spPr>
          <a:xfrm>
            <a:off x="10568262" y="911260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67" name="a"/>
          <p:cNvSpPr txBox="1"/>
          <p:nvPr/>
        </p:nvSpPr>
        <p:spPr>
          <a:xfrm>
            <a:off x="9549087" y="892086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68" name="b"/>
          <p:cNvSpPr txBox="1"/>
          <p:nvPr/>
        </p:nvSpPr>
        <p:spPr>
          <a:xfrm>
            <a:off x="9549087" y="911260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69" name="x"/>
          <p:cNvSpPr txBox="1"/>
          <p:nvPr/>
        </p:nvSpPr>
        <p:spPr>
          <a:xfrm>
            <a:off x="10568262" y="431808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70" name="x"/>
          <p:cNvSpPr txBox="1"/>
          <p:nvPr/>
        </p:nvSpPr>
        <p:spPr>
          <a:xfrm>
            <a:off x="10568262" y="4849390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71" name="c"/>
          <p:cNvSpPr txBox="1"/>
          <p:nvPr/>
        </p:nvSpPr>
        <p:spPr>
          <a:xfrm>
            <a:off x="10568262" y="448443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2" name="x"/>
          <p:cNvSpPr txBox="1"/>
          <p:nvPr/>
        </p:nvSpPr>
        <p:spPr>
          <a:xfrm>
            <a:off x="10568262" y="467591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73" name="a"/>
          <p:cNvSpPr txBox="1"/>
          <p:nvPr/>
        </p:nvSpPr>
        <p:spPr>
          <a:xfrm>
            <a:off x="9549087" y="4303138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4" name="a"/>
          <p:cNvSpPr txBox="1"/>
          <p:nvPr/>
        </p:nvSpPr>
        <p:spPr>
          <a:xfrm>
            <a:off x="9549087" y="4834441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5" name="c"/>
          <p:cNvSpPr txBox="1"/>
          <p:nvPr/>
        </p:nvSpPr>
        <p:spPr>
          <a:xfrm>
            <a:off x="9549087" y="448218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6" name="b"/>
          <p:cNvSpPr txBox="1"/>
          <p:nvPr/>
        </p:nvSpPr>
        <p:spPr>
          <a:xfrm>
            <a:off x="9549087" y="467366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7" name="a"/>
          <p:cNvSpPr txBox="1"/>
          <p:nvPr/>
        </p:nvSpPr>
        <p:spPr>
          <a:xfrm>
            <a:off x="1304052" y="9360952"/>
            <a:ext cx="88901" cy="14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959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678" name="b"/>
          <p:cNvSpPr txBox="1"/>
          <p:nvPr/>
        </p:nvSpPr>
        <p:spPr>
          <a:xfrm>
            <a:off x="1304052" y="9492301"/>
            <a:ext cx="88901" cy="14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959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679" name="c"/>
          <p:cNvSpPr txBox="1"/>
          <p:nvPr/>
        </p:nvSpPr>
        <p:spPr>
          <a:xfrm>
            <a:off x="1304052" y="9825262"/>
            <a:ext cx="88901" cy="14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959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680" name="a"/>
          <p:cNvSpPr txBox="1"/>
          <p:nvPr/>
        </p:nvSpPr>
        <p:spPr>
          <a:xfrm>
            <a:off x="1304052" y="9706613"/>
            <a:ext cx="88901" cy="14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959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681" name="a"/>
          <p:cNvSpPr txBox="1"/>
          <p:nvPr/>
        </p:nvSpPr>
        <p:spPr>
          <a:xfrm>
            <a:off x="1957927" y="9363233"/>
            <a:ext cx="88901" cy="14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959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682" name="b"/>
          <p:cNvSpPr txBox="1"/>
          <p:nvPr/>
        </p:nvSpPr>
        <p:spPr>
          <a:xfrm>
            <a:off x="1957927" y="9494581"/>
            <a:ext cx="88901" cy="14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959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683" name="a"/>
          <p:cNvSpPr txBox="1"/>
          <p:nvPr/>
        </p:nvSpPr>
        <p:spPr>
          <a:xfrm>
            <a:off x="3779029" y="183841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84" name="c"/>
          <p:cNvSpPr txBox="1"/>
          <p:nvPr/>
        </p:nvSpPr>
        <p:spPr>
          <a:xfrm>
            <a:off x="3779029" y="2004759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85" name="a"/>
          <p:cNvSpPr txBox="1"/>
          <p:nvPr/>
        </p:nvSpPr>
        <p:spPr>
          <a:xfrm>
            <a:off x="1577439" y="6727170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86" name="c"/>
          <p:cNvSpPr txBox="1"/>
          <p:nvPr/>
        </p:nvSpPr>
        <p:spPr>
          <a:xfrm>
            <a:off x="1577439" y="690621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87" name="b"/>
          <p:cNvSpPr txBox="1"/>
          <p:nvPr/>
        </p:nvSpPr>
        <p:spPr>
          <a:xfrm>
            <a:off x="1577439" y="709769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88" name="a"/>
          <p:cNvSpPr txBox="1"/>
          <p:nvPr/>
        </p:nvSpPr>
        <p:spPr>
          <a:xfrm>
            <a:off x="558264" y="6724921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89" name="a"/>
          <p:cNvSpPr txBox="1"/>
          <p:nvPr/>
        </p:nvSpPr>
        <p:spPr>
          <a:xfrm>
            <a:off x="558264" y="725622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90" name="c"/>
          <p:cNvSpPr txBox="1"/>
          <p:nvPr/>
        </p:nvSpPr>
        <p:spPr>
          <a:xfrm>
            <a:off x="558264" y="6903965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91" name="b"/>
          <p:cNvSpPr txBox="1"/>
          <p:nvPr/>
        </p:nvSpPr>
        <p:spPr>
          <a:xfrm>
            <a:off x="558264" y="709544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92" name="a"/>
          <p:cNvSpPr txBox="1"/>
          <p:nvPr/>
        </p:nvSpPr>
        <p:spPr>
          <a:xfrm>
            <a:off x="1217694" y="318217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93" name="a"/>
          <p:cNvSpPr txBox="1"/>
          <p:nvPr/>
        </p:nvSpPr>
        <p:spPr>
          <a:xfrm>
            <a:off x="1217694" y="3700781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94" name="c"/>
          <p:cNvSpPr txBox="1"/>
          <p:nvPr/>
        </p:nvSpPr>
        <p:spPr>
          <a:xfrm>
            <a:off x="1217694" y="334852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95" name="b"/>
          <p:cNvSpPr txBox="1"/>
          <p:nvPr/>
        </p:nvSpPr>
        <p:spPr>
          <a:xfrm>
            <a:off x="1217694" y="354000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96" name="a"/>
          <p:cNvSpPr txBox="1"/>
          <p:nvPr/>
        </p:nvSpPr>
        <p:spPr>
          <a:xfrm>
            <a:off x="572771" y="4360590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97" name="a"/>
          <p:cNvSpPr txBox="1"/>
          <p:nvPr/>
        </p:nvSpPr>
        <p:spPr>
          <a:xfrm>
            <a:off x="572771" y="489189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98" name="c"/>
          <p:cNvSpPr txBox="1"/>
          <p:nvPr/>
        </p:nvSpPr>
        <p:spPr>
          <a:xfrm>
            <a:off x="572771" y="4539634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99" name="b"/>
          <p:cNvSpPr txBox="1"/>
          <p:nvPr/>
        </p:nvSpPr>
        <p:spPr>
          <a:xfrm>
            <a:off x="572771" y="473111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00" name="c"/>
          <p:cNvSpPr txBox="1"/>
          <p:nvPr/>
        </p:nvSpPr>
        <p:spPr>
          <a:xfrm>
            <a:off x="1577439" y="634246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01" name="a"/>
          <p:cNvSpPr txBox="1"/>
          <p:nvPr/>
        </p:nvSpPr>
        <p:spPr>
          <a:xfrm>
            <a:off x="1577439" y="599020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2" name="b"/>
          <p:cNvSpPr txBox="1"/>
          <p:nvPr/>
        </p:nvSpPr>
        <p:spPr>
          <a:xfrm>
            <a:off x="1577439" y="616898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03" name="a"/>
          <p:cNvSpPr txBox="1"/>
          <p:nvPr/>
        </p:nvSpPr>
        <p:spPr>
          <a:xfrm>
            <a:off x="558264" y="5796211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4" name="a"/>
          <p:cNvSpPr txBox="1"/>
          <p:nvPr/>
        </p:nvSpPr>
        <p:spPr>
          <a:xfrm>
            <a:off x="558264" y="632751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5" name="c"/>
          <p:cNvSpPr txBox="1"/>
          <p:nvPr/>
        </p:nvSpPr>
        <p:spPr>
          <a:xfrm>
            <a:off x="558264" y="597525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06" name="b"/>
          <p:cNvSpPr txBox="1"/>
          <p:nvPr/>
        </p:nvSpPr>
        <p:spPr>
          <a:xfrm>
            <a:off x="558264" y="616673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07" name="a"/>
          <p:cNvSpPr txBox="1"/>
          <p:nvPr/>
        </p:nvSpPr>
        <p:spPr>
          <a:xfrm>
            <a:off x="1849121" y="819429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8" name="a"/>
          <p:cNvSpPr txBox="1"/>
          <p:nvPr/>
        </p:nvSpPr>
        <p:spPr>
          <a:xfrm>
            <a:off x="1849121" y="872560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9" name="c"/>
          <p:cNvSpPr txBox="1"/>
          <p:nvPr/>
        </p:nvSpPr>
        <p:spPr>
          <a:xfrm>
            <a:off x="1849121" y="8373342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10" name="b"/>
          <p:cNvSpPr txBox="1"/>
          <p:nvPr/>
        </p:nvSpPr>
        <p:spPr>
          <a:xfrm>
            <a:off x="1849121" y="856482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11" name="a"/>
          <p:cNvSpPr txBox="1"/>
          <p:nvPr/>
        </p:nvSpPr>
        <p:spPr>
          <a:xfrm>
            <a:off x="563246" y="8192050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12" name="c"/>
          <p:cNvSpPr txBox="1"/>
          <p:nvPr/>
        </p:nvSpPr>
        <p:spPr>
          <a:xfrm>
            <a:off x="563246" y="837109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13" name="b"/>
          <p:cNvSpPr txBox="1"/>
          <p:nvPr/>
        </p:nvSpPr>
        <p:spPr>
          <a:xfrm>
            <a:off x="1196658" y="820189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14" name="a"/>
          <p:cNvSpPr txBox="1"/>
          <p:nvPr/>
        </p:nvSpPr>
        <p:spPr>
          <a:xfrm>
            <a:off x="1196658" y="836824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15" name="a"/>
          <p:cNvSpPr txBox="1"/>
          <p:nvPr/>
        </p:nvSpPr>
        <p:spPr>
          <a:xfrm>
            <a:off x="9549087" y="3270680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16" name="a"/>
          <p:cNvSpPr txBox="1"/>
          <p:nvPr/>
        </p:nvSpPr>
        <p:spPr>
          <a:xfrm>
            <a:off x="9549087" y="380198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17" name="c"/>
          <p:cNvSpPr txBox="1"/>
          <p:nvPr/>
        </p:nvSpPr>
        <p:spPr>
          <a:xfrm>
            <a:off x="9549087" y="344972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18" name="b"/>
          <p:cNvSpPr txBox="1"/>
          <p:nvPr/>
        </p:nvSpPr>
        <p:spPr>
          <a:xfrm>
            <a:off x="9549087" y="364120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19" name="v"/>
          <p:cNvSpPr txBox="1"/>
          <p:nvPr/>
        </p:nvSpPr>
        <p:spPr>
          <a:xfrm>
            <a:off x="10568262" y="200728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20" name="z"/>
          <p:cNvSpPr txBox="1"/>
          <p:nvPr/>
        </p:nvSpPr>
        <p:spPr>
          <a:xfrm>
            <a:off x="10568262" y="2186331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21" name="x"/>
          <p:cNvSpPr txBox="1"/>
          <p:nvPr/>
        </p:nvSpPr>
        <p:spPr>
          <a:xfrm>
            <a:off x="10568262" y="236511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22" name="a"/>
          <p:cNvSpPr txBox="1"/>
          <p:nvPr/>
        </p:nvSpPr>
        <p:spPr>
          <a:xfrm>
            <a:off x="9549087" y="1992337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3" name="a"/>
          <p:cNvSpPr txBox="1"/>
          <p:nvPr/>
        </p:nvSpPr>
        <p:spPr>
          <a:xfrm>
            <a:off x="9549087" y="2523640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4" name="c"/>
          <p:cNvSpPr txBox="1"/>
          <p:nvPr/>
        </p:nvSpPr>
        <p:spPr>
          <a:xfrm>
            <a:off x="9549087" y="217138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25" name="b"/>
          <p:cNvSpPr txBox="1"/>
          <p:nvPr/>
        </p:nvSpPr>
        <p:spPr>
          <a:xfrm>
            <a:off x="9549087" y="236286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26" name="a"/>
          <p:cNvSpPr txBox="1"/>
          <p:nvPr/>
        </p:nvSpPr>
        <p:spPr>
          <a:xfrm>
            <a:off x="9549087" y="671277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7" name="a"/>
          <p:cNvSpPr txBox="1"/>
          <p:nvPr/>
        </p:nvSpPr>
        <p:spPr>
          <a:xfrm>
            <a:off x="9549087" y="724407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8" name="c"/>
          <p:cNvSpPr txBox="1"/>
          <p:nvPr/>
        </p:nvSpPr>
        <p:spPr>
          <a:xfrm>
            <a:off x="9549087" y="6891820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29" name="b"/>
          <p:cNvSpPr txBox="1"/>
          <p:nvPr/>
        </p:nvSpPr>
        <p:spPr>
          <a:xfrm>
            <a:off x="9549087" y="708330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30" name="a"/>
          <p:cNvSpPr txBox="1"/>
          <p:nvPr/>
        </p:nvSpPr>
        <p:spPr>
          <a:xfrm>
            <a:off x="10568262" y="671502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1" name="a"/>
          <p:cNvSpPr txBox="1"/>
          <p:nvPr/>
        </p:nvSpPr>
        <p:spPr>
          <a:xfrm>
            <a:off x="10568262" y="724632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2" name="b"/>
          <p:cNvSpPr txBox="1"/>
          <p:nvPr/>
        </p:nvSpPr>
        <p:spPr>
          <a:xfrm>
            <a:off x="10568262" y="708945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33" name="a"/>
          <p:cNvSpPr txBox="1"/>
          <p:nvPr/>
        </p:nvSpPr>
        <p:spPr>
          <a:xfrm>
            <a:off x="9549087" y="544631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4" name="a"/>
          <p:cNvSpPr txBox="1"/>
          <p:nvPr/>
        </p:nvSpPr>
        <p:spPr>
          <a:xfrm>
            <a:off x="9549087" y="5977617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5" name="c"/>
          <p:cNvSpPr txBox="1"/>
          <p:nvPr/>
        </p:nvSpPr>
        <p:spPr>
          <a:xfrm>
            <a:off x="9549087" y="562535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36" name="b"/>
          <p:cNvSpPr txBox="1"/>
          <p:nvPr/>
        </p:nvSpPr>
        <p:spPr>
          <a:xfrm>
            <a:off x="9549087" y="5816841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37" name="a"/>
          <p:cNvSpPr txBox="1"/>
          <p:nvPr/>
        </p:nvSpPr>
        <p:spPr>
          <a:xfrm>
            <a:off x="10569625" y="544631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8" name="a"/>
          <p:cNvSpPr txBox="1"/>
          <p:nvPr/>
        </p:nvSpPr>
        <p:spPr>
          <a:xfrm>
            <a:off x="10569625" y="5977617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9" name="a"/>
          <p:cNvSpPr txBox="1"/>
          <p:nvPr/>
        </p:nvSpPr>
        <p:spPr>
          <a:xfrm>
            <a:off x="4994423" y="6669722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40" name="b"/>
          <p:cNvSpPr txBox="1"/>
          <p:nvPr/>
        </p:nvSpPr>
        <p:spPr>
          <a:xfrm>
            <a:off x="4994423" y="686146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41" name="c"/>
          <p:cNvSpPr txBox="1"/>
          <p:nvPr/>
        </p:nvSpPr>
        <p:spPr>
          <a:xfrm>
            <a:off x="4994423" y="7027549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42" name="a"/>
          <p:cNvSpPr txBox="1"/>
          <p:nvPr/>
        </p:nvSpPr>
        <p:spPr>
          <a:xfrm>
            <a:off x="5848498" y="667197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43" name="b"/>
          <p:cNvSpPr txBox="1"/>
          <p:nvPr/>
        </p:nvSpPr>
        <p:spPr>
          <a:xfrm>
            <a:off x="5848498" y="686371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44" name="c"/>
          <p:cNvSpPr txBox="1"/>
          <p:nvPr/>
        </p:nvSpPr>
        <p:spPr>
          <a:xfrm>
            <a:off x="5848498" y="702979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45" name="a"/>
          <p:cNvSpPr txBox="1"/>
          <p:nvPr/>
        </p:nvSpPr>
        <p:spPr>
          <a:xfrm>
            <a:off x="6021626" y="199537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46" name="a"/>
          <p:cNvSpPr txBox="1"/>
          <p:nvPr/>
        </p:nvSpPr>
        <p:spPr>
          <a:xfrm>
            <a:off x="6021626" y="2526681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47" name="c"/>
          <p:cNvSpPr txBox="1"/>
          <p:nvPr/>
        </p:nvSpPr>
        <p:spPr>
          <a:xfrm>
            <a:off x="6021626" y="217442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48" name="b"/>
          <p:cNvSpPr txBox="1"/>
          <p:nvPr/>
        </p:nvSpPr>
        <p:spPr>
          <a:xfrm>
            <a:off x="6021626" y="236590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49" name="a"/>
          <p:cNvSpPr txBox="1"/>
          <p:nvPr/>
        </p:nvSpPr>
        <p:spPr>
          <a:xfrm>
            <a:off x="5002451" y="1993129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50" name="a"/>
          <p:cNvSpPr txBox="1"/>
          <p:nvPr/>
        </p:nvSpPr>
        <p:spPr>
          <a:xfrm>
            <a:off x="5002451" y="252443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51" name="c"/>
          <p:cNvSpPr txBox="1"/>
          <p:nvPr/>
        </p:nvSpPr>
        <p:spPr>
          <a:xfrm>
            <a:off x="5002451" y="217217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52" name="b"/>
          <p:cNvSpPr txBox="1"/>
          <p:nvPr/>
        </p:nvSpPr>
        <p:spPr>
          <a:xfrm>
            <a:off x="5002451" y="236365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53" name="c"/>
          <p:cNvSpPr txBox="1"/>
          <p:nvPr/>
        </p:nvSpPr>
        <p:spPr>
          <a:xfrm>
            <a:off x="6021626" y="298141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54" name="c"/>
          <p:cNvSpPr txBox="1"/>
          <p:nvPr/>
        </p:nvSpPr>
        <p:spPr>
          <a:xfrm>
            <a:off x="6021626" y="316045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55" name="a"/>
          <p:cNvSpPr txBox="1"/>
          <p:nvPr/>
        </p:nvSpPr>
        <p:spPr>
          <a:xfrm>
            <a:off x="6021626" y="333923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56" name="c"/>
          <p:cNvSpPr txBox="1"/>
          <p:nvPr/>
        </p:nvSpPr>
        <p:spPr>
          <a:xfrm>
            <a:off x="5002451" y="297916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57" name="c"/>
          <p:cNvSpPr txBox="1"/>
          <p:nvPr/>
        </p:nvSpPr>
        <p:spPr>
          <a:xfrm>
            <a:off x="5002451" y="3158208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58" name="a"/>
          <p:cNvSpPr txBox="1"/>
          <p:nvPr/>
        </p:nvSpPr>
        <p:spPr>
          <a:xfrm>
            <a:off x="5002451" y="3336990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59" name="a"/>
          <p:cNvSpPr txBox="1"/>
          <p:nvPr/>
        </p:nvSpPr>
        <p:spPr>
          <a:xfrm>
            <a:off x="4999920" y="509902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60" name="b"/>
          <p:cNvSpPr txBox="1"/>
          <p:nvPr/>
        </p:nvSpPr>
        <p:spPr>
          <a:xfrm>
            <a:off x="4999920" y="529076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61" name="c"/>
          <p:cNvSpPr txBox="1"/>
          <p:nvPr/>
        </p:nvSpPr>
        <p:spPr>
          <a:xfrm>
            <a:off x="4999920" y="5456850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62" name="a"/>
          <p:cNvSpPr txBox="1"/>
          <p:nvPr/>
        </p:nvSpPr>
        <p:spPr>
          <a:xfrm>
            <a:off x="5853995" y="5101272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63" name="b"/>
          <p:cNvSpPr txBox="1"/>
          <p:nvPr/>
        </p:nvSpPr>
        <p:spPr>
          <a:xfrm>
            <a:off x="5853995" y="529301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64" name="c"/>
          <p:cNvSpPr txBox="1"/>
          <p:nvPr/>
        </p:nvSpPr>
        <p:spPr>
          <a:xfrm>
            <a:off x="5853995" y="545909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65" name="b"/>
          <p:cNvSpPr txBox="1"/>
          <p:nvPr/>
        </p:nvSpPr>
        <p:spPr>
          <a:xfrm>
            <a:off x="6021626" y="4124412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66" name="a"/>
          <p:cNvSpPr txBox="1"/>
          <p:nvPr/>
        </p:nvSpPr>
        <p:spPr>
          <a:xfrm>
            <a:off x="6021626" y="427805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67" name="b"/>
          <p:cNvSpPr txBox="1"/>
          <p:nvPr/>
        </p:nvSpPr>
        <p:spPr>
          <a:xfrm>
            <a:off x="5002451" y="412216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68" name="a"/>
          <p:cNvSpPr txBox="1"/>
          <p:nvPr/>
        </p:nvSpPr>
        <p:spPr>
          <a:xfrm>
            <a:off x="5002451" y="427580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69" name="a"/>
          <p:cNvSpPr txBox="1"/>
          <p:nvPr/>
        </p:nvSpPr>
        <p:spPr>
          <a:xfrm>
            <a:off x="4999752" y="5812891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70" name="b"/>
          <p:cNvSpPr txBox="1"/>
          <p:nvPr/>
        </p:nvSpPr>
        <p:spPr>
          <a:xfrm>
            <a:off x="4999752" y="600463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71" name="c"/>
          <p:cNvSpPr txBox="1"/>
          <p:nvPr/>
        </p:nvSpPr>
        <p:spPr>
          <a:xfrm>
            <a:off x="4999752" y="6170717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72" name="a"/>
          <p:cNvSpPr txBox="1"/>
          <p:nvPr/>
        </p:nvSpPr>
        <p:spPr>
          <a:xfrm>
            <a:off x="5853827" y="581513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73" name="b"/>
          <p:cNvSpPr txBox="1"/>
          <p:nvPr/>
        </p:nvSpPr>
        <p:spPr>
          <a:xfrm>
            <a:off x="5853827" y="6006884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74" name="c"/>
          <p:cNvSpPr txBox="1"/>
          <p:nvPr/>
        </p:nvSpPr>
        <p:spPr>
          <a:xfrm>
            <a:off x="5853827" y="6172966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75" name="a"/>
          <p:cNvSpPr txBox="1"/>
          <p:nvPr/>
        </p:nvSpPr>
        <p:spPr>
          <a:xfrm>
            <a:off x="566819" y="3182179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76" name="a"/>
          <p:cNvSpPr txBox="1"/>
          <p:nvPr/>
        </p:nvSpPr>
        <p:spPr>
          <a:xfrm>
            <a:off x="566819" y="3700781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77" name="c"/>
          <p:cNvSpPr txBox="1"/>
          <p:nvPr/>
        </p:nvSpPr>
        <p:spPr>
          <a:xfrm>
            <a:off x="566819" y="3348523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78" name="b"/>
          <p:cNvSpPr txBox="1"/>
          <p:nvPr/>
        </p:nvSpPr>
        <p:spPr>
          <a:xfrm>
            <a:off x="566819" y="354000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0" sz="147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79" name="b"/>
          <p:cNvSpPr txBox="1"/>
          <p:nvPr/>
        </p:nvSpPr>
        <p:spPr>
          <a:xfrm>
            <a:off x="9936426" y="9801132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80" name="a"/>
          <p:cNvSpPr txBox="1"/>
          <p:nvPr/>
        </p:nvSpPr>
        <p:spPr>
          <a:xfrm>
            <a:off x="9936426" y="965124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81" name="b"/>
          <p:cNvSpPr txBox="1"/>
          <p:nvPr/>
        </p:nvSpPr>
        <p:spPr>
          <a:xfrm>
            <a:off x="9936426" y="9090145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82" name="a"/>
          <p:cNvSpPr txBox="1"/>
          <p:nvPr/>
        </p:nvSpPr>
        <p:spPr>
          <a:xfrm>
            <a:off x="9936426" y="894025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83" name="b"/>
          <p:cNvSpPr txBox="1"/>
          <p:nvPr/>
        </p:nvSpPr>
        <p:spPr>
          <a:xfrm>
            <a:off x="10946066" y="9797515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84" name="a"/>
          <p:cNvSpPr txBox="1"/>
          <p:nvPr/>
        </p:nvSpPr>
        <p:spPr>
          <a:xfrm>
            <a:off x="10946066" y="9647626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85" name="x"/>
          <p:cNvSpPr txBox="1"/>
          <p:nvPr/>
        </p:nvSpPr>
        <p:spPr>
          <a:xfrm>
            <a:off x="10946066" y="993674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86" name="b"/>
          <p:cNvSpPr txBox="1"/>
          <p:nvPr/>
        </p:nvSpPr>
        <p:spPr>
          <a:xfrm>
            <a:off x="10946066" y="908345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87" name="a"/>
          <p:cNvSpPr txBox="1"/>
          <p:nvPr/>
        </p:nvSpPr>
        <p:spPr>
          <a:xfrm>
            <a:off x="10946066" y="893356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88" name="b"/>
          <p:cNvSpPr txBox="1"/>
          <p:nvPr/>
        </p:nvSpPr>
        <p:spPr>
          <a:xfrm>
            <a:off x="9939591" y="836822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89" name="a"/>
          <p:cNvSpPr txBox="1"/>
          <p:nvPr/>
        </p:nvSpPr>
        <p:spPr>
          <a:xfrm>
            <a:off x="9939591" y="821833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90" name="b"/>
          <p:cNvSpPr txBox="1"/>
          <p:nvPr/>
        </p:nvSpPr>
        <p:spPr>
          <a:xfrm>
            <a:off x="10958766" y="836822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91" name="a"/>
          <p:cNvSpPr txBox="1"/>
          <p:nvPr/>
        </p:nvSpPr>
        <p:spPr>
          <a:xfrm>
            <a:off x="10958766" y="821833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92" name="b"/>
          <p:cNvSpPr txBox="1"/>
          <p:nvPr/>
        </p:nvSpPr>
        <p:spPr>
          <a:xfrm>
            <a:off x="9936426" y="6886748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93" name="a"/>
          <p:cNvSpPr txBox="1"/>
          <p:nvPr/>
        </p:nvSpPr>
        <p:spPr>
          <a:xfrm>
            <a:off x="9936426" y="673686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94" name="c"/>
          <p:cNvSpPr txBox="1"/>
          <p:nvPr/>
        </p:nvSpPr>
        <p:spPr>
          <a:xfrm>
            <a:off x="9936426" y="702598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95" name="b"/>
          <p:cNvSpPr txBox="1"/>
          <p:nvPr/>
        </p:nvSpPr>
        <p:spPr>
          <a:xfrm>
            <a:off x="10958766" y="6886748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96" name="a"/>
          <p:cNvSpPr txBox="1"/>
          <p:nvPr/>
        </p:nvSpPr>
        <p:spPr>
          <a:xfrm>
            <a:off x="10958766" y="673686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97" name="b"/>
          <p:cNvSpPr txBox="1"/>
          <p:nvPr/>
        </p:nvSpPr>
        <p:spPr>
          <a:xfrm>
            <a:off x="9936426" y="561419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98" name="a"/>
          <p:cNvSpPr txBox="1"/>
          <p:nvPr/>
        </p:nvSpPr>
        <p:spPr>
          <a:xfrm>
            <a:off x="9936426" y="546430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99" name="c"/>
          <p:cNvSpPr txBox="1"/>
          <p:nvPr/>
        </p:nvSpPr>
        <p:spPr>
          <a:xfrm>
            <a:off x="9936426" y="575343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00" name="a"/>
          <p:cNvSpPr txBox="1"/>
          <p:nvPr/>
        </p:nvSpPr>
        <p:spPr>
          <a:xfrm>
            <a:off x="10958766" y="5468575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01" name="b"/>
          <p:cNvSpPr txBox="1"/>
          <p:nvPr/>
        </p:nvSpPr>
        <p:spPr>
          <a:xfrm>
            <a:off x="9936426" y="447377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02" name="a"/>
          <p:cNvSpPr txBox="1"/>
          <p:nvPr/>
        </p:nvSpPr>
        <p:spPr>
          <a:xfrm>
            <a:off x="9936426" y="432388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03" name="c"/>
          <p:cNvSpPr txBox="1"/>
          <p:nvPr/>
        </p:nvSpPr>
        <p:spPr>
          <a:xfrm>
            <a:off x="9936426" y="461300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04" name="b"/>
          <p:cNvSpPr txBox="1"/>
          <p:nvPr/>
        </p:nvSpPr>
        <p:spPr>
          <a:xfrm>
            <a:off x="9936426" y="344328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05" name="a"/>
          <p:cNvSpPr txBox="1"/>
          <p:nvPr/>
        </p:nvSpPr>
        <p:spPr>
          <a:xfrm>
            <a:off x="9936426" y="329340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06" name="c"/>
          <p:cNvSpPr txBox="1"/>
          <p:nvPr/>
        </p:nvSpPr>
        <p:spPr>
          <a:xfrm>
            <a:off x="9936426" y="358252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07" name="b"/>
          <p:cNvSpPr txBox="1"/>
          <p:nvPr/>
        </p:nvSpPr>
        <p:spPr>
          <a:xfrm>
            <a:off x="9936426" y="216838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08" name="a"/>
          <p:cNvSpPr txBox="1"/>
          <p:nvPr/>
        </p:nvSpPr>
        <p:spPr>
          <a:xfrm>
            <a:off x="9936426" y="201849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09" name="c"/>
          <p:cNvSpPr txBox="1"/>
          <p:nvPr/>
        </p:nvSpPr>
        <p:spPr>
          <a:xfrm>
            <a:off x="9936426" y="230762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10" name="x"/>
          <p:cNvSpPr txBox="1"/>
          <p:nvPr/>
        </p:nvSpPr>
        <p:spPr>
          <a:xfrm>
            <a:off x="10946066" y="2154425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11" name="v"/>
          <p:cNvSpPr txBox="1"/>
          <p:nvPr/>
        </p:nvSpPr>
        <p:spPr>
          <a:xfrm>
            <a:off x="10946066" y="200453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12" name="z"/>
          <p:cNvSpPr txBox="1"/>
          <p:nvPr/>
        </p:nvSpPr>
        <p:spPr>
          <a:xfrm>
            <a:off x="10946066" y="229365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13" name="c"/>
          <p:cNvSpPr txBox="1"/>
          <p:nvPr/>
        </p:nvSpPr>
        <p:spPr>
          <a:xfrm>
            <a:off x="10958766" y="446723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14" name="b"/>
          <p:cNvSpPr txBox="1"/>
          <p:nvPr/>
        </p:nvSpPr>
        <p:spPr>
          <a:xfrm>
            <a:off x="5391487" y="216780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15" name="a"/>
          <p:cNvSpPr txBox="1"/>
          <p:nvPr/>
        </p:nvSpPr>
        <p:spPr>
          <a:xfrm>
            <a:off x="5391487" y="201791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16" name="c"/>
          <p:cNvSpPr txBox="1"/>
          <p:nvPr/>
        </p:nvSpPr>
        <p:spPr>
          <a:xfrm>
            <a:off x="5391487" y="23070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17" name="c"/>
          <p:cNvSpPr txBox="1"/>
          <p:nvPr/>
        </p:nvSpPr>
        <p:spPr>
          <a:xfrm>
            <a:off x="6399430" y="216101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18" name="b"/>
          <p:cNvSpPr txBox="1"/>
          <p:nvPr/>
        </p:nvSpPr>
        <p:spPr>
          <a:xfrm>
            <a:off x="6399430" y="202382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19" name="a"/>
          <p:cNvSpPr txBox="1"/>
          <p:nvPr/>
        </p:nvSpPr>
        <p:spPr>
          <a:xfrm>
            <a:off x="6399430" y="230024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20" name="c"/>
          <p:cNvSpPr txBox="1"/>
          <p:nvPr/>
        </p:nvSpPr>
        <p:spPr>
          <a:xfrm>
            <a:off x="6399430" y="300313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21" name="a"/>
          <p:cNvSpPr txBox="1"/>
          <p:nvPr/>
        </p:nvSpPr>
        <p:spPr>
          <a:xfrm>
            <a:off x="6399430" y="314237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22" name="b"/>
          <p:cNvSpPr txBox="1"/>
          <p:nvPr/>
        </p:nvSpPr>
        <p:spPr>
          <a:xfrm>
            <a:off x="6395845" y="4130625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23" name="a"/>
          <p:cNvSpPr txBox="1"/>
          <p:nvPr/>
        </p:nvSpPr>
        <p:spPr>
          <a:xfrm>
            <a:off x="6395845" y="425716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24" name="a"/>
          <p:cNvSpPr txBox="1"/>
          <p:nvPr/>
        </p:nvSpPr>
        <p:spPr>
          <a:xfrm>
            <a:off x="5378787" y="4117925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25" name="b"/>
          <p:cNvSpPr txBox="1"/>
          <p:nvPr/>
        </p:nvSpPr>
        <p:spPr>
          <a:xfrm>
            <a:off x="5378787" y="426986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26" name="a"/>
          <p:cNvSpPr txBox="1"/>
          <p:nvPr/>
        </p:nvSpPr>
        <p:spPr>
          <a:xfrm>
            <a:off x="5378787" y="300313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27" name="c"/>
          <p:cNvSpPr txBox="1"/>
          <p:nvPr/>
        </p:nvSpPr>
        <p:spPr>
          <a:xfrm>
            <a:off x="5378787" y="314237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28" name="b"/>
          <p:cNvSpPr txBox="1"/>
          <p:nvPr/>
        </p:nvSpPr>
        <p:spPr>
          <a:xfrm>
            <a:off x="5378787" y="526856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29" name="a"/>
          <p:cNvSpPr txBox="1"/>
          <p:nvPr/>
        </p:nvSpPr>
        <p:spPr>
          <a:xfrm>
            <a:off x="5378787" y="511867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30" name="c"/>
          <p:cNvSpPr txBox="1"/>
          <p:nvPr/>
        </p:nvSpPr>
        <p:spPr>
          <a:xfrm>
            <a:off x="5378787" y="540780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5378787" y="5834649"/>
            <a:ext cx="114301" cy="451559"/>
            <a:chOff x="0" y="0"/>
            <a:chExt cx="114300" cy="451557"/>
          </a:xfrm>
        </p:grpSpPr>
        <p:sp>
          <p:nvSpPr>
            <p:cNvPr id="831" name="b"/>
            <p:cNvSpPr txBox="1"/>
            <p:nvPr/>
          </p:nvSpPr>
          <p:spPr>
            <a:xfrm>
              <a:off x="0" y="149888"/>
              <a:ext cx="114300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0" sz="1067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32" name="a"/>
            <p:cNvSpPr txBox="1"/>
            <p:nvPr/>
          </p:nvSpPr>
          <p:spPr>
            <a:xfrm>
              <a:off x="0" y="0"/>
              <a:ext cx="114300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0" sz="1067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33" name="c"/>
            <p:cNvSpPr txBox="1"/>
            <p:nvPr/>
          </p:nvSpPr>
          <p:spPr>
            <a:xfrm>
              <a:off x="0" y="289122"/>
              <a:ext cx="114300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0" sz="1067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835" name="b"/>
          <p:cNvSpPr txBox="1"/>
          <p:nvPr/>
        </p:nvSpPr>
        <p:spPr>
          <a:xfrm>
            <a:off x="5378787" y="684103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36" name="a"/>
          <p:cNvSpPr txBox="1"/>
          <p:nvPr/>
        </p:nvSpPr>
        <p:spPr>
          <a:xfrm>
            <a:off x="5378787" y="669115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37" name="c"/>
          <p:cNvSpPr txBox="1"/>
          <p:nvPr/>
        </p:nvSpPr>
        <p:spPr>
          <a:xfrm>
            <a:off x="5378787" y="698027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38" name="b"/>
          <p:cNvSpPr txBox="1"/>
          <p:nvPr/>
        </p:nvSpPr>
        <p:spPr>
          <a:xfrm>
            <a:off x="6242387" y="5273894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39" name="c"/>
          <p:cNvSpPr txBox="1"/>
          <p:nvPr/>
        </p:nvSpPr>
        <p:spPr>
          <a:xfrm>
            <a:off x="6242387" y="512400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40" name="a"/>
          <p:cNvSpPr txBox="1"/>
          <p:nvPr/>
        </p:nvSpPr>
        <p:spPr>
          <a:xfrm>
            <a:off x="6242387" y="541312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41" name="a"/>
          <p:cNvSpPr txBox="1"/>
          <p:nvPr/>
        </p:nvSpPr>
        <p:spPr>
          <a:xfrm>
            <a:off x="6242387" y="59845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42" name="c"/>
          <p:cNvSpPr txBox="1"/>
          <p:nvPr/>
        </p:nvSpPr>
        <p:spPr>
          <a:xfrm>
            <a:off x="6242387" y="583464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43" name="b"/>
          <p:cNvSpPr txBox="1"/>
          <p:nvPr/>
        </p:nvSpPr>
        <p:spPr>
          <a:xfrm>
            <a:off x="6242387" y="6123771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44" name="c"/>
          <p:cNvSpPr txBox="1"/>
          <p:nvPr/>
        </p:nvSpPr>
        <p:spPr>
          <a:xfrm>
            <a:off x="6227649" y="684103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45" name="a"/>
          <p:cNvSpPr txBox="1"/>
          <p:nvPr/>
        </p:nvSpPr>
        <p:spPr>
          <a:xfrm>
            <a:off x="6227649" y="669115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46" name="b"/>
          <p:cNvSpPr txBox="1"/>
          <p:nvPr/>
        </p:nvSpPr>
        <p:spPr>
          <a:xfrm>
            <a:off x="6227649" y="698027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47" name="b"/>
          <p:cNvSpPr txBox="1"/>
          <p:nvPr/>
        </p:nvSpPr>
        <p:spPr>
          <a:xfrm>
            <a:off x="5502738" y="785127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48" name="a"/>
          <p:cNvSpPr txBox="1"/>
          <p:nvPr/>
        </p:nvSpPr>
        <p:spPr>
          <a:xfrm>
            <a:off x="5502738" y="772679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49" name="c"/>
          <p:cNvSpPr txBox="1"/>
          <p:nvPr/>
        </p:nvSpPr>
        <p:spPr>
          <a:xfrm>
            <a:off x="5502738" y="796511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50" name="c"/>
          <p:cNvSpPr txBox="1"/>
          <p:nvPr/>
        </p:nvSpPr>
        <p:spPr>
          <a:xfrm>
            <a:off x="6412831" y="7846732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51" name="b"/>
          <p:cNvSpPr txBox="1"/>
          <p:nvPr/>
        </p:nvSpPr>
        <p:spPr>
          <a:xfrm>
            <a:off x="6412831" y="773494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52" name="a"/>
          <p:cNvSpPr txBox="1"/>
          <p:nvPr/>
        </p:nvSpPr>
        <p:spPr>
          <a:xfrm>
            <a:off x="6412831" y="796056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53" name="b"/>
          <p:cNvSpPr txBox="1"/>
          <p:nvPr/>
        </p:nvSpPr>
        <p:spPr>
          <a:xfrm>
            <a:off x="5502738" y="912630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54" name="a"/>
          <p:cNvSpPr txBox="1"/>
          <p:nvPr/>
        </p:nvSpPr>
        <p:spPr>
          <a:xfrm>
            <a:off x="5502738" y="9001815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55" name="c"/>
          <p:cNvSpPr txBox="1"/>
          <p:nvPr/>
        </p:nvSpPr>
        <p:spPr>
          <a:xfrm>
            <a:off x="5502738" y="92401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56" name="c"/>
          <p:cNvSpPr txBox="1"/>
          <p:nvPr/>
        </p:nvSpPr>
        <p:spPr>
          <a:xfrm>
            <a:off x="6412831" y="91263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57" name="b"/>
          <p:cNvSpPr txBox="1"/>
          <p:nvPr/>
        </p:nvSpPr>
        <p:spPr>
          <a:xfrm>
            <a:off x="6412831" y="900184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58" name="a"/>
          <p:cNvSpPr txBox="1"/>
          <p:nvPr/>
        </p:nvSpPr>
        <p:spPr>
          <a:xfrm>
            <a:off x="6412831" y="9240171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59" name="b"/>
          <p:cNvSpPr txBox="1"/>
          <p:nvPr/>
        </p:nvSpPr>
        <p:spPr>
          <a:xfrm>
            <a:off x="4155810" y="199200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60" name="a"/>
          <p:cNvSpPr txBox="1"/>
          <p:nvPr/>
        </p:nvSpPr>
        <p:spPr>
          <a:xfrm>
            <a:off x="4155810" y="184212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61" name="c"/>
          <p:cNvSpPr txBox="1"/>
          <p:nvPr/>
        </p:nvSpPr>
        <p:spPr>
          <a:xfrm>
            <a:off x="4155810" y="2131242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62" name="b"/>
          <p:cNvSpPr txBox="1"/>
          <p:nvPr/>
        </p:nvSpPr>
        <p:spPr>
          <a:xfrm>
            <a:off x="3332003" y="198922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63" name="a"/>
          <p:cNvSpPr txBox="1"/>
          <p:nvPr/>
        </p:nvSpPr>
        <p:spPr>
          <a:xfrm>
            <a:off x="3332003" y="183934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64" name="c"/>
          <p:cNvSpPr txBox="1"/>
          <p:nvPr/>
        </p:nvSpPr>
        <p:spPr>
          <a:xfrm>
            <a:off x="3332003" y="212846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65" name="b"/>
          <p:cNvSpPr txBox="1"/>
          <p:nvPr/>
        </p:nvSpPr>
        <p:spPr>
          <a:xfrm>
            <a:off x="1595498" y="3335985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66" name="a"/>
          <p:cNvSpPr txBox="1"/>
          <p:nvPr/>
        </p:nvSpPr>
        <p:spPr>
          <a:xfrm>
            <a:off x="1595498" y="318609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67" name="c"/>
          <p:cNvSpPr txBox="1"/>
          <p:nvPr/>
        </p:nvSpPr>
        <p:spPr>
          <a:xfrm>
            <a:off x="1595498" y="347522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68" name="b"/>
          <p:cNvSpPr txBox="1"/>
          <p:nvPr/>
        </p:nvSpPr>
        <p:spPr>
          <a:xfrm>
            <a:off x="955459" y="4517612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69" name="a"/>
          <p:cNvSpPr txBox="1"/>
          <p:nvPr/>
        </p:nvSpPr>
        <p:spPr>
          <a:xfrm>
            <a:off x="955459" y="436772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70" name="c"/>
          <p:cNvSpPr txBox="1"/>
          <p:nvPr/>
        </p:nvSpPr>
        <p:spPr>
          <a:xfrm>
            <a:off x="955459" y="465684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71" name="b"/>
          <p:cNvSpPr txBox="1"/>
          <p:nvPr/>
        </p:nvSpPr>
        <p:spPr>
          <a:xfrm>
            <a:off x="1563350" y="4513882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72" name="a"/>
          <p:cNvSpPr txBox="1"/>
          <p:nvPr/>
        </p:nvSpPr>
        <p:spPr>
          <a:xfrm>
            <a:off x="1563350" y="436399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73" name="c"/>
          <p:cNvSpPr txBox="1"/>
          <p:nvPr/>
        </p:nvSpPr>
        <p:spPr>
          <a:xfrm>
            <a:off x="1563350" y="465311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74" name="b"/>
          <p:cNvSpPr txBox="1"/>
          <p:nvPr/>
        </p:nvSpPr>
        <p:spPr>
          <a:xfrm>
            <a:off x="943035" y="596499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75" name="a"/>
          <p:cNvSpPr txBox="1"/>
          <p:nvPr/>
        </p:nvSpPr>
        <p:spPr>
          <a:xfrm>
            <a:off x="943035" y="581511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76" name="c"/>
          <p:cNvSpPr txBox="1"/>
          <p:nvPr/>
        </p:nvSpPr>
        <p:spPr>
          <a:xfrm>
            <a:off x="943035" y="6104232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77" name="b"/>
          <p:cNvSpPr txBox="1"/>
          <p:nvPr/>
        </p:nvSpPr>
        <p:spPr>
          <a:xfrm>
            <a:off x="943035" y="689679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78" name="a"/>
          <p:cNvSpPr txBox="1"/>
          <p:nvPr/>
        </p:nvSpPr>
        <p:spPr>
          <a:xfrm>
            <a:off x="943035" y="674691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79" name="c"/>
          <p:cNvSpPr txBox="1"/>
          <p:nvPr/>
        </p:nvSpPr>
        <p:spPr>
          <a:xfrm>
            <a:off x="943035" y="703603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80" name="b"/>
          <p:cNvSpPr txBox="1"/>
          <p:nvPr/>
        </p:nvSpPr>
        <p:spPr>
          <a:xfrm>
            <a:off x="1957263" y="689679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81" name="a"/>
          <p:cNvSpPr txBox="1"/>
          <p:nvPr/>
        </p:nvSpPr>
        <p:spPr>
          <a:xfrm>
            <a:off x="1957263" y="674691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82" name="c"/>
          <p:cNvSpPr txBox="1"/>
          <p:nvPr/>
        </p:nvSpPr>
        <p:spPr>
          <a:xfrm>
            <a:off x="1957263" y="703603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83" name="c"/>
          <p:cNvSpPr txBox="1"/>
          <p:nvPr/>
        </p:nvSpPr>
        <p:spPr>
          <a:xfrm>
            <a:off x="2191730" y="835962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84" name="a"/>
          <p:cNvSpPr txBox="1"/>
          <p:nvPr/>
        </p:nvSpPr>
        <p:spPr>
          <a:xfrm>
            <a:off x="2191730" y="820973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85" name="b"/>
          <p:cNvSpPr txBox="1"/>
          <p:nvPr/>
        </p:nvSpPr>
        <p:spPr>
          <a:xfrm>
            <a:off x="2191730" y="8511562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86" name="c"/>
          <p:cNvSpPr txBox="1"/>
          <p:nvPr/>
        </p:nvSpPr>
        <p:spPr>
          <a:xfrm>
            <a:off x="895431" y="835552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87" name="a"/>
          <p:cNvSpPr txBox="1"/>
          <p:nvPr/>
        </p:nvSpPr>
        <p:spPr>
          <a:xfrm>
            <a:off x="895431" y="820563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88" name="a"/>
          <p:cNvSpPr txBox="1"/>
          <p:nvPr/>
        </p:nvSpPr>
        <p:spPr>
          <a:xfrm>
            <a:off x="1522889" y="820498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89" name="b"/>
          <p:cNvSpPr txBox="1"/>
          <p:nvPr/>
        </p:nvSpPr>
        <p:spPr>
          <a:xfrm>
            <a:off x="1522889" y="835692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0" sz="1067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90" name="b"/>
          <p:cNvSpPr txBox="1"/>
          <p:nvPr/>
        </p:nvSpPr>
        <p:spPr>
          <a:xfrm>
            <a:off x="1561139" y="945191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91" name="a"/>
          <p:cNvSpPr txBox="1"/>
          <p:nvPr/>
        </p:nvSpPr>
        <p:spPr>
          <a:xfrm>
            <a:off x="1561139" y="9354729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92" name="b"/>
          <p:cNvSpPr txBox="1"/>
          <p:nvPr/>
        </p:nvSpPr>
        <p:spPr>
          <a:xfrm>
            <a:off x="2207303" y="945089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93" name="a"/>
          <p:cNvSpPr txBox="1"/>
          <p:nvPr/>
        </p:nvSpPr>
        <p:spPr>
          <a:xfrm>
            <a:off x="2207303" y="935285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94" name="c"/>
          <p:cNvSpPr txBox="1"/>
          <p:nvPr/>
        </p:nvSpPr>
        <p:spPr>
          <a:xfrm>
            <a:off x="2207303" y="952986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95" name="b"/>
          <p:cNvSpPr txBox="1"/>
          <p:nvPr/>
        </p:nvSpPr>
        <p:spPr>
          <a:xfrm>
            <a:off x="2207303" y="9797966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96" name="a"/>
          <p:cNvSpPr txBox="1"/>
          <p:nvPr/>
        </p:nvSpPr>
        <p:spPr>
          <a:xfrm>
            <a:off x="2207303" y="9712627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97" name="c"/>
          <p:cNvSpPr txBox="1"/>
          <p:nvPr/>
        </p:nvSpPr>
        <p:spPr>
          <a:xfrm>
            <a:off x="2207303" y="9889636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98" name="a"/>
          <p:cNvSpPr txBox="1"/>
          <p:nvPr/>
        </p:nvSpPr>
        <p:spPr>
          <a:xfrm>
            <a:off x="1561139" y="970246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99" name="c"/>
          <p:cNvSpPr txBox="1"/>
          <p:nvPr/>
        </p:nvSpPr>
        <p:spPr>
          <a:xfrm>
            <a:off x="1561139" y="979413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0" sz="7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