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888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280"/>
            <a:ext cx="822888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28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228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2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2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2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8880" cy="298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888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1320" cy="510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28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228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840"/>
            <a:ext cx="40154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280"/>
            <a:ext cx="822888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BE" sz="1800" spc="-1" strike="noStrike">
                <a:latin typeface="Arial"/>
              </a:rPr>
              <a:t>Cliquez pour éditer le format du texte-titre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8880" cy="298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Cliquez pour éditer le format du plan de texte</a:t>
            </a:r>
            <a:endParaRPr b="0" lang="fr-B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Second niveau de plan</a:t>
            </a:r>
            <a:endParaRPr b="0" lang="fr-B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Troisième niveau de plan</a:t>
            </a:r>
            <a:endParaRPr b="0" lang="fr-B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Quatrième niveau de plan</a:t>
            </a:r>
            <a:endParaRPr b="0" lang="fr-B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Cinquième niveau de plan</a:t>
            </a:r>
            <a:endParaRPr b="0" lang="fr-B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Sixième niveau de plan</a:t>
            </a:r>
            <a:endParaRPr b="0" lang="fr-B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Septième niveau de plan</a:t>
            </a:r>
            <a:endParaRPr b="0" lang="fr-B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4035960"/>
            <a:ext cx="91429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6600" spc="-1" strike="noStrike">
                <a:solidFill>
                  <a:srgbClr val="ffffff"/>
                </a:solidFill>
                <a:latin typeface="Arial Narrow"/>
                <a:ea typeface="DejaVu Sans"/>
              </a:rPr>
              <a:t>2021 Pass the SALT </a:t>
            </a:r>
            <a:endParaRPr b="0" lang="fr-BE" sz="6600" spc="-1" strike="noStrike">
              <a:latin typeface="Arial"/>
            </a:endParaRPr>
          </a:p>
        </p:txBody>
      </p:sp>
      <p:pic>
        <p:nvPicPr>
          <p:cNvPr id="39" name="Image 3" descr=""/>
          <p:cNvPicPr/>
          <p:nvPr/>
        </p:nvPicPr>
        <p:blipFill>
          <a:blip r:embed="rId1"/>
          <a:stretch/>
        </p:blipFill>
        <p:spPr>
          <a:xfrm>
            <a:off x="3406320" y="195480"/>
            <a:ext cx="2330280" cy="36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-2160" y="938520"/>
            <a:ext cx="9142920" cy="42048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2"/>
          <p:cNvSpPr/>
          <p:nvPr/>
        </p:nvSpPr>
        <p:spPr>
          <a:xfrm flipH="1">
            <a:off x="3629880" y="4228200"/>
            <a:ext cx="1635120" cy="0"/>
          </a:xfrm>
          <a:prstGeom prst="line">
            <a:avLst/>
          </a:prstGeom>
          <a:ln w="5400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3"/>
          <p:cNvSpPr/>
          <p:nvPr/>
        </p:nvSpPr>
        <p:spPr>
          <a:xfrm flipH="1">
            <a:off x="3629880" y="3580200"/>
            <a:ext cx="1635120" cy="0"/>
          </a:xfrm>
          <a:prstGeom prst="line">
            <a:avLst/>
          </a:prstGeom>
          <a:ln w="5400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4"/>
          <p:cNvSpPr/>
          <p:nvPr/>
        </p:nvSpPr>
        <p:spPr>
          <a:xfrm flipH="1">
            <a:off x="3629880" y="1995480"/>
            <a:ext cx="1635120" cy="0"/>
          </a:xfrm>
          <a:prstGeom prst="line">
            <a:avLst/>
          </a:prstGeom>
          <a:ln w="5400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13320" y="-132840"/>
            <a:ext cx="911592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fr-FR" sz="6600" spc="-1" strike="noStrike">
                <a:solidFill>
                  <a:srgbClr val="ffffff"/>
                </a:solidFill>
                <a:latin typeface="Arial Narrow"/>
                <a:ea typeface="DejaVu Sans"/>
              </a:rPr>
              <a:t>sponsored by</a:t>
            </a:r>
            <a:endParaRPr b="0" lang="fr-BE" sz="66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1800" y="938520"/>
            <a:ext cx="580680" cy="1006560"/>
          </a:xfrm>
          <a:prstGeom prst="rect">
            <a:avLst/>
          </a:prstGeom>
          <a:solidFill>
            <a:srgbClr val="59595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Platinum</a:t>
            </a:r>
            <a:endParaRPr b="0" lang="fr-BE" sz="16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800" y="1946160"/>
            <a:ext cx="580680" cy="1524600"/>
          </a:xfrm>
          <a:prstGeom prst="rect">
            <a:avLst/>
          </a:prstGeom>
          <a:solidFill>
            <a:srgbClr val="948a5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Gold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1800" y="3471840"/>
            <a:ext cx="580680" cy="755640"/>
          </a:xfrm>
          <a:prstGeom prst="rect">
            <a:avLst/>
          </a:prstGeom>
          <a:solidFill>
            <a:srgbClr val="bfbfb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Silver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1800" y="4228200"/>
            <a:ext cx="580680" cy="91440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 vert="vert270" rot="16200000">
            <a:no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Partners</a:t>
            </a:r>
            <a:endParaRPr b="0" lang="fr-BE" sz="1600" spc="-1" strike="noStrike">
              <a:latin typeface="Arial"/>
            </a:endParaRPr>
          </a:p>
        </p:txBody>
      </p:sp>
      <p:pic>
        <p:nvPicPr>
          <p:cNvPr id="49" name="Image 10" descr=""/>
          <p:cNvPicPr/>
          <p:nvPr/>
        </p:nvPicPr>
        <p:blipFill>
          <a:blip r:embed="rId1"/>
          <a:stretch/>
        </p:blipFill>
        <p:spPr>
          <a:xfrm>
            <a:off x="4752000" y="2160000"/>
            <a:ext cx="1829160" cy="469080"/>
          </a:xfrm>
          <a:prstGeom prst="rect">
            <a:avLst/>
          </a:prstGeom>
          <a:ln w="0">
            <a:noFill/>
          </a:ln>
        </p:spPr>
      </p:pic>
      <p:pic>
        <p:nvPicPr>
          <p:cNvPr id="50" name="Image 11" descr=""/>
          <p:cNvPicPr/>
          <p:nvPr/>
        </p:nvPicPr>
        <p:blipFill>
          <a:blip r:embed="rId2"/>
          <a:stretch/>
        </p:blipFill>
        <p:spPr>
          <a:xfrm>
            <a:off x="1393560" y="2068920"/>
            <a:ext cx="1460160" cy="476640"/>
          </a:xfrm>
          <a:prstGeom prst="rect">
            <a:avLst/>
          </a:prstGeom>
          <a:ln w="0">
            <a:noFill/>
          </a:ln>
        </p:spPr>
      </p:pic>
      <p:pic>
        <p:nvPicPr>
          <p:cNvPr id="51" name="Image 37" descr=""/>
          <p:cNvPicPr/>
          <p:nvPr/>
        </p:nvPicPr>
        <p:blipFill>
          <a:blip r:embed="rId3"/>
          <a:stretch/>
        </p:blipFill>
        <p:spPr>
          <a:xfrm>
            <a:off x="3778200" y="4485240"/>
            <a:ext cx="1337760" cy="365760"/>
          </a:xfrm>
          <a:prstGeom prst="rect">
            <a:avLst/>
          </a:prstGeom>
          <a:ln w="0">
            <a:noFill/>
          </a:ln>
        </p:spPr>
      </p:pic>
      <p:pic>
        <p:nvPicPr>
          <p:cNvPr id="52" name="Image 39" descr=""/>
          <p:cNvPicPr/>
          <p:nvPr/>
        </p:nvPicPr>
        <p:blipFill>
          <a:blip r:embed="rId4"/>
          <a:stretch/>
        </p:blipFill>
        <p:spPr>
          <a:xfrm>
            <a:off x="6173640" y="2808000"/>
            <a:ext cx="1925640" cy="476640"/>
          </a:xfrm>
          <a:prstGeom prst="rect">
            <a:avLst/>
          </a:prstGeom>
          <a:ln w="0">
            <a:noFill/>
          </a:ln>
        </p:spPr>
      </p:pic>
      <p:pic>
        <p:nvPicPr>
          <p:cNvPr id="53" name="Image 40" descr=""/>
          <p:cNvPicPr/>
          <p:nvPr/>
        </p:nvPicPr>
        <p:blipFill>
          <a:blip r:embed="rId5"/>
          <a:stretch/>
        </p:blipFill>
        <p:spPr>
          <a:xfrm>
            <a:off x="3571920" y="3724200"/>
            <a:ext cx="1750680" cy="34344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1080000" y="1069560"/>
            <a:ext cx="3116880" cy="8017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3189600" y="2542680"/>
            <a:ext cx="913680" cy="9136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8"/>
          <a:stretch/>
        </p:blipFill>
        <p:spPr>
          <a:xfrm>
            <a:off x="1379520" y="4392000"/>
            <a:ext cx="1427760" cy="61344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9"/>
          <a:stretch/>
        </p:blipFill>
        <p:spPr>
          <a:xfrm>
            <a:off x="6048000" y="4246200"/>
            <a:ext cx="2015280" cy="8643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10"/>
          <a:stretch/>
        </p:blipFill>
        <p:spPr>
          <a:xfrm>
            <a:off x="4824000" y="1152000"/>
            <a:ext cx="3960000" cy="68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1869120"/>
            <a:ext cx="91429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fr-FR" sz="6600" spc="-1" strike="noStrike">
                <a:solidFill>
                  <a:srgbClr val="ffffff"/>
                </a:solidFill>
                <a:latin typeface="Arial Narrow"/>
                <a:ea typeface="DejaVu Sans"/>
              </a:rPr>
              <a:t>presents</a:t>
            </a:r>
            <a:endParaRPr b="0" lang="fr-BE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Application>LibreOffice/7.0.4.2$Linux_X86_64 LibreOffice_project/00$Build-2</Application>
  <AppVersion>15.0000</AppVersion>
  <Company>CNAMTS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2018-06-25T12:30:43Z</dcterms:created>
  <dc:creator>BROCAS-11005</dc:creator>
  <dc:description/>
  <dc:language>fr-BE</dc:language>
  <cp:lastModifiedBy>Philippe Teuwen</cp:lastModifiedBy>
  <dcterms:modified xsi:type="dcterms:W3CDTF">2021-06-22T16:05:13Z</dcterms:modified>
  <cp:revision>22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Affichage à l'écran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</Properties>
</file>