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50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6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2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2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2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320" cy="510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BE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BE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BE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035960"/>
            <a:ext cx="914292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2021 Pass the SALT </a:t>
            </a:r>
            <a:endParaRPr lang="fr-BE" sz="6600" b="0" strike="noStrike" spc="-1">
              <a:latin typeface="Arial"/>
            </a:endParaRPr>
          </a:p>
        </p:txBody>
      </p:sp>
      <p:pic>
        <p:nvPicPr>
          <p:cNvPr id="39" name="Image 3"/>
          <p:cNvPicPr/>
          <p:nvPr/>
        </p:nvPicPr>
        <p:blipFill>
          <a:blip r:embed="rId2"/>
          <a:stretch/>
        </p:blipFill>
        <p:spPr>
          <a:xfrm>
            <a:off x="3406320" y="195480"/>
            <a:ext cx="2330280" cy="360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2160" y="938520"/>
            <a:ext cx="9142920" cy="420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2"/>
          <p:cNvSpPr/>
          <p:nvPr/>
        </p:nvSpPr>
        <p:spPr>
          <a:xfrm flipH="1">
            <a:off x="3629880" y="4228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3"/>
          <p:cNvSpPr/>
          <p:nvPr/>
        </p:nvSpPr>
        <p:spPr>
          <a:xfrm flipH="1">
            <a:off x="3629880" y="3580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4"/>
          <p:cNvSpPr/>
          <p:nvPr/>
        </p:nvSpPr>
        <p:spPr>
          <a:xfrm flipH="1">
            <a:off x="3629880" y="199548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13320" y="-132840"/>
            <a:ext cx="911592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sponsored by</a:t>
            </a:r>
            <a:endParaRPr lang="fr-BE" sz="66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800" y="938520"/>
            <a:ext cx="580680" cy="100656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horz" wrap="none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Platinum</a:t>
            </a:r>
            <a:endParaRPr lang="fr-BE" sz="1600" b="0" strike="noStrike" spc="-1" dirty="0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800" y="1946160"/>
            <a:ext cx="580680" cy="1524960"/>
          </a:xfrm>
          <a:prstGeom prst="rect">
            <a:avLst/>
          </a:prstGeom>
          <a:solidFill>
            <a:srgbClr val="948A5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horz" wrap="none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1800" y="3471840"/>
            <a:ext cx="580680" cy="75564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horz" wrap="none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Silver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800" y="4228200"/>
            <a:ext cx="580680" cy="91440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horz" wrap="none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Partaners</a:t>
            </a:r>
            <a:endParaRPr lang="fr-BE" sz="1600" b="0" strike="noStrike" spc="-1" dirty="0">
              <a:latin typeface="Arial"/>
            </a:endParaRPr>
          </a:p>
        </p:txBody>
      </p:sp>
      <p:pic>
        <p:nvPicPr>
          <p:cNvPr id="49" name="Image 10"/>
          <p:cNvPicPr/>
          <p:nvPr/>
        </p:nvPicPr>
        <p:blipFill>
          <a:blip r:embed="rId2"/>
          <a:stretch/>
        </p:blipFill>
        <p:spPr>
          <a:xfrm>
            <a:off x="4752000" y="2160000"/>
            <a:ext cx="1829160" cy="469080"/>
          </a:xfrm>
          <a:prstGeom prst="rect">
            <a:avLst/>
          </a:prstGeom>
          <a:ln w="0">
            <a:noFill/>
          </a:ln>
        </p:spPr>
      </p:pic>
      <p:pic>
        <p:nvPicPr>
          <p:cNvPr id="50" name="Image 11"/>
          <p:cNvPicPr/>
          <p:nvPr/>
        </p:nvPicPr>
        <p:blipFill>
          <a:blip r:embed="rId3"/>
          <a:stretch/>
        </p:blipFill>
        <p:spPr>
          <a:xfrm>
            <a:off x="1393560" y="2068920"/>
            <a:ext cx="1460160" cy="476640"/>
          </a:xfrm>
          <a:prstGeom prst="rect">
            <a:avLst/>
          </a:prstGeom>
          <a:ln w="0">
            <a:noFill/>
          </a:ln>
        </p:spPr>
      </p:pic>
      <p:pic>
        <p:nvPicPr>
          <p:cNvPr id="51" name="Image 37"/>
          <p:cNvPicPr/>
          <p:nvPr/>
        </p:nvPicPr>
        <p:blipFill>
          <a:blip r:embed="rId4"/>
          <a:stretch/>
        </p:blipFill>
        <p:spPr>
          <a:xfrm>
            <a:off x="3778200" y="4485240"/>
            <a:ext cx="1337760" cy="365760"/>
          </a:xfrm>
          <a:prstGeom prst="rect">
            <a:avLst/>
          </a:prstGeom>
          <a:ln w="0">
            <a:noFill/>
          </a:ln>
        </p:spPr>
      </p:pic>
      <p:pic>
        <p:nvPicPr>
          <p:cNvPr id="52" name="Image 39"/>
          <p:cNvPicPr/>
          <p:nvPr/>
        </p:nvPicPr>
        <p:blipFill>
          <a:blip r:embed="rId5"/>
          <a:stretch/>
        </p:blipFill>
        <p:spPr>
          <a:xfrm>
            <a:off x="6173640" y="2808000"/>
            <a:ext cx="1925640" cy="476640"/>
          </a:xfrm>
          <a:prstGeom prst="rect">
            <a:avLst/>
          </a:prstGeom>
          <a:ln w="0">
            <a:noFill/>
          </a:ln>
        </p:spPr>
      </p:pic>
      <p:pic>
        <p:nvPicPr>
          <p:cNvPr id="53" name="Image 40"/>
          <p:cNvPicPr/>
          <p:nvPr/>
        </p:nvPicPr>
        <p:blipFill>
          <a:blip r:embed="rId6"/>
          <a:stretch/>
        </p:blipFill>
        <p:spPr>
          <a:xfrm>
            <a:off x="3571920" y="3724200"/>
            <a:ext cx="1750680" cy="34344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3"/>
          <p:cNvPicPr/>
          <p:nvPr/>
        </p:nvPicPr>
        <p:blipFill>
          <a:blip r:embed="rId7"/>
          <a:stretch/>
        </p:blipFill>
        <p:spPr>
          <a:xfrm>
            <a:off x="1080000" y="1069560"/>
            <a:ext cx="3116880" cy="80172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54"/>
          <p:cNvPicPr/>
          <p:nvPr/>
        </p:nvPicPr>
        <p:blipFill>
          <a:blip r:embed="rId8"/>
          <a:stretch/>
        </p:blipFill>
        <p:spPr>
          <a:xfrm>
            <a:off x="3189600" y="254268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55"/>
          <p:cNvPicPr/>
          <p:nvPr/>
        </p:nvPicPr>
        <p:blipFill>
          <a:blip r:embed="rId9"/>
          <a:stretch/>
        </p:blipFill>
        <p:spPr>
          <a:xfrm>
            <a:off x="1379520" y="4392000"/>
            <a:ext cx="1427760" cy="61344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6"/>
          <p:cNvPicPr/>
          <p:nvPr/>
        </p:nvPicPr>
        <p:blipFill>
          <a:blip r:embed="rId10"/>
          <a:stretch/>
        </p:blipFill>
        <p:spPr>
          <a:xfrm>
            <a:off x="6048000" y="4246200"/>
            <a:ext cx="2015280" cy="86436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11"/>
          <a:stretch/>
        </p:blipFill>
        <p:spPr>
          <a:xfrm>
            <a:off x="4824000" y="1152000"/>
            <a:ext cx="3960000" cy="68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1869120"/>
            <a:ext cx="914292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presents</a:t>
            </a:r>
            <a:endParaRPr lang="fr-BE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11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CNAMTS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BROCAS-11005</dc:creator>
  <dc:description/>
  <cp:lastModifiedBy>VLADU Andrea</cp:lastModifiedBy>
  <cp:revision>24</cp:revision>
  <dcterms:created xsi:type="dcterms:W3CDTF">2018-06-25T12:30:43Z</dcterms:created>
  <dcterms:modified xsi:type="dcterms:W3CDTF">2021-07-05T18:05:17Z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Affichage à l'écran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</vt:i4>
  </property>
  <property fmtid="{D5CDD505-2E9C-101B-9397-08002B2CF9AE}" pid="11" name="_AdHocReviewCycleID">
    <vt:i4>1458943850</vt:i4>
  </property>
  <property fmtid="{D5CDD505-2E9C-101B-9397-08002B2CF9AE}" pid="12" name="_NewReviewCycle">
    <vt:lpwstr/>
  </property>
  <property fmtid="{D5CDD505-2E9C-101B-9397-08002B2CF9AE}" pid="13" name="_EmailSubject">
    <vt:lpwstr>ppt</vt:lpwstr>
  </property>
  <property fmtid="{D5CDD505-2E9C-101B-9397-08002B2CF9AE}" pid="14" name="_AuthorEmail">
    <vt:lpwstr>Andrea.Vladu@consilium.europa.eu</vt:lpwstr>
  </property>
  <property fmtid="{D5CDD505-2E9C-101B-9397-08002B2CF9AE}" pid="15" name="_AuthorEmailDisplayName">
    <vt:lpwstr>VLADU Andrea</vt:lpwstr>
  </property>
</Properties>
</file>