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B992A7-CCE2-4068-8D80-5219C05626E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6A1CEB-E6C8-453A-8941-6AF48E5C2EB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3E57AA-5FE5-449C-8F5F-4217C98557F8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16CB01-7261-40A9-AB92-6140606DCAEB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B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5C31E9-C365-4D25-9441-B15E6E09D8FD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E25916-4D33-4F4A-B96C-67D1D4F679B6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5C1A48-092E-43B3-9E49-7459F53FC9F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8F9DAE-BB2F-4765-B66C-EBA50C15FB6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B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A3B1EE-8929-4C2A-B516-C52DB4BFA3B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4C6129-A6C4-483E-8725-39635028B50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80F3A4-A7B3-4041-A3E9-4659BC31FFC5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763924-C608-4212-A905-227964879A7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&lt;date/heure&gt;</a:t>
            </a:r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BE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BE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E03A9E-6546-43C5-95FB-AF075446C61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1000">
        <p14:warp dir="in"/>
      </p:transition>
    </mc:Choice>
    <mc:Fallback xmlns="">
      <p:transition spd="slow" advTm="1000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3406320" y="195480"/>
            <a:ext cx="2331000" cy="3609360"/>
          </a:xfrm>
          <a:prstGeom prst="rect">
            <a:avLst/>
          </a:prstGeom>
          <a:ln w="0">
            <a:noFill/>
          </a:ln>
        </p:spPr>
      </p:pic>
      <p:pic>
        <p:nvPicPr>
          <p:cNvPr id="42" name="Image 41"/>
          <p:cNvPicPr/>
          <p:nvPr/>
        </p:nvPicPr>
        <p:blipFill>
          <a:blip r:embed="rId3"/>
          <a:stretch/>
        </p:blipFill>
        <p:spPr>
          <a:xfrm>
            <a:off x="776880" y="4012200"/>
            <a:ext cx="7575120" cy="95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warp dir="in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flipH="1">
            <a:off x="1440" y="938520"/>
            <a:ext cx="9143640" cy="42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ZoneTexte 18"/>
          <p:cNvSpPr/>
          <p:nvPr/>
        </p:nvSpPr>
        <p:spPr>
          <a:xfrm>
            <a:off x="13320" y="-132840"/>
            <a:ext cx="911664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</a:rPr>
              <a:t>sponsored by</a:t>
            </a:r>
            <a:endParaRPr lang="fr-BE" sz="6600" b="0" strike="noStrike" spc="-1">
              <a:latin typeface="Arial"/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1800" y="938520"/>
            <a:ext cx="825784" cy="100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Platinum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800" y="1946160"/>
            <a:ext cx="825784" cy="15249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Gold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7" name="Rectangle 22"/>
          <p:cNvSpPr/>
          <p:nvPr/>
        </p:nvSpPr>
        <p:spPr>
          <a:xfrm>
            <a:off x="1800" y="3471480"/>
            <a:ext cx="825784" cy="756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Silver</a:t>
            </a:r>
            <a:endParaRPr lang="fr-BE" sz="1800" b="0" strike="noStrike" spc="-1" dirty="0">
              <a:latin typeface="Arial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1800" y="4227840"/>
            <a:ext cx="825784" cy="915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"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600" b="0" strike="noStrike" spc="-1" dirty="0" err="1">
                <a:solidFill>
                  <a:srgbClr val="FFFFFF"/>
                </a:solidFill>
                <a:latin typeface="Calibri"/>
              </a:rPr>
              <a:t>Partners</a:t>
            </a:r>
            <a:endParaRPr lang="fr-BE" sz="1600" b="0" strike="noStrike" spc="-1" dirty="0">
              <a:latin typeface="Arial"/>
            </a:endParaRPr>
          </a:p>
        </p:txBody>
      </p:sp>
      <p:pic>
        <p:nvPicPr>
          <p:cNvPr id="49" name="Image 11"/>
          <p:cNvPicPr/>
          <p:nvPr/>
        </p:nvPicPr>
        <p:blipFill>
          <a:blip r:embed="rId2"/>
          <a:stretch/>
        </p:blipFill>
        <p:spPr>
          <a:xfrm>
            <a:off x="1393560" y="2068920"/>
            <a:ext cx="1460520" cy="477000"/>
          </a:xfrm>
          <a:prstGeom prst="rect">
            <a:avLst/>
          </a:prstGeom>
          <a:ln w="0">
            <a:noFill/>
          </a:ln>
        </p:spPr>
      </p:pic>
      <p:pic>
        <p:nvPicPr>
          <p:cNvPr id="50" name="Image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15" y="4436640"/>
            <a:ext cx="1927089" cy="531360"/>
          </a:xfrm>
          <a:prstGeom prst="rect">
            <a:avLst/>
          </a:prstGeom>
          <a:ln w="0">
            <a:noFill/>
          </a:ln>
        </p:spPr>
      </p:pic>
      <p:pic>
        <p:nvPicPr>
          <p:cNvPr id="51" name="Image 39"/>
          <p:cNvPicPr/>
          <p:nvPr/>
        </p:nvPicPr>
        <p:blipFill>
          <a:blip r:embed="rId4"/>
          <a:stretch/>
        </p:blipFill>
        <p:spPr>
          <a:xfrm>
            <a:off x="6173640" y="2808000"/>
            <a:ext cx="1926000" cy="477000"/>
          </a:xfrm>
          <a:prstGeom prst="rect">
            <a:avLst/>
          </a:prstGeom>
          <a:ln w="0">
            <a:noFill/>
          </a:ln>
        </p:spPr>
      </p:pic>
      <p:pic>
        <p:nvPicPr>
          <p:cNvPr id="52" name="Image 40"/>
          <p:cNvPicPr/>
          <p:nvPr/>
        </p:nvPicPr>
        <p:blipFill>
          <a:blip r:embed="rId5"/>
          <a:stretch/>
        </p:blipFill>
        <p:spPr>
          <a:xfrm>
            <a:off x="3571920" y="3724200"/>
            <a:ext cx="1751040" cy="3438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29"/>
          <p:cNvPicPr/>
          <p:nvPr/>
        </p:nvPicPr>
        <p:blipFill>
          <a:blip r:embed="rId6"/>
          <a:stretch/>
        </p:blipFill>
        <p:spPr>
          <a:xfrm>
            <a:off x="1152000" y="1076400"/>
            <a:ext cx="2952000" cy="7596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30"/>
          <p:cNvPicPr/>
          <p:nvPr/>
        </p:nvPicPr>
        <p:blipFill>
          <a:blip r:embed="rId7"/>
          <a:stretch/>
        </p:blipFill>
        <p:spPr>
          <a:xfrm>
            <a:off x="3189600" y="2470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31"/>
          <p:cNvPicPr/>
          <p:nvPr/>
        </p:nvPicPr>
        <p:blipFill>
          <a:blip r:embed="rId8"/>
          <a:stretch/>
        </p:blipFill>
        <p:spPr>
          <a:xfrm>
            <a:off x="949680" y="4392000"/>
            <a:ext cx="1428120" cy="613800"/>
          </a:xfrm>
          <a:prstGeom prst="rect">
            <a:avLst/>
          </a:prstGeom>
          <a:ln w="0">
            <a:noFill/>
          </a:ln>
        </p:spPr>
      </p:pic>
      <p:pic>
        <p:nvPicPr>
          <p:cNvPr id="56" name="Image 55"/>
          <p:cNvPicPr/>
          <p:nvPr/>
        </p:nvPicPr>
        <p:blipFill>
          <a:blip r:embed="rId9"/>
          <a:stretch/>
        </p:blipFill>
        <p:spPr>
          <a:xfrm>
            <a:off x="4680000" y="1096920"/>
            <a:ext cx="3960000" cy="681840"/>
          </a:xfrm>
          <a:prstGeom prst="rect">
            <a:avLst/>
          </a:prstGeom>
          <a:ln w="0">
            <a:noFill/>
          </a:ln>
        </p:spPr>
      </p:pic>
      <p:pic>
        <p:nvPicPr>
          <p:cNvPr id="57" name="Image 56"/>
          <p:cNvPicPr/>
          <p:nvPr/>
        </p:nvPicPr>
        <p:blipFill>
          <a:blip r:embed="rId10"/>
          <a:stretch/>
        </p:blipFill>
        <p:spPr>
          <a:xfrm>
            <a:off x="4907520" y="2124000"/>
            <a:ext cx="1765080" cy="576000"/>
          </a:xfrm>
          <a:prstGeom prst="rect">
            <a:avLst/>
          </a:prstGeom>
          <a:ln w="0">
            <a:noFill/>
          </a:ln>
        </p:spPr>
      </p:pic>
      <p:pic>
        <p:nvPicPr>
          <p:cNvPr id="58" name="Image 57"/>
          <p:cNvPicPr/>
          <p:nvPr/>
        </p:nvPicPr>
        <p:blipFill>
          <a:blip r:embed="rId11"/>
          <a:stretch/>
        </p:blipFill>
        <p:spPr>
          <a:xfrm>
            <a:off x="6826680" y="4341240"/>
            <a:ext cx="1993320" cy="714240"/>
          </a:xfrm>
          <a:prstGeom prst="rect">
            <a:avLst/>
          </a:prstGeom>
          <a:ln w="0">
            <a:noFill/>
          </a:ln>
        </p:spPr>
      </p:pic>
      <p:pic>
        <p:nvPicPr>
          <p:cNvPr id="59" name="Image 58"/>
          <p:cNvPicPr/>
          <p:nvPr/>
        </p:nvPicPr>
        <p:blipFill>
          <a:blip r:embed="rId12"/>
          <a:stretch/>
        </p:blipFill>
        <p:spPr>
          <a:xfrm>
            <a:off x="2844000" y="4367880"/>
            <a:ext cx="1224000" cy="672120"/>
          </a:xfrm>
          <a:prstGeom prst="rect">
            <a:avLst/>
          </a:prstGeom>
          <a:ln w="0">
            <a:noFill/>
          </a:ln>
        </p:spPr>
      </p:pic>
      <p:sp>
        <p:nvSpPr>
          <p:cNvPr id="60" name="Connecteur droit 3"/>
          <p:cNvSpPr/>
          <p:nvPr/>
        </p:nvSpPr>
        <p:spPr>
          <a:xfrm flipH="1">
            <a:off x="583200" y="963360"/>
            <a:ext cx="8546760" cy="0"/>
          </a:xfrm>
          <a:prstGeom prst="line">
            <a:avLst/>
          </a:prstGeom>
          <a:ln w="53975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onnecteur droit 1"/>
          <p:cNvSpPr/>
          <p:nvPr/>
        </p:nvSpPr>
        <p:spPr>
          <a:xfrm flipH="1">
            <a:off x="583560" y="1971360"/>
            <a:ext cx="8546760" cy="0"/>
          </a:xfrm>
          <a:prstGeom prst="line">
            <a:avLst/>
          </a:prstGeom>
          <a:ln w="53975">
            <a:solidFill>
              <a:srgbClr val="948A5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onnecteur droit 2"/>
          <p:cNvSpPr/>
          <p:nvPr/>
        </p:nvSpPr>
        <p:spPr>
          <a:xfrm flipH="1">
            <a:off x="583200" y="3499200"/>
            <a:ext cx="8546760" cy="0"/>
          </a:xfrm>
          <a:prstGeom prst="line">
            <a:avLst/>
          </a:prstGeom>
          <a:ln w="53975">
            <a:solidFill>
              <a:srgbClr val="BFBF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onnecteur droit 4"/>
          <p:cNvSpPr/>
          <p:nvPr/>
        </p:nvSpPr>
        <p:spPr>
          <a:xfrm flipH="1">
            <a:off x="583200" y="4255200"/>
            <a:ext cx="8546760" cy="0"/>
          </a:xfrm>
          <a:prstGeom prst="line">
            <a:avLst/>
          </a:prstGeom>
          <a:ln w="53975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arp dir="in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"/>
          <p:cNvSpPr/>
          <p:nvPr/>
        </p:nvSpPr>
        <p:spPr>
          <a:xfrm>
            <a:off x="0" y="1869120"/>
            <a:ext cx="914364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6600" b="1" strike="noStrike" spc="-1">
                <a:solidFill>
                  <a:srgbClr val="FFFFFF"/>
                </a:solidFill>
                <a:latin typeface="Arial Narrow"/>
              </a:rPr>
              <a:t>presents</a:t>
            </a:r>
            <a:endParaRPr lang="fr-BE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arp dir="in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7</Words>
  <Application>Microsoft Office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Présentation PowerPoint</vt:lpstr>
      <vt:lpstr>Présentation PowerPoint</vt:lpstr>
      <vt:lpstr>Présentation PowerPoint</vt:lpstr>
    </vt:vector>
  </TitlesOfParts>
  <Company>CNAMTS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BROCAS-11005</dc:creator>
  <cp:lastModifiedBy>BROCAS CHRISTOPHE (CNAM / Bordeaux)</cp:lastModifiedBy>
  <cp:revision>27</cp:revision>
  <dcterms:created xsi:type="dcterms:W3CDTF">2018-06-25T12:30:43Z</dcterms:created>
  <dcterms:modified xsi:type="dcterms:W3CDTF">2022-06-30T12:07:33Z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