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F91C5-66FB-01B9-5649-A772BBD6C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C6A89-0BA0-D98F-3964-5049F7249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FB9DD-77AD-C69B-00F2-4089B796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1B202-4C9A-4A38-2E7D-89C23BF0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BAE85-607F-B41F-B904-E6069BA2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9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5497A-9768-354C-7084-0ACA3F60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10B4B-F6A1-094B-A47F-59BA4D27C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F7949-2555-E3F8-2711-0F82F9FF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E33CB-0BF2-6A0B-C756-8181916E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61EB9-EB16-AAE9-CE24-38776165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6D51FA-31C2-CEA3-EF96-19010CEAA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6553A-115B-A2CB-2F9B-D851FF886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F10C3-80B5-DF87-E67A-5D1C5E92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D55F9-A170-F332-991C-FA97BEEE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37DDB-8ADE-3595-86F7-793DA725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2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91B09-EC46-BB56-44AD-0DBF01B8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FB341-0006-3AF8-ABA6-D0521AB9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891DD-6E1D-4899-4027-A23B1EA6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22F0C-09E4-ABDA-4A23-CD199900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4F1A5-94EB-96AF-710C-B787FDC4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7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FB4E8-6EBD-4FA5-E04C-721260CD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D7D4E-2228-EAB1-E437-9670082F2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74E80-908F-0543-E6D5-932A8F14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C384D-0C39-1651-FA72-4B57109D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68FDB-A8B1-505B-0B6B-04BBED37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96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A9659-D7C5-A812-E80A-540BD813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9B53D-D115-A630-B1E7-10E501953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6D5F21-A4D3-A68A-E011-DCAB2A4CF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CB8FF-DC1F-3718-9A2C-77C05E84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46567-BBAE-99D4-8EA9-96421AEF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29CFA-54D2-79E6-0BFF-710DA27D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E5455-8632-5F1D-1E2E-E79A035D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6D022-2E36-C035-2532-6D9C16FD0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0480D-65A3-BDDB-E9DA-CA61BFD5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C1DDED-A679-98CF-B685-B8002DB6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BFF23F-4ACE-09BF-F534-E96AFFCB7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FCEFD5-B2B3-7685-3162-EBF0CD6B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C7D9D5-971B-60F8-F3E6-1D3DF5E2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D19CC9-2245-60FB-D7D8-1FF12239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B1401-88C7-C3FB-5836-EF10D2E0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330485-15C1-8E1F-8CBA-A198ED30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F616B1-310C-A016-399C-1A80EFDD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948F4-2C45-BFF6-115D-76167B5A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7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D96F06-DD39-3944-C71A-52087DE8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43D116-9329-ABED-F9A3-DD2E8967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56DB38-F375-01BE-EDE9-D05D73A0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8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D63A2-8D59-45A7-037B-B6B0C139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C3A94-F2E5-4CC3-B668-95A1432F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AD55E-27EA-65D8-04A2-707A0D86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5A25C6-9EFE-C362-CAFF-8B32A277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5E94E-4542-D75A-5B57-00FE6917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4B09E-0491-812E-43B4-E223F311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8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1A4B6-3E90-D09A-D250-C5FCB550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41D5B3-5CC2-EC0D-DA7B-D0E7A36F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273D0-A6FF-F40E-12CF-6A5546F1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34C5C-80FB-7AF6-FB9A-2CEDC016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7C45C-CED9-795B-D12A-A3BEA4D1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5A0F5-463C-98EF-4915-C6AFDAC5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4D175E-085A-112A-50CE-34588920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A4CE1-AA5B-0CF6-18C4-BA688D96D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5715A-F386-7FC8-21FE-FE68EAE84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D931-C2A6-4ADC-8C99-E79E61FBAA9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059C-FE25-402F-5879-0E2EB349D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D8CC5-2DA1-DC68-1B51-8061F8E51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CEEE-0B37-4CB4-B161-D3183FFC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7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>
            <a:extLst>
              <a:ext uri="{FF2B5EF4-FFF2-40B4-BE49-F238E27FC236}">
                <a16:creationId xmlns:a16="http://schemas.microsoft.com/office/drawing/2014/main" id="{495F5280-01FC-FA2A-13E9-4BCA17E27056}"/>
              </a:ext>
            </a:extLst>
          </p:cNvPr>
          <p:cNvSpPr/>
          <p:nvPr/>
        </p:nvSpPr>
        <p:spPr>
          <a:xfrm>
            <a:off x="313513" y="2571605"/>
            <a:ext cx="1465104" cy="1379680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1C3AB9B9-1FF3-0849-7A41-02086B476EDA}"/>
              </a:ext>
            </a:extLst>
          </p:cNvPr>
          <p:cNvSpPr/>
          <p:nvPr/>
        </p:nvSpPr>
        <p:spPr>
          <a:xfrm>
            <a:off x="6391624" y="2834791"/>
            <a:ext cx="1015188" cy="84981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결제처리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EFDF8A11-1F08-3152-8961-545861171055}"/>
              </a:ext>
            </a:extLst>
          </p:cNvPr>
          <p:cNvSpPr/>
          <p:nvPr/>
        </p:nvSpPr>
        <p:spPr>
          <a:xfrm>
            <a:off x="5451911" y="4987330"/>
            <a:ext cx="1381892" cy="10778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답안 작성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D2770B0D-E874-52FE-D62A-3A4AC8F6DC9A}"/>
              </a:ext>
            </a:extLst>
          </p:cNvPr>
          <p:cNvSpPr/>
          <p:nvPr/>
        </p:nvSpPr>
        <p:spPr>
          <a:xfrm>
            <a:off x="4290343" y="1954555"/>
            <a:ext cx="1218036" cy="96327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4FC1AF9C-052A-7E7C-587B-2A1289BC104F}"/>
              </a:ext>
            </a:extLst>
          </p:cNvPr>
          <p:cNvSpPr/>
          <p:nvPr/>
        </p:nvSpPr>
        <p:spPr>
          <a:xfrm>
            <a:off x="4449100" y="528426"/>
            <a:ext cx="1375090" cy="951460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프론트엔드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처리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1C0AAAFF-F7D7-E3E8-FD8A-C11ABC3E1721}"/>
              </a:ext>
            </a:extLst>
          </p:cNvPr>
          <p:cNvSpPr/>
          <p:nvPr/>
        </p:nvSpPr>
        <p:spPr>
          <a:xfrm>
            <a:off x="7941974" y="1916759"/>
            <a:ext cx="1083330" cy="103474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 정보 등록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BF7A6A7-D31A-E7F7-0022-CC2B96DC273E}"/>
              </a:ext>
            </a:extLst>
          </p:cNvPr>
          <p:cNvSpPr/>
          <p:nvPr/>
        </p:nvSpPr>
        <p:spPr>
          <a:xfrm>
            <a:off x="5042633" y="3344888"/>
            <a:ext cx="1175656" cy="10697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6B860FCB-DD1C-1054-ABB9-0A54BB892CEB}"/>
              </a:ext>
            </a:extLst>
          </p:cNvPr>
          <p:cNvSpPr/>
          <p:nvPr/>
        </p:nvSpPr>
        <p:spPr>
          <a:xfrm>
            <a:off x="2529979" y="1959924"/>
            <a:ext cx="1218036" cy="96327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9EAA9373-C614-1198-A1F8-9CA8B2DAE824}"/>
              </a:ext>
            </a:extLst>
          </p:cNvPr>
          <p:cNvSpPr/>
          <p:nvPr/>
        </p:nvSpPr>
        <p:spPr>
          <a:xfrm>
            <a:off x="6667298" y="4104603"/>
            <a:ext cx="1415567" cy="91902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05CCDE19-D085-D1C1-BE89-EE6FBA586CD0}"/>
              </a:ext>
            </a:extLst>
          </p:cNvPr>
          <p:cNvSpPr/>
          <p:nvPr/>
        </p:nvSpPr>
        <p:spPr>
          <a:xfrm>
            <a:off x="3636998" y="5041642"/>
            <a:ext cx="1175656" cy="961110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예제출력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CF54835-1429-757B-B90F-9CEBDDC144E6}"/>
              </a:ext>
            </a:extLst>
          </p:cNvPr>
          <p:cNvSpPr/>
          <p:nvPr/>
        </p:nvSpPr>
        <p:spPr>
          <a:xfrm>
            <a:off x="715286" y="779511"/>
            <a:ext cx="1175656" cy="5089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00C5A7-CAE1-9876-782D-5EF13FB5C879}"/>
              </a:ext>
            </a:extLst>
          </p:cNvPr>
          <p:cNvSpPr/>
          <p:nvPr/>
        </p:nvSpPr>
        <p:spPr>
          <a:xfrm>
            <a:off x="2684035" y="786225"/>
            <a:ext cx="1175656" cy="5089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 인터페이스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82E05F8-CBDD-BFE6-1F90-07EBADD52E0F}"/>
              </a:ext>
            </a:extLst>
          </p:cNvPr>
          <p:cNvSpPr/>
          <p:nvPr/>
        </p:nvSpPr>
        <p:spPr>
          <a:xfrm>
            <a:off x="3188543" y="3058831"/>
            <a:ext cx="1175656" cy="5089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결제 구독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B3A88D8-883F-A94D-B101-A6438F28F07E}"/>
              </a:ext>
            </a:extLst>
          </p:cNvPr>
          <p:cNvSpPr/>
          <p:nvPr/>
        </p:nvSpPr>
        <p:spPr>
          <a:xfrm>
            <a:off x="9818593" y="6213066"/>
            <a:ext cx="1775308" cy="5089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실시간 검색어 생성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5BD2858-71F9-6BEF-0F94-7520CBC140A5}"/>
              </a:ext>
            </a:extLst>
          </p:cNvPr>
          <p:cNvSpPr/>
          <p:nvPr/>
        </p:nvSpPr>
        <p:spPr>
          <a:xfrm>
            <a:off x="6352702" y="2279443"/>
            <a:ext cx="934228" cy="322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40BD3E3-BFE6-75D6-3928-AE04BFFF3C40}"/>
              </a:ext>
            </a:extLst>
          </p:cNvPr>
          <p:cNvSpPr/>
          <p:nvPr/>
        </p:nvSpPr>
        <p:spPr>
          <a:xfrm>
            <a:off x="2874880" y="3791082"/>
            <a:ext cx="1175656" cy="5089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99FA94-23F4-503B-6139-886A78E709C1}"/>
              </a:ext>
            </a:extLst>
          </p:cNvPr>
          <p:cNvSpPr/>
          <p:nvPr/>
        </p:nvSpPr>
        <p:spPr>
          <a:xfrm>
            <a:off x="7052011" y="395265"/>
            <a:ext cx="1175656" cy="5089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챗봇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D6BBF3-8F43-75A7-FB3C-A4EF72FFF57B}"/>
              </a:ext>
            </a:extLst>
          </p:cNvPr>
          <p:cNvSpPr/>
          <p:nvPr/>
        </p:nvSpPr>
        <p:spPr>
          <a:xfrm>
            <a:off x="447728" y="294714"/>
            <a:ext cx="5648271" cy="12871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458D7-CDD3-B235-B36F-0C23004AD2A4}"/>
              </a:ext>
            </a:extLst>
          </p:cNvPr>
          <p:cNvSpPr txBox="1"/>
          <p:nvPr/>
        </p:nvSpPr>
        <p:spPr>
          <a:xfrm>
            <a:off x="2661528" y="333103"/>
            <a:ext cx="123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Frontend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F323A2-3DB5-9C3F-95BC-4A5A30310277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890942" y="1033965"/>
            <a:ext cx="793093" cy="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271215-9479-5003-EB36-FACBD2180507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3859691" y="1004156"/>
            <a:ext cx="589409" cy="3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B0EC845-0BAC-3F7F-FFF3-EC3C1CB32A3D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>
            <a:off x="1046065" y="3951285"/>
            <a:ext cx="1828815" cy="9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F31DB15-63BF-2625-56A7-F8204736480E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1046065" y="1288419"/>
            <a:ext cx="257049" cy="128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자기 디스크 60">
            <a:extLst>
              <a:ext uri="{FF2B5EF4-FFF2-40B4-BE49-F238E27FC236}">
                <a16:creationId xmlns:a16="http://schemas.microsoft.com/office/drawing/2014/main" id="{66E2DD2F-D009-A581-B430-3B2BAD763C64}"/>
              </a:ext>
            </a:extLst>
          </p:cNvPr>
          <p:cNvSpPr/>
          <p:nvPr/>
        </p:nvSpPr>
        <p:spPr>
          <a:xfrm>
            <a:off x="9782085" y="2820642"/>
            <a:ext cx="1872237" cy="914400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A58B82B-B984-0F26-3CEE-16572BD05F4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711268" y="2441563"/>
            <a:ext cx="818711" cy="445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0302324-E692-E8D2-8A63-2D5C5765D974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748015" y="2436194"/>
            <a:ext cx="542328" cy="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B9490F9-4A22-626D-F8E4-3E59D8B8740E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508379" y="2436194"/>
            <a:ext cx="844323" cy="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5C279E4-E9B0-9AD0-A14E-A483896B2EFA}"/>
              </a:ext>
            </a:extLst>
          </p:cNvPr>
          <p:cNvSpPr txBox="1"/>
          <p:nvPr/>
        </p:nvSpPr>
        <p:spPr>
          <a:xfrm>
            <a:off x="620170" y="1854390"/>
            <a:ext cx="1169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웹사이트 직속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EFD2412-22B0-AFF7-DD52-F46C2356368B}"/>
              </a:ext>
            </a:extLst>
          </p:cNvPr>
          <p:cNvCxnSpPr>
            <a:stCxn id="19" idx="3"/>
            <a:endCxn id="9" idx="1"/>
          </p:cNvCxnSpPr>
          <p:nvPr/>
        </p:nvCxnSpPr>
        <p:spPr>
          <a:xfrm flipV="1">
            <a:off x="7286930" y="2434133"/>
            <a:ext cx="655044" cy="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2E3050E-B16A-C3D9-CF64-380ADA1A3AF7}"/>
              </a:ext>
            </a:extLst>
          </p:cNvPr>
          <p:cNvCxnSpPr>
            <a:stCxn id="9" idx="3"/>
            <a:endCxn id="61" idx="2"/>
          </p:cNvCxnSpPr>
          <p:nvPr/>
        </p:nvCxnSpPr>
        <p:spPr>
          <a:xfrm>
            <a:off x="9025304" y="2434133"/>
            <a:ext cx="756781" cy="843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E536B3-A980-CAD6-7216-D87CD94ADD75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1778617" y="3261445"/>
            <a:ext cx="1409926" cy="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CF422D0-0E51-B4F7-79D7-9CACB9C13BF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4364199" y="3259698"/>
            <a:ext cx="2027425" cy="5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8835FAB-62DF-434C-3497-F7A19A92A061}"/>
              </a:ext>
            </a:extLst>
          </p:cNvPr>
          <p:cNvCxnSpPr>
            <a:cxnSpLocks/>
            <a:stCxn id="5" idx="3"/>
            <a:endCxn id="61" idx="2"/>
          </p:cNvCxnSpPr>
          <p:nvPr/>
        </p:nvCxnSpPr>
        <p:spPr>
          <a:xfrm>
            <a:off x="7406812" y="3259698"/>
            <a:ext cx="2375273" cy="1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2045ED48-0C81-F662-DCFC-A356CE40B55A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H="1" flipV="1">
            <a:off x="4437429" y="-1474605"/>
            <a:ext cx="654846" cy="7437574"/>
          </a:xfrm>
          <a:prstGeom prst="curvedConnector3">
            <a:avLst>
              <a:gd name="adj1" fmla="val -34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5294E49-907A-4AC9-C91B-8B960FBD4E1D}"/>
              </a:ext>
            </a:extLst>
          </p:cNvPr>
          <p:cNvSpPr txBox="1"/>
          <p:nvPr/>
        </p:nvSpPr>
        <p:spPr>
          <a:xfrm>
            <a:off x="6865165" y="1763936"/>
            <a:ext cx="1947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등록 완료</a:t>
            </a:r>
            <a:r>
              <a:rPr lang="ko-KR" altLang="en-US" sz="1200" i="1" dirty="0"/>
              <a:t> </a:t>
            </a:r>
            <a:r>
              <a:rPr lang="ko-KR" altLang="en-US" sz="1200" dirty="0"/>
              <a:t>후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CECAEE0-EC33-1FF6-6E89-8225E712A14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4050536" y="3879754"/>
            <a:ext cx="992097" cy="16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87041E55-6377-CF49-2C15-EA88281C9D89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 rot="16200000" flipH="1">
            <a:off x="4932941" y="2829757"/>
            <a:ext cx="264125" cy="32045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정육면체 113">
            <a:extLst>
              <a:ext uri="{FF2B5EF4-FFF2-40B4-BE49-F238E27FC236}">
                <a16:creationId xmlns:a16="http://schemas.microsoft.com/office/drawing/2014/main" id="{071C9EE2-050E-B4B8-B2FC-6FC4CAD7C98A}"/>
              </a:ext>
            </a:extLst>
          </p:cNvPr>
          <p:cNvSpPr/>
          <p:nvPr/>
        </p:nvSpPr>
        <p:spPr>
          <a:xfrm>
            <a:off x="1624563" y="4960413"/>
            <a:ext cx="1381892" cy="919246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Chatgpt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ED1CF572-1DAC-F3F2-0776-B3EBD20771B5}"/>
              </a:ext>
            </a:extLst>
          </p:cNvPr>
          <p:cNvCxnSpPr>
            <a:cxnSpLocks/>
            <a:stCxn id="61" idx="3"/>
            <a:endCxn id="18" idx="0"/>
          </p:cNvCxnSpPr>
          <p:nvPr/>
        </p:nvCxnSpPr>
        <p:spPr>
          <a:xfrm flipH="1">
            <a:off x="10706247" y="3735042"/>
            <a:ext cx="11957" cy="247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5712850A-D78B-C0E5-CBC1-834507FE8B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1046065" y="3951286"/>
            <a:ext cx="8772528" cy="2516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구부러짐 138">
            <a:extLst>
              <a:ext uri="{FF2B5EF4-FFF2-40B4-BE49-F238E27FC236}">
                <a16:creationId xmlns:a16="http://schemas.microsoft.com/office/drawing/2014/main" id="{6DF3A13E-59B2-2D13-4124-EA5B5E59B381}"/>
              </a:ext>
            </a:extLst>
          </p:cNvPr>
          <p:cNvCxnSpPr>
            <a:cxnSpLocks/>
            <a:stCxn id="10" idx="3"/>
            <a:endCxn id="61" idx="2"/>
          </p:cNvCxnSpPr>
          <p:nvPr/>
        </p:nvCxnSpPr>
        <p:spPr>
          <a:xfrm flipV="1">
            <a:off x="6218289" y="3277842"/>
            <a:ext cx="3563796" cy="601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구부러짐 140">
            <a:extLst>
              <a:ext uri="{FF2B5EF4-FFF2-40B4-BE49-F238E27FC236}">
                <a16:creationId xmlns:a16="http://schemas.microsoft.com/office/drawing/2014/main" id="{1BF18D42-5F02-EB42-8A8F-815EEB0F2F53}"/>
              </a:ext>
            </a:extLst>
          </p:cNvPr>
          <p:cNvCxnSpPr>
            <a:cxnSpLocks/>
            <a:stCxn id="12" idx="3"/>
            <a:endCxn id="61" idx="3"/>
          </p:cNvCxnSpPr>
          <p:nvPr/>
        </p:nvCxnSpPr>
        <p:spPr>
          <a:xfrm flipV="1">
            <a:off x="8082865" y="3735042"/>
            <a:ext cx="2635339" cy="829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5A9A8050-B8DC-7212-910B-A4EA5AF47902}"/>
              </a:ext>
            </a:extLst>
          </p:cNvPr>
          <p:cNvCxnSpPr>
            <a:cxnSpLocks/>
            <a:stCxn id="4" idx="2"/>
            <a:endCxn id="114" idx="1"/>
          </p:cNvCxnSpPr>
          <p:nvPr/>
        </p:nvCxnSpPr>
        <p:spPr>
          <a:xfrm>
            <a:off x="1046065" y="3951285"/>
            <a:ext cx="1154538" cy="123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07D88EA7-765A-FDF4-9FAE-7F0F985494B9}"/>
              </a:ext>
            </a:extLst>
          </p:cNvPr>
          <p:cNvCxnSpPr>
            <a:cxnSpLocks/>
            <a:stCxn id="114" idx="4"/>
            <a:endCxn id="13" idx="1"/>
          </p:cNvCxnSpPr>
          <p:nvPr/>
        </p:nvCxnSpPr>
        <p:spPr>
          <a:xfrm flipV="1">
            <a:off x="2776644" y="5522197"/>
            <a:ext cx="860354" cy="1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F5F256D-F20A-11D7-6790-88EA9779537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4812654" y="5522197"/>
            <a:ext cx="639257" cy="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구부러짐 227">
            <a:extLst>
              <a:ext uri="{FF2B5EF4-FFF2-40B4-BE49-F238E27FC236}">
                <a16:creationId xmlns:a16="http://schemas.microsoft.com/office/drawing/2014/main" id="{FFFA3476-48A8-E6F2-4B3C-61A6B4B37C96}"/>
              </a:ext>
            </a:extLst>
          </p:cNvPr>
          <p:cNvCxnSpPr>
            <a:cxnSpLocks/>
            <a:stCxn id="21" idx="5"/>
            <a:endCxn id="238" idx="1"/>
          </p:cNvCxnSpPr>
          <p:nvPr/>
        </p:nvCxnSpPr>
        <p:spPr>
          <a:xfrm rot="16200000" flipH="1">
            <a:off x="8738956" y="146184"/>
            <a:ext cx="194502" cy="15614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0877F1F5-E513-3E4B-9CE6-A7B40DDEAD4D}"/>
              </a:ext>
            </a:extLst>
          </p:cNvPr>
          <p:cNvSpPr/>
          <p:nvPr/>
        </p:nvSpPr>
        <p:spPr>
          <a:xfrm>
            <a:off x="9616919" y="862999"/>
            <a:ext cx="1842786" cy="322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ProcessGuidance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DFEF4698-116D-F08E-5A50-4D5549C47A7B}"/>
              </a:ext>
            </a:extLst>
          </p:cNvPr>
          <p:cNvSpPr/>
          <p:nvPr/>
        </p:nvSpPr>
        <p:spPr>
          <a:xfrm>
            <a:off x="9616919" y="276945"/>
            <a:ext cx="1842786" cy="322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ProcessInquiries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다이아몬드 275">
            <a:extLst>
              <a:ext uri="{FF2B5EF4-FFF2-40B4-BE49-F238E27FC236}">
                <a16:creationId xmlns:a16="http://schemas.microsoft.com/office/drawing/2014/main" id="{1E50F9A2-61A3-5D79-54C1-376B4E39A91C}"/>
              </a:ext>
            </a:extLst>
          </p:cNvPr>
          <p:cNvSpPr/>
          <p:nvPr/>
        </p:nvSpPr>
        <p:spPr>
          <a:xfrm>
            <a:off x="7891025" y="5007129"/>
            <a:ext cx="1381892" cy="10778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정답 확인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2AE37A58-BD95-B976-9192-36F052ADEAC4}"/>
              </a:ext>
            </a:extLst>
          </p:cNvPr>
          <p:cNvCxnSpPr>
            <a:cxnSpLocks/>
            <a:stCxn id="6" idx="3"/>
            <a:endCxn id="276" idx="1"/>
          </p:cNvCxnSpPr>
          <p:nvPr/>
        </p:nvCxnSpPr>
        <p:spPr>
          <a:xfrm>
            <a:off x="6833803" y="5526246"/>
            <a:ext cx="1057222" cy="1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9D98426-02FB-38C9-8CBC-ACA744E0A03A}"/>
              </a:ext>
            </a:extLst>
          </p:cNvPr>
          <p:cNvCxnSpPr>
            <a:cxnSpLocks/>
            <a:stCxn id="276" idx="3"/>
            <a:endCxn id="61" idx="3"/>
          </p:cNvCxnSpPr>
          <p:nvPr/>
        </p:nvCxnSpPr>
        <p:spPr>
          <a:xfrm flipV="1">
            <a:off x="9272917" y="3735042"/>
            <a:ext cx="1445287" cy="181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연결선: 구부러짐 283">
            <a:extLst>
              <a:ext uri="{FF2B5EF4-FFF2-40B4-BE49-F238E27FC236}">
                <a16:creationId xmlns:a16="http://schemas.microsoft.com/office/drawing/2014/main" id="{9CB2CF87-027D-FE3B-2D11-0E3FE4001490}"/>
              </a:ext>
            </a:extLst>
          </p:cNvPr>
          <p:cNvCxnSpPr>
            <a:stCxn id="276" idx="2"/>
            <a:endCxn id="6" idx="2"/>
          </p:cNvCxnSpPr>
          <p:nvPr/>
        </p:nvCxnSpPr>
        <p:spPr>
          <a:xfrm rot="5400000" flipH="1">
            <a:off x="7352514" y="4855505"/>
            <a:ext cx="19799" cy="2439114"/>
          </a:xfrm>
          <a:prstGeom prst="curvedConnector3">
            <a:avLst>
              <a:gd name="adj1" fmla="val -11546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9E2171C3-6157-20B9-BA6B-89B3C68D4BE2}"/>
              </a:ext>
            </a:extLst>
          </p:cNvPr>
          <p:cNvSpPr txBox="1"/>
          <p:nvPr/>
        </p:nvSpPr>
        <p:spPr>
          <a:xfrm>
            <a:off x="1947176" y="847097"/>
            <a:ext cx="793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웹사이트</a:t>
            </a:r>
            <a:endParaRPr lang="en-US" altLang="ko-KR" sz="1000" dirty="0"/>
          </a:p>
          <a:p>
            <a:pPr algn="ctr"/>
            <a:r>
              <a:rPr lang="ko-KR" altLang="en-US" sz="1000" dirty="0"/>
              <a:t>접속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8DA1060-9F16-0FA3-4DF8-BB2E3102E2F6}"/>
              </a:ext>
            </a:extLst>
          </p:cNvPr>
          <p:cNvSpPr txBox="1"/>
          <p:nvPr/>
        </p:nvSpPr>
        <p:spPr>
          <a:xfrm>
            <a:off x="3779136" y="521100"/>
            <a:ext cx="678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사용자 입력 </a:t>
            </a:r>
            <a:endParaRPr lang="en-US" altLang="ko-KR" sz="1000" dirty="0"/>
          </a:p>
          <a:p>
            <a:pPr algn="ctr"/>
            <a:r>
              <a:rPr lang="ko-KR" altLang="en-US" sz="1000" dirty="0"/>
              <a:t>처리</a:t>
            </a:r>
          </a:p>
        </p:txBody>
      </p:sp>
      <p:sp>
        <p:nvSpPr>
          <p:cNvPr id="343" name="다이아몬드 342">
            <a:extLst>
              <a:ext uri="{FF2B5EF4-FFF2-40B4-BE49-F238E27FC236}">
                <a16:creationId xmlns:a16="http://schemas.microsoft.com/office/drawing/2014/main" id="{32C47E6B-0023-393D-251D-6BA4A1A05515}"/>
              </a:ext>
            </a:extLst>
          </p:cNvPr>
          <p:cNvSpPr/>
          <p:nvPr/>
        </p:nvSpPr>
        <p:spPr>
          <a:xfrm>
            <a:off x="9657777" y="1255563"/>
            <a:ext cx="1274134" cy="88971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백엔드</a:t>
            </a:r>
            <a:r>
              <a:rPr lang="ko-KR" altLang="en-US" sz="1050" dirty="0">
                <a:solidFill>
                  <a:schemeClr val="tx1"/>
                </a:solidFill>
              </a:rPr>
              <a:t> 처리</a:t>
            </a:r>
          </a:p>
        </p:txBody>
      </p:sp>
      <p:cxnSp>
        <p:nvCxnSpPr>
          <p:cNvPr id="347" name="연결선: 구부러짐 346">
            <a:extLst>
              <a:ext uri="{FF2B5EF4-FFF2-40B4-BE49-F238E27FC236}">
                <a16:creationId xmlns:a16="http://schemas.microsoft.com/office/drawing/2014/main" id="{EEAAEC7E-01D3-2629-A98C-B931604EEC92}"/>
              </a:ext>
            </a:extLst>
          </p:cNvPr>
          <p:cNvCxnSpPr>
            <a:stCxn id="343" idx="3"/>
            <a:endCxn id="61" idx="1"/>
          </p:cNvCxnSpPr>
          <p:nvPr/>
        </p:nvCxnSpPr>
        <p:spPr>
          <a:xfrm flipH="1">
            <a:off x="10718204" y="1700419"/>
            <a:ext cx="213707" cy="1120223"/>
          </a:xfrm>
          <a:prstGeom prst="curvedConnector4">
            <a:avLst>
              <a:gd name="adj1" fmla="val -106969"/>
              <a:gd name="adj2" fmla="val 6985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B0E50613-8A16-4548-E078-CB743C437D34}"/>
              </a:ext>
            </a:extLst>
          </p:cNvPr>
          <p:cNvCxnSpPr>
            <a:stCxn id="21" idx="6"/>
            <a:endCxn id="243" idx="1"/>
          </p:cNvCxnSpPr>
          <p:nvPr/>
        </p:nvCxnSpPr>
        <p:spPr>
          <a:xfrm flipV="1">
            <a:off x="8227667" y="438093"/>
            <a:ext cx="1389252" cy="21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3A84ADD1-DD5D-5044-4237-8742901A5AD2}"/>
              </a:ext>
            </a:extLst>
          </p:cNvPr>
          <p:cNvSpPr txBox="1"/>
          <p:nvPr/>
        </p:nvSpPr>
        <p:spPr>
          <a:xfrm>
            <a:off x="1603200" y="2510626"/>
            <a:ext cx="12976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endParaRPr lang="en-US" altLang="ko-KR" sz="1050" dirty="0"/>
          </a:p>
          <a:p>
            <a:r>
              <a:rPr lang="ko-KR" altLang="en-US" sz="1050" dirty="0"/>
              <a:t>버튼    클릭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D686D3E-01BD-8D97-793F-BE6944379FA4}"/>
              </a:ext>
            </a:extLst>
          </p:cNvPr>
          <p:cNvSpPr txBox="1"/>
          <p:nvPr/>
        </p:nvSpPr>
        <p:spPr>
          <a:xfrm>
            <a:off x="5324616" y="2132984"/>
            <a:ext cx="1297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NO : </a:t>
            </a:r>
            <a:r>
              <a:rPr lang="ko-KR" altLang="en-US" sz="1050" dirty="0"/>
              <a:t>정보 없음</a:t>
            </a:r>
          </a:p>
        </p:txBody>
      </p: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55EFC1E8-A150-7AA9-64C8-F1489F3F5B4D}"/>
              </a:ext>
            </a:extLst>
          </p:cNvPr>
          <p:cNvCxnSpPr>
            <a:stCxn id="21" idx="3"/>
            <a:endCxn id="4" idx="0"/>
          </p:cNvCxnSpPr>
          <p:nvPr/>
        </p:nvCxnSpPr>
        <p:spPr>
          <a:xfrm flipH="1">
            <a:off x="1046065" y="829645"/>
            <a:ext cx="6178117" cy="174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FDF9CB05-7B17-421A-B079-8910C77E0116}"/>
              </a:ext>
            </a:extLst>
          </p:cNvPr>
          <p:cNvCxnSpPr>
            <a:stCxn id="7" idx="2"/>
            <a:endCxn id="4" idx="3"/>
          </p:cNvCxnSpPr>
          <p:nvPr/>
        </p:nvCxnSpPr>
        <p:spPr>
          <a:xfrm flipH="1">
            <a:off x="1778617" y="2917833"/>
            <a:ext cx="3120744" cy="34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68FD6132-0F30-C4CB-A774-64C9F109594D}"/>
              </a:ext>
            </a:extLst>
          </p:cNvPr>
          <p:cNvSpPr txBox="1"/>
          <p:nvPr/>
        </p:nvSpPr>
        <p:spPr>
          <a:xfrm>
            <a:off x="4171887" y="3727942"/>
            <a:ext cx="12976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개인 정보</a:t>
            </a:r>
            <a:endParaRPr lang="en-US" altLang="ko-KR" sz="1050" dirty="0"/>
          </a:p>
          <a:p>
            <a:r>
              <a:rPr lang="ko-KR" altLang="en-US" sz="1050" dirty="0"/>
              <a:t>확인 및 수정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7B5BCED-A585-9712-CD74-40EC197B214C}"/>
              </a:ext>
            </a:extLst>
          </p:cNvPr>
          <p:cNvSpPr txBox="1"/>
          <p:nvPr/>
        </p:nvSpPr>
        <p:spPr>
          <a:xfrm>
            <a:off x="1887274" y="3436866"/>
            <a:ext cx="1297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필요에 따라 결제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205CAEEF-2677-354F-1FEE-51BFA795B0C3}"/>
              </a:ext>
            </a:extLst>
          </p:cNvPr>
          <p:cNvSpPr txBox="1"/>
          <p:nvPr/>
        </p:nvSpPr>
        <p:spPr>
          <a:xfrm>
            <a:off x="1156980" y="4431043"/>
            <a:ext cx="1297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사용자 질문 입력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19E26FF7-1E21-606C-ED9D-0477D52917F7}"/>
              </a:ext>
            </a:extLst>
          </p:cNvPr>
          <p:cNvSpPr txBox="1"/>
          <p:nvPr/>
        </p:nvSpPr>
        <p:spPr>
          <a:xfrm>
            <a:off x="8932303" y="4987330"/>
            <a:ext cx="14275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YES: </a:t>
            </a:r>
            <a:r>
              <a:rPr lang="ko-KR" altLang="en-US" sz="1050" dirty="0"/>
              <a:t>정답 일치</a:t>
            </a:r>
            <a:endParaRPr lang="en-US" altLang="ko-KR" sz="1050" dirty="0"/>
          </a:p>
          <a:p>
            <a:pPr algn="ctr"/>
            <a:r>
              <a:rPr lang="ko-KR" altLang="en-US" sz="1050" dirty="0"/>
              <a:t>예제와 사용자답안 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자료 저장</a:t>
            </a:r>
            <a:endParaRPr lang="en-US" altLang="ko-KR" sz="105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BD5D44E-DD24-CB36-3058-3F9EA5769E85}"/>
              </a:ext>
            </a:extLst>
          </p:cNvPr>
          <p:cNvSpPr txBox="1"/>
          <p:nvPr/>
        </p:nvSpPr>
        <p:spPr>
          <a:xfrm>
            <a:off x="6381640" y="5877212"/>
            <a:ext cx="18362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NO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정답 불일치</a:t>
            </a:r>
            <a:endParaRPr lang="en-US" altLang="ko-KR" sz="1050" dirty="0"/>
          </a:p>
          <a:p>
            <a:r>
              <a:rPr lang="ko-KR" altLang="en-US" sz="1050" dirty="0"/>
              <a:t>답안 작성단계로 되돌아감</a:t>
            </a:r>
            <a:endParaRPr lang="en-US" altLang="ko-KR" sz="1050" dirty="0"/>
          </a:p>
        </p:txBody>
      </p:sp>
      <p:cxnSp>
        <p:nvCxnSpPr>
          <p:cNvPr id="401" name="직선 화살표 연결선 400">
            <a:extLst>
              <a:ext uri="{FF2B5EF4-FFF2-40B4-BE49-F238E27FC236}">
                <a16:creationId xmlns:a16="http://schemas.microsoft.com/office/drawing/2014/main" id="{BB9B8E9C-EC78-E081-B29A-26B15CF49583}"/>
              </a:ext>
            </a:extLst>
          </p:cNvPr>
          <p:cNvCxnSpPr>
            <a:cxnSpLocks/>
            <a:stCxn id="343" idx="1"/>
          </p:cNvCxnSpPr>
          <p:nvPr/>
        </p:nvCxnSpPr>
        <p:spPr>
          <a:xfrm flipH="1" flipV="1">
            <a:off x="6071677" y="720423"/>
            <a:ext cx="3586100" cy="97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AEB08F6E-8C7F-6513-0FA2-A5856BD73028}"/>
              </a:ext>
            </a:extLst>
          </p:cNvPr>
          <p:cNvSpPr txBox="1"/>
          <p:nvPr/>
        </p:nvSpPr>
        <p:spPr>
          <a:xfrm>
            <a:off x="5020023" y="2979513"/>
            <a:ext cx="1297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결제 버튼 클릭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FB02B3C0-FB00-2905-AED9-000E1BDAEB99}"/>
              </a:ext>
            </a:extLst>
          </p:cNvPr>
          <p:cNvSpPr txBox="1"/>
          <p:nvPr/>
        </p:nvSpPr>
        <p:spPr>
          <a:xfrm>
            <a:off x="7572599" y="3071577"/>
            <a:ext cx="16928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결제 처리 및 자료 저장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AA1CCE4E-1C78-D3B0-75D3-BB8791147D89}"/>
              </a:ext>
            </a:extLst>
          </p:cNvPr>
          <p:cNvSpPr txBox="1"/>
          <p:nvPr/>
        </p:nvSpPr>
        <p:spPr>
          <a:xfrm>
            <a:off x="7293588" y="3595959"/>
            <a:ext cx="1152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개인 </a:t>
            </a:r>
            <a:r>
              <a:rPr lang="ko-KR" altLang="en-US" sz="1050"/>
              <a:t>정보 저장</a:t>
            </a:r>
            <a:endParaRPr lang="ko-KR" altLang="en-US" sz="1050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98EFC4B8-FD11-4317-54B1-A3A5334D09C7}"/>
              </a:ext>
            </a:extLst>
          </p:cNvPr>
          <p:cNvSpPr txBox="1"/>
          <p:nvPr/>
        </p:nvSpPr>
        <p:spPr>
          <a:xfrm>
            <a:off x="504786" y="6103003"/>
            <a:ext cx="1625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실시간 검색어 생성</a:t>
            </a:r>
            <a:endParaRPr lang="ko-KR" altLang="en-US" sz="1050" dirty="0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070EAD4E-B369-A0D5-C076-83194E2C3FDF}"/>
              </a:ext>
            </a:extLst>
          </p:cNvPr>
          <p:cNvSpPr txBox="1"/>
          <p:nvPr/>
        </p:nvSpPr>
        <p:spPr>
          <a:xfrm>
            <a:off x="4290343" y="4555508"/>
            <a:ext cx="2399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학습 이력 </a:t>
            </a:r>
            <a:r>
              <a:rPr lang="en-US" altLang="ko-KR" sz="1050" dirty="0"/>
              <a:t>,</a:t>
            </a:r>
            <a:r>
              <a:rPr lang="ko-KR" altLang="en-US" sz="1050" dirty="0"/>
              <a:t>현재 등급 정보 확인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B8148288-03A5-1FC2-3170-A487B17FAFAE}"/>
              </a:ext>
            </a:extLst>
          </p:cNvPr>
          <p:cNvSpPr txBox="1"/>
          <p:nvPr/>
        </p:nvSpPr>
        <p:spPr>
          <a:xfrm>
            <a:off x="10798226" y="4299988"/>
            <a:ext cx="1615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질문 기반 </a:t>
            </a:r>
            <a:endParaRPr lang="en-US" altLang="ko-KR" sz="1050" dirty="0"/>
          </a:p>
          <a:p>
            <a:r>
              <a:rPr lang="ko-KR" altLang="en-US" sz="1050" dirty="0"/>
              <a:t>실시간 검색어 생성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9326E85-D9A4-70BB-EC48-BDBCDCCBBF34}"/>
              </a:ext>
            </a:extLst>
          </p:cNvPr>
          <p:cNvSpPr txBox="1"/>
          <p:nvPr/>
        </p:nvSpPr>
        <p:spPr>
          <a:xfrm>
            <a:off x="8820953" y="2456055"/>
            <a:ext cx="2030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 가입 완료 및 자료 저장</a:t>
            </a:r>
          </a:p>
        </p:txBody>
      </p:sp>
      <p:cxnSp>
        <p:nvCxnSpPr>
          <p:cNvPr id="446" name="직선 화살표 연결선 445">
            <a:extLst>
              <a:ext uri="{FF2B5EF4-FFF2-40B4-BE49-F238E27FC236}">
                <a16:creationId xmlns:a16="http://schemas.microsoft.com/office/drawing/2014/main" id="{144DA44A-962D-98DC-7435-73AC5149D1C3}"/>
              </a:ext>
            </a:extLst>
          </p:cNvPr>
          <p:cNvCxnSpPr>
            <a:stCxn id="8" idx="3"/>
            <a:endCxn id="343" idx="1"/>
          </p:cNvCxnSpPr>
          <p:nvPr/>
        </p:nvCxnSpPr>
        <p:spPr>
          <a:xfrm>
            <a:off x="5824190" y="1004156"/>
            <a:ext cx="3833587" cy="69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351545FF-F7B2-02DF-0BC3-2CFDCB04CC8A}"/>
              </a:ext>
            </a:extLst>
          </p:cNvPr>
          <p:cNvSpPr txBox="1"/>
          <p:nvPr/>
        </p:nvSpPr>
        <p:spPr>
          <a:xfrm>
            <a:off x="5584393" y="1221804"/>
            <a:ext cx="1947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백엔드</a:t>
            </a:r>
            <a:r>
              <a:rPr lang="ko-KR" altLang="en-US" sz="1200" dirty="0"/>
              <a:t> 데이터 요청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99B46A01-64F9-C720-151F-D3BCBD45E53E}"/>
              </a:ext>
            </a:extLst>
          </p:cNvPr>
          <p:cNvSpPr txBox="1"/>
          <p:nvPr/>
        </p:nvSpPr>
        <p:spPr>
          <a:xfrm>
            <a:off x="7426514" y="1052081"/>
            <a:ext cx="1947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백엔드</a:t>
            </a:r>
            <a:r>
              <a:rPr lang="ko-KR" altLang="en-US" sz="1200" dirty="0"/>
              <a:t>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58460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123</Words>
  <Application>Microsoft Office PowerPoint</Application>
  <PresentationFormat>와이드스크린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나범수</dc:creator>
  <cp:lastModifiedBy>나범수</cp:lastModifiedBy>
  <cp:revision>10</cp:revision>
  <dcterms:created xsi:type="dcterms:W3CDTF">2023-07-25T14:04:00Z</dcterms:created>
  <dcterms:modified xsi:type="dcterms:W3CDTF">2023-07-25T15:40:12Z</dcterms:modified>
</cp:coreProperties>
</file>