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6508" y="0"/>
            <a:ext cx="8749206" cy="1357840"/>
            <a:chOff x="1536508" y="0"/>
            <a:chExt cx="8749206" cy="1357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536508" y="0"/>
              <a:ext cx="8749206" cy="13578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90759" y="3881261"/>
            <a:ext cx="11215697" cy="2447118"/>
            <a:chOff x="-4990759" y="3881261"/>
            <a:chExt cx="11215697" cy="2447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90759" y="3881261"/>
              <a:ext cx="11215697" cy="24471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3872" y="612255"/>
            <a:ext cx="1702337" cy="5142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9765" y="3255568"/>
            <a:ext cx="2474765" cy="7089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42857" y="1766038"/>
            <a:ext cx="1392151" cy="1392151"/>
            <a:chOff x="5142857" y="1766038"/>
            <a:chExt cx="1392151" cy="13921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857" y="1766038"/>
              <a:ext cx="1392151" cy="139215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41535" y="3560602"/>
            <a:ext cx="2594260" cy="7798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0579" y="6079287"/>
            <a:ext cx="7681754" cy="3028679"/>
            <a:chOff x="1920579" y="6079287"/>
            <a:chExt cx="7681754" cy="30286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0579" y="6079287"/>
              <a:ext cx="7681754" cy="302867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75179" y="6028609"/>
            <a:ext cx="3257765" cy="10129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75179" y="6620235"/>
            <a:ext cx="3219670" cy="101298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75179" y="7194496"/>
            <a:ext cx="3200622" cy="101298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75179" y="7773183"/>
            <a:ext cx="3210146" cy="10129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284" y="8387894"/>
            <a:ext cx="8550032" cy="10129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98755" y="4798866"/>
            <a:ext cx="7773918" cy="1110610"/>
            <a:chOff x="1898755" y="4798866"/>
            <a:chExt cx="7773918" cy="11106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8755" y="4798866"/>
              <a:ext cx="7773918" cy="111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97792" y="5087311"/>
            <a:ext cx="2031173" cy="68569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98468" y="5082545"/>
            <a:ext cx="1621259" cy="6856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214" y="2694703"/>
            <a:ext cx="1657450" cy="75236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776" y="3620345"/>
            <a:ext cx="1612145" cy="69586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69627" y="4529662"/>
            <a:ext cx="1740726" cy="69586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776" y="5465677"/>
            <a:ext cx="1621669" cy="69586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77278" y="5103383"/>
            <a:ext cx="1621259" cy="68569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791183" y="5103602"/>
            <a:ext cx="1640307" cy="68569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318859" y="5092069"/>
            <a:ext cx="1329592" cy="68569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004297" y="106197"/>
            <a:ext cx="1173659" cy="10860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B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6508" y="0"/>
            <a:ext cx="8749206" cy="1357840"/>
            <a:chOff x="1536508" y="0"/>
            <a:chExt cx="8749206" cy="1357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536508" y="0"/>
              <a:ext cx="8749206" cy="13578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90759" y="3881261"/>
            <a:ext cx="11215697" cy="2447118"/>
            <a:chOff x="-4990759" y="3881261"/>
            <a:chExt cx="11215697" cy="2447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90759" y="3881261"/>
              <a:ext cx="11215697" cy="24471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3872" y="612255"/>
            <a:ext cx="1702337" cy="5142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9765" y="3255568"/>
            <a:ext cx="2474765" cy="7089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42857" y="1766038"/>
            <a:ext cx="1392151" cy="1392151"/>
            <a:chOff x="5142857" y="1766038"/>
            <a:chExt cx="1392151" cy="13921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857" y="1766038"/>
              <a:ext cx="1392151" cy="139215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41535" y="3560602"/>
            <a:ext cx="2594260" cy="7798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0579" y="6079287"/>
            <a:ext cx="7681754" cy="3028679"/>
            <a:chOff x="1920579" y="6079287"/>
            <a:chExt cx="7681754" cy="30286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0579" y="6079287"/>
              <a:ext cx="7681754" cy="3028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8755" y="4798866"/>
            <a:ext cx="7773918" cy="1110610"/>
            <a:chOff x="1898755" y="4798866"/>
            <a:chExt cx="7773918" cy="11106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8755" y="4798866"/>
              <a:ext cx="7773918" cy="11106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97792" y="5087311"/>
            <a:ext cx="2031173" cy="68569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98468" y="5082545"/>
            <a:ext cx="1621259" cy="68569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214" y="2694703"/>
            <a:ext cx="1657450" cy="7523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776" y="3629869"/>
            <a:ext cx="1612145" cy="69586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69627" y="4529662"/>
            <a:ext cx="1740726" cy="6958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76" y="5465677"/>
            <a:ext cx="1621669" cy="69586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77278" y="5103383"/>
            <a:ext cx="1621259" cy="6856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91183" y="5103602"/>
            <a:ext cx="1640307" cy="6856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18859" y="5092069"/>
            <a:ext cx="1329592" cy="68569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447204" y="6525696"/>
            <a:ext cx="1452159" cy="70429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06784" y="7083734"/>
            <a:ext cx="1340200" cy="70662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09836" y="8256860"/>
            <a:ext cx="895162" cy="83580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81309" y="7672538"/>
            <a:ext cx="1546525" cy="7066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924020" y="6616172"/>
            <a:ext cx="3119796" cy="408590"/>
            <a:chOff x="4924020" y="6616172"/>
            <a:chExt cx="3119796" cy="40859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24020" y="6616172"/>
              <a:ext cx="3119796" cy="4085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33544" y="7218567"/>
            <a:ext cx="3110272" cy="387147"/>
            <a:chOff x="4933544" y="7218567"/>
            <a:chExt cx="3110272" cy="3871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33544" y="7218567"/>
              <a:ext cx="3110272" cy="3871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33544" y="7822956"/>
            <a:ext cx="3103862" cy="401806"/>
            <a:chOff x="4933544" y="7822956"/>
            <a:chExt cx="3103862" cy="40180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33544" y="7822956"/>
              <a:ext cx="3103862" cy="4018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24020" y="8460733"/>
            <a:ext cx="3124514" cy="360026"/>
            <a:chOff x="4924020" y="8460733"/>
            <a:chExt cx="3124514" cy="36002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24020" y="8460733"/>
              <a:ext cx="3124514" cy="3600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10726" y="7218567"/>
            <a:ext cx="940572" cy="375060"/>
            <a:chOff x="8110726" y="7218567"/>
            <a:chExt cx="940572" cy="37506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10726" y="7218567"/>
              <a:ext cx="940572" cy="3750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10726" y="7836329"/>
            <a:ext cx="940572" cy="375060"/>
            <a:chOff x="8110726" y="7836329"/>
            <a:chExt cx="940572" cy="37506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110726" y="7836329"/>
              <a:ext cx="940572" cy="37506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110726" y="8432162"/>
            <a:ext cx="940572" cy="375060"/>
            <a:chOff x="8110726" y="8432162"/>
            <a:chExt cx="940572" cy="37506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110726" y="8432162"/>
              <a:ext cx="940572" cy="375060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829687" y="6538144"/>
            <a:ext cx="1133681" cy="66593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17501" y="7190463"/>
            <a:ext cx="988644" cy="44950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27403" y="7738868"/>
            <a:ext cx="1398109" cy="66593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754335" y="8338116"/>
            <a:ext cx="1069062" cy="70403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089178" y="7127254"/>
            <a:ext cx="991517" cy="65378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089178" y="7739264"/>
            <a:ext cx="991517" cy="65378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8117751" y="8340844"/>
            <a:ext cx="991517" cy="653784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004297" y="106197"/>
            <a:ext cx="1173659" cy="10860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B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6508" y="0"/>
            <a:ext cx="8749206" cy="1357840"/>
            <a:chOff x="1536508" y="0"/>
            <a:chExt cx="8749206" cy="1357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536508" y="0"/>
              <a:ext cx="8749206" cy="13578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90759" y="3881261"/>
            <a:ext cx="11215697" cy="2447118"/>
            <a:chOff x="-4990759" y="3881261"/>
            <a:chExt cx="11215697" cy="2447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90759" y="3881261"/>
              <a:ext cx="11215697" cy="24471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3872" y="612255"/>
            <a:ext cx="1702337" cy="5142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9765" y="3255568"/>
            <a:ext cx="2474765" cy="7089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42857" y="1766038"/>
            <a:ext cx="1392151" cy="1392151"/>
            <a:chOff x="5142857" y="1766038"/>
            <a:chExt cx="1392151" cy="13921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857" y="1766038"/>
              <a:ext cx="1392151" cy="139215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41535" y="3560602"/>
            <a:ext cx="2594260" cy="7798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0579" y="6079287"/>
            <a:ext cx="7742506" cy="3028679"/>
            <a:chOff x="1920579" y="6079287"/>
            <a:chExt cx="7742506" cy="30286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0579" y="6079287"/>
              <a:ext cx="7742506" cy="3028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8755" y="4798866"/>
            <a:ext cx="7773918" cy="1110610"/>
            <a:chOff x="1898755" y="4798866"/>
            <a:chExt cx="7773918" cy="11106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8755" y="4798866"/>
              <a:ext cx="7773918" cy="11106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97792" y="5087311"/>
            <a:ext cx="2031173" cy="68569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98468" y="5082545"/>
            <a:ext cx="1621259" cy="68569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214" y="2694703"/>
            <a:ext cx="1657450" cy="7523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776" y="3620345"/>
            <a:ext cx="1612145" cy="69586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69627" y="4529662"/>
            <a:ext cx="1740726" cy="6958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76" y="5465677"/>
            <a:ext cx="1621669" cy="69586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77278" y="5103383"/>
            <a:ext cx="1621259" cy="6856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91183" y="5103602"/>
            <a:ext cx="1640307" cy="6856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18859" y="5092069"/>
            <a:ext cx="1329592" cy="6856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933544" y="6459283"/>
            <a:ext cx="1559641" cy="2268689"/>
            <a:chOff x="4933544" y="6459283"/>
            <a:chExt cx="1559641" cy="226868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33544" y="6459283"/>
              <a:ext cx="1559641" cy="226868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64357" y="7114785"/>
            <a:ext cx="2620478" cy="106915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004297" y="106197"/>
            <a:ext cx="1173659" cy="10860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B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6508" y="0"/>
            <a:ext cx="8749206" cy="1357840"/>
            <a:chOff x="1536508" y="0"/>
            <a:chExt cx="8749206" cy="1357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536508" y="0"/>
              <a:ext cx="8749206" cy="13578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90759" y="3881261"/>
            <a:ext cx="11215697" cy="2447118"/>
            <a:chOff x="-4990759" y="3881261"/>
            <a:chExt cx="11215697" cy="2447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90759" y="3881261"/>
              <a:ext cx="11215697" cy="24471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3872" y="612255"/>
            <a:ext cx="1702337" cy="5142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9765" y="3255568"/>
            <a:ext cx="2474765" cy="7089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42857" y="1766038"/>
            <a:ext cx="1392151" cy="1392151"/>
            <a:chOff x="5142857" y="1766038"/>
            <a:chExt cx="1392151" cy="13921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857" y="1766038"/>
              <a:ext cx="1392151" cy="139215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41535" y="3560602"/>
            <a:ext cx="2594260" cy="7798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0579" y="6079287"/>
            <a:ext cx="7742506" cy="3028679"/>
            <a:chOff x="1920579" y="6079287"/>
            <a:chExt cx="7742506" cy="30286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0579" y="6079287"/>
              <a:ext cx="7742506" cy="3028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8755" y="4798866"/>
            <a:ext cx="7773918" cy="1110610"/>
            <a:chOff x="1898755" y="4798866"/>
            <a:chExt cx="7773918" cy="11106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8755" y="4798866"/>
              <a:ext cx="7773918" cy="11106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97792" y="5087311"/>
            <a:ext cx="2031173" cy="68569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98468" y="5082545"/>
            <a:ext cx="1621259" cy="68569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214" y="2694703"/>
            <a:ext cx="1657450" cy="7523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776" y="3582250"/>
            <a:ext cx="1612145" cy="69586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69627" y="4529662"/>
            <a:ext cx="1740726" cy="6958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76" y="5465677"/>
            <a:ext cx="1621669" cy="69586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77278" y="5103383"/>
            <a:ext cx="1621259" cy="6856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91183" y="5103602"/>
            <a:ext cx="1640307" cy="6856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18859" y="5092069"/>
            <a:ext cx="1329592" cy="68569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31593" y="6679346"/>
            <a:ext cx="4634941" cy="143235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77772" y="8063477"/>
            <a:ext cx="4401977" cy="34284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004297" y="106197"/>
            <a:ext cx="1173659" cy="1086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B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6508" y="0"/>
            <a:ext cx="8749206" cy="1357840"/>
            <a:chOff x="1536508" y="0"/>
            <a:chExt cx="8749206" cy="1357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536508" y="0"/>
              <a:ext cx="8749206" cy="13578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90759" y="3881261"/>
            <a:ext cx="11215697" cy="2447118"/>
            <a:chOff x="-4990759" y="3881261"/>
            <a:chExt cx="11215697" cy="2447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990759" y="3881261"/>
              <a:ext cx="11215697" cy="24471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3872" y="612255"/>
            <a:ext cx="1702337" cy="5142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9765" y="3255568"/>
            <a:ext cx="2474765" cy="7089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42857" y="1766038"/>
            <a:ext cx="1392151" cy="1392151"/>
            <a:chOff x="5142857" y="1766038"/>
            <a:chExt cx="1392151" cy="13921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857" y="1766038"/>
              <a:ext cx="1392151" cy="139215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41535" y="3560602"/>
            <a:ext cx="2594260" cy="7798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0579" y="6079287"/>
            <a:ext cx="7681754" cy="3028679"/>
            <a:chOff x="1920579" y="6079287"/>
            <a:chExt cx="7681754" cy="30286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0579" y="6079287"/>
              <a:ext cx="7681754" cy="3028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8755" y="4798866"/>
            <a:ext cx="7773918" cy="1110610"/>
            <a:chOff x="1898755" y="4798866"/>
            <a:chExt cx="7773918" cy="11106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8755" y="4798866"/>
              <a:ext cx="7773918" cy="11106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97792" y="5087311"/>
            <a:ext cx="2031173" cy="68569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98468" y="5082545"/>
            <a:ext cx="1621259" cy="68569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214" y="2694703"/>
            <a:ext cx="1657450" cy="7523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776" y="3610822"/>
            <a:ext cx="1612145" cy="69586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69627" y="4529662"/>
            <a:ext cx="1740726" cy="6958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76" y="5465677"/>
            <a:ext cx="1621669" cy="69586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77278" y="5103383"/>
            <a:ext cx="1621259" cy="6856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91183" y="5103602"/>
            <a:ext cx="1640307" cy="6856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18859" y="5092069"/>
            <a:ext cx="1329592" cy="6856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34680" y="7593627"/>
            <a:ext cx="295409" cy="298770"/>
            <a:chOff x="5434680" y="7593627"/>
            <a:chExt cx="295409" cy="2987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34680" y="7593627"/>
              <a:ext cx="295409" cy="2987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91427" y="7375446"/>
            <a:ext cx="274445" cy="274457"/>
            <a:chOff x="7591427" y="7375446"/>
            <a:chExt cx="274445" cy="2744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91427" y="7375446"/>
              <a:ext cx="274445" cy="2744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004297" y="106197"/>
            <a:ext cx="1173659" cy="108604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83111" y="7555533"/>
            <a:ext cx="772101" cy="328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2023-07-25T00:36:40Z</dcterms:created>
  <dcterms:modified xsi:type="dcterms:W3CDTF">2023-07-25T00:36:40Z</dcterms:modified>
</cp:coreProperties>
</file>