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4297" r:id="rId2"/>
    <p:sldId id="4298" r:id="rId3"/>
    <p:sldId id="4029" r:id="rId4"/>
    <p:sldId id="4299" r:id="rId5"/>
    <p:sldId id="4302" r:id="rId6"/>
    <p:sldId id="4304" r:id="rId7"/>
    <p:sldId id="4305" r:id="rId8"/>
    <p:sldId id="4306" r:id="rId9"/>
    <p:sldId id="4307" r:id="rId10"/>
    <p:sldId id="4259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Medium" pitchFamily="2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ải Triều" initials="MOU" lastIdx="3" clrIdx="0">
    <p:extLst>
      <p:ext uri="{19B8F6BF-5375-455C-9EA6-DF929625EA0E}">
        <p15:presenceInfo xmlns:p15="http://schemas.microsoft.com/office/powerpoint/2012/main" userId="Nguyễn Hải Triều" providerId="None"/>
      </p:ext>
    </p:extLst>
  </p:cmAuthor>
  <p:cmAuthor id="2" name="TRIEU NGUYEN" initials="TN" lastIdx="1" clrIdx="1">
    <p:extLst>
      <p:ext uri="{19B8F6BF-5375-455C-9EA6-DF929625EA0E}">
        <p15:presenceInfo xmlns:p15="http://schemas.microsoft.com/office/powerpoint/2012/main" userId="c91d83ce356c46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0"/>
    <a:srgbClr val="0071CE"/>
    <a:srgbClr val="0D7453"/>
    <a:srgbClr val="161616"/>
    <a:srgbClr val="00B050"/>
    <a:srgbClr val="FFFFFF"/>
    <a:srgbClr val="B0FF63"/>
    <a:srgbClr val="EDE4AB"/>
    <a:srgbClr val="D9F4D4"/>
    <a:srgbClr val="00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5"/>
    <p:restoredTop sz="95280"/>
  </p:normalViewPr>
  <p:slideViewPr>
    <p:cSldViewPr snapToGrid="0">
      <p:cViewPr varScale="1">
        <p:scale>
          <a:sx n="85" d="100"/>
          <a:sy n="85" d="100"/>
        </p:scale>
        <p:origin x="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chemeClr val="tx1"/>
                </a:solidFill>
              </a:rPr>
              <a:t>Top 10 </a:t>
            </a:r>
            <a:r>
              <a:rPr lang="en-US" sz="1400" b="0" dirty="0" err="1">
                <a:solidFill>
                  <a:schemeClr val="tx1"/>
                </a:solidFill>
              </a:rPr>
              <a:t>cửa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hàng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có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doanh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số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cao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nhất</a:t>
            </a:r>
            <a:endParaRPr lang="en-US" sz="14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027774742454487E-2"/>
          <c:y val="0.15257918240665161"/>
          <c:w val="0.96272222735892321"/>
          <c:h val="0.74265005979612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220">
                <a:alpha val="85000"/>
              </a:srgb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4</c:v>
                </c:pt>
                <c:pt idx="1">
                  <c:v>20</c:v>
                </c:pt>
                <c:pt idx="2">
                  <c:v>14</c:v>
                </c:pt>
                <c:pt idx="3">
                  <c:v>13</c:v>
                </c:pt>
                <c:pt idx="4">
                  <c:v>2</c:v>
                </c:pt>
                <c:pt idx="5">
                  <c:v>10</c:v>
                </c:pt>
                <c:pt idx="6">
                  <c:v>27</c:v>
                </c:pt>
                <c:pt idx="7">
                  <c:v>1</c:v>
                </c:pt>
                <c:pt idx="8">
                  <c:v>6</c:v>
                </c:pt>
                <c:pt idx="9">
                  <c:v>39</c:v>
                </c:pt>
              </c:numCache>
            </c:num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0">
                  <c:v>2073951.38</c:v>
                </c:pt>
                <c:pt idx="1">
                  <c:v>2053943.91</c:v>
                </c:pt>
                <c:pt idx="2">
                  <c:v>2004330.3</c:v>
                </c:pt>
                <c:pt idx="3">
                  <c:v>1958823.56</c:v>
                </c:pt>
                <c:pt idx="4">
                  <c:v>1879107.31</c:v>
                </c:pt>
                <c:pt idx="5">
                  <c:v>1827523.49</c:v>
                </c:pt>
                <c:pt idx="6">
                  <c:v>1731935.43</c:v>
                </c:pt>
                <c:pt idx="7">
                  <c:v>1535047.64</c:v>
                </c:pt>
                <c:pt idx="8">
                  <c:v>1524390.07</c:v>
                </c:pt>
                <c:pt idx="9">
                  <c:v>1416005.59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4-4267-B6DF-EED85A312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0"/>
        <c:overlap val="-13"/>
        <c:axId val="1909679071"/>
        <c:axId val="1909677823"/>
      </c:barChart>
      <c:catAx>
        <c:axId val="190967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rgbClr val="16161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677823"/>
        <c:crosses val="autoZero"/>
        <c:auto val="1"/>
        <c:lblAlgn val="ctr"/>
        <c:lblOffset val="100"/>
        <c:tickMarkSkip val="2"/>
        <c:noMultiLvlLbl val="0"/>
      </c:catAx>
      <c:valAx>
        <c:axId val="1909677823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190967907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chemeClr val="tx1"/>
                </a:solidFill>
              </a:rPr>
              <a:t>Top 20 </a:t>
            </a:r>
            <a:r>
              <a:rPr lang="en-US" sz="1400" b="0" dirty="0" err="1">
                <a:solidFill>
                  <a:schemeClr val="tx1"/>
                </a:solidFill>
              </a:rPr>
              <a:t>bộ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phận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có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doanh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số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cao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nhất</a:t>
            </a:r>
            <a:endParaRPr lang="en-US" sz="14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8942944538946762E-2"/>
          <c:y val="0.15257918240665161"/>
          <c:w val="0.96272222735892321"/>
          <c:h val="0.74265005979612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220">
                <a:alpha val="8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C8-450D-8676-6897790BB0D6}"/>
              </c:ext>
            </c:extLst>
          </c:dPt>
          <c:dPt>
            <c:idx val="1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8-450D-8676-6897790BB0D6}"/>
              </c:ext>
            </c:extLst>
          </c:dPt>
          <c:dPt>
            <c:idx val="2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C8-450D-8676-6897790BB0D6}"/>
              </c:ext>
            </c:extLst>
          </c:dPt>
          <c:dPt>
            <c:idx val="3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8-450D-8676-6897790BB0D6}"/>
              </c:ext>
            </c:extLst>
          </c:dPt>
          <c:dPt>
            <c:idx val="4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CC8-450D-8676-6897790BB0D6}"/>
              </c:ext>
            </c:extLst>
          </c:dPt>
          <c:dPt>
            <c:idx val="5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C8-450D-8676-6897790BB0D6}"/>
              </c:ext>
            </c:extLst>
          </c:dPt>
          <c:dPt>
            <c:idx val="6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CC8-450D-8676-6897790BB0D6}"/>
              </c:ext>
            </c:extLst>
          </c:dPt>
          <c:dPt>
            <c:idx val="7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C8-450D-8676-6897790BB0D6}"/>
              </c:ext>
            </c:extLst>
          </c:dPt>
          <c:dPt>
            <c:idx val="8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CC8-450D-8676-6897790BB0D6}"/>
              </c:ext>
            </c:extLst>
          </c:dPt>
          <c:dPt>
            <c:idx val="9"/>
            <c:invertIfNegative val="0"/>
            <c:bubble3D val="0"/>
            <c:spPr>
              <a:solidFill>
                <a:srgbClr val="FFC220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C8-450D-8676-6897790BB0D6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</c:f>
              <c:numCache>
                <c:formatCode>General</c:formatCode>
                <c:ptCount val="20"/>
                <c:pt idx="0">
                  <c:v>92</c:v>
                </c:pt>
                <c:pt idx="1">
                  <c:v>95</c:v>
                </c:pt>
                <c:pt idx="2">
                  <c:v>38</c:v>
                </c:pt>
                <c:pt idx="3">
                  <c:v>65</c:v>
                </c:pt>
                <c:pt idx="4">
                  <c:v>72</c:v>
                </c:pt>
                <c:pt idx="5">
                  <c:v>40</c:v>
                </c:pt>
                <c:pt idx="6">
                  <c:v>2</c:v>
                </c:pt>
                <c:pt idx="7">
                  <c:v>90</c:v>
                </c:pt>
                <c:pt idx="8">
                  <c:v>94</c:v>
                </c:pt>
                <c:pt idx="9">
                  <c:v>91</c:v>
                </c:pt>
                <c:pt idx="10">
                  <c:v>8</c:v>
                </c:pt>
                <c:pt idx="11">
                  <c:v>13</c:v>
                </c:pt>
                <c:pt idx="12">
                  <c:v>93</c:v>
                </c:pt>
                <c:pt idx="13">
                  <c:v>4</c:v>
                </c:pt>
                <c:pt idx="14">
                  <c:v>23</c:v>
                </c:pt>
                <c:pt idx="15">
                  <c:v>79</c:v>
                </c:pt>
                <c:pt idx="16">
                  <c:v>7</c:v>
                </c:pt>
                <c:pt idx="17">
                  <c:v>46</c:v>
                </c:pt>
                <c:pt idx="18">
                  <c:v>5</c:v>
                </c:pt>
                <c:pt idx="19">
                  <c:v>10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61816.77</c:v>
                </c:pt>
                <c:pt idx="1">
                  <c:v>60774.39</c:v>
                </c:pt>
                <c:pt idx="2">
                  <c:v>57336.65</c:v>
                </c:pt>
                <c:pt idx="3">
                  <c:v>47281.16</c:v>
                </c:pt>
                <c:pt idx="4">
                  <c:v>44312.36</c:v>
                </c:pt>
                <c:pt idx="5">
                  <c:v>42717.87</c:v>
                </c:pt>
                <c:pt idx="6">
                  <c:v>41412.61</c:v>
                </c:pt>
                <c:pt idx="7">
                  <c:v>40535.79</c:v>
                </c:pt>
                <c:pt idx="8">
                  <c:v>35003.699999999997</c:v>
                </c:pt>
                <c:pt idx="9">
                  <c:v>31033.63</c:v>
                </c:pt>
                <c:pt idx="10">
                  <c:v>28472.639999999999</c:v>
                </c:pt>
                <c:pt idx="11">
                  <c:v>27970.82</c:v>
                </c:pt>
                <c:pt idx="12">
                  <c:v>26830.45</c:v>
                </c:pt>
                <c:pt idx="13">
                  <c:v>24259.42</c:v>
                </c:pt>
                <c:pt idx="14">
                  <c:v>21388.11</c:v>
                </c:pt>
                <c:pt idx="15">
                  <c:v>19311.36</c:v>
                </c:pt>
                <c:pt idx="16">
                  <c:v>18885.93</c:v>
                </c:pt>
                <c:pt idx="17">
                  <c:v>18249.34</c:v>
                </c:pt>
                <c:pt idx="18">
                  <c:v>18006.919999999998</c:v>
                </c:pt>
                <c:pt idx="19">
                  <c:v>16961.419999999998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4-4267-B6DF-EED85A312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5"/>
        <c:overlap val="-13"/>
        <c:axId val="1909679071"/>
        <c:axId val="1909677823"/>
      </c:barChart>
      <c:catAx>
        <c:axId val="190967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rgbClr val="16161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677823"/>
        <c:crosses val="autoZero"/>
        <c:auto val="1"/>
        <c:lblAlgn val="ctr"/>
        <c:lblOffset val="100"/>
        <c:tickMarkSkip val="2"/>
        <c:noMultiLvlLbl val="0"/>
      </c:catAx>
      <c:valAx>
        <c:axId val="190967782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0967907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err="1"/>
              <a:t>Phân</a:t>
            </a:r>
            <a:r>
              <a:rPr lang="en-US" sz="1400" baseline="0" dirty="0"/>
              <a:t> </a:t>
            </a:r>
            <a:r>
              <a:rPr lang="en-US" sz="1400" baseline="0" dirty="0" err="1"/>
              <a:t>bổ</a:t>
            </a:r>
            <a:r>
              <a:rPr lang="en-US" sz="1400" baseline="0" dirty="0"/>
              <a:t> </a:t>
            </a:r>
            <a:r>
              <a:rPr lang="en-US" sz="1400" baseline="0" dirty="0" err="1"/>
              <a:t>theo</a:t>
            </a:r>
            <a:r>
              <a:rPr lang="en-US" sz="1400" baseline="0" dirty="0"/>
              <a:t> </a:t>
            </a:r>
            <a:r>
              <a:rPr lang="en-US" sz="1400" baseline="0" dirty="0" err="1"/>
              <a:t>số</a:t>
            </a:r>
            <a:r>
              <a:rPr lang="en-US" sz="1400" baseline="0" dirty="0"/>
              <a:t> </a:t>
            </a:r>
            <a:r>
              <a:rPr lang="en-US" sz="1400" baseline="0" dirty="0" err="1"/>
              <a:t>lượng</a:t>
            </a:r>
            <a:r>
              <a:rPr lang="en-US" sz="1400" baseline="0" dirty="0"/>
              <a:t> </a:t>
            </a:r>
            <a:r>
              <a:rPr lang="en-US" sz="1400" baseline="0" dirty="0" err="1"/>
              <a:t>cửa</a:t>
            </a:r>
            <a:r>
              <a:rPr lang="en-US" sz="1400" baseline="0" dirty="0"/>
              <a:t> </a:t>
            </a:r>
            <a:r>
              <a:rPr lang="en-US" sz="1400" baseline="0" dirty="0" err="1"/>
              <a:t>hàng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667581120443973"/>
          <c:y val="0.17928416289718677"/>
          <c:w val="0.49897263176245826"/>
          <c:h val="0.716818721294094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rgbClr val="FFC22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C8-450D-8676-6897790BB0D6}"/>
              </c:ext>
            </c:extLst>
          </c:dPt>
          <c:dPt>
            <c:idx val="1"/>
            <c:bubble3D val="0"/>
            <c:spPr>
              <a:solidFill>
                <a:srgbClr val="0071C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8-450D-8676-6897790BB0D6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C8-450D-8676-6897790BB0D6}"/>
              </c:ext>
            </c:extLst>
          </c:dPt>
          <c:dPt>
            <c:idx val="3"/>
            <c:bubble3D val="0"/>
            <c:spPr>
              <a:solidFill>
                <a:schemeClr val="accent5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8-450D-8676-6897790BB0D6}"/>
              </c:ext>
            </c:extLst>
          </c:dPt>
          <c:dPt>
            <c:idx val="4"/>
            <c:bubble3D val="0"/>
            <c:spPr>
              <a:solidFill>
                <a:schemeClr val="accent5">
                  <a:tint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CC8-450D-8676-6897790BB0D6}"/>
              </c:ext>
            </c:extLst>
          </c:dPt>
          <c:dPt>
            <c:idx val="5"/>
            <c:bubble3D val="0"/>
            <c:spPr>
              <a:solidFill>
                <a:schemeClr val="accent5">
                  <a:tint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C8-450D-8676-6897790BB0D6}"/>
              </c:ext>
            </c:extLst>
          </c:dPt>
          <c:dPt>
            <c:idx val="6"/>
            <c:bubble3D val="0"/>
            <c:spPr>
              <a:solidFill>
                <a:schemeClr val="accent5">
                  <a:tint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CC8-450D-8676-6897790BB0D6}"/>
              </c:ext>
            </c:extLst>
          </c:dPt>
          <c:dPt>
            <c:idx val="7"/>
            <c:bubble3D val="0"/>
            <c:spPr>
              <a:solidFill>
                <a:schemeClr val="accent5">
                  <a:tint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C8-450D-8676-6897790BB0D6}"/>
              </c:ext>
            </c:extLst>
          </c:dPt>
          <c:dPt>
            <c:idx val="8"/>
            <c:bubble3D val="0"/>
            <c:spPr>
              <a:solidFill>
                <a:schemeClr val="accent5">
                  <a:tint val="5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CC8-450D-8676-6897790BB0D6}"/>
              </c:ext>
            </c:extLst>
          </c:dPt>
          <c:dPt>
            <c:idx val="9"/>
            <c:bubble3D val="0"/>
            <c:spPr>
              <a:solidFill>
                <a:schemeClr val="accent5">
                  <a:tint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C8-450D-8676-6897790BB0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17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4-4267-B6DF-EED85A31248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 err="1">
                <a:solidFill>
                  <a:schemeClr val="tx1"/>
                </a:solidFill>
              </a:rPr>
              <a:t>Phân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bổ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theo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doanh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số</a:t>
            </a:r>
            <a:endParaRPr lang="en-US" sz="14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14057354676446E-2"/>
          <c:y val="0.17371667632558213"/>
          <c:w val="0.89610125477578417"/>
          <c:h val="0.742650059796123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7453">
                <a:alpha val="8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1CE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F7A-40E2-B4CA-56C2763282B0}"/>
              </c:ext>
            </c:extLst>
          </c:dPt>
          <c:dPt>
            <c:idx val="1"/>
            <c:invertIfNegative val="0"/>
            <c:bubble3D val="0"/>
            <c:spPr>
              <a:solidFill>
                <a:srgbClr val="0071CE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7A-40E2-B4CA-56C2763282B0}"/>
              </c:ext>
            </c:extLst>
          </c:dPt>
          <c:dPt>
            <c:idx val="2"/>
            <c:invertIfNegative val="0"/>
            <c:bubble3D val="0"/>
            <c:spPr>
              <a:solidFill>
                <a:srgbClr val="0071CE">
                  <a:alpha val="8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F7A-40E2-B4CA-56C2763282B0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</c:v>
                </c:pt>
                <c:pt idx="1">
                  <c:v>B</c:v>
                </c:pt>
                <c:pt idx="2">
                  <c:v>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472620.07202797203</c:v>
                </c:pt>
                <c:pt idx="1">
                  <c:v>823011.78459070297</c:v>
                </c:pt>
                <c:pt idx="2">
                  <c:v>1376687.0561125199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2-456E-AD94-1760517E73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1909679071"/>
        <c:axId val="1909677823"/>
      </c:barChart>
      <c:catAx>
        <c:axId val="1909679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rgbClr val="16161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677823"/>
        <c:crosses val="autoZero"/>
        <c:auto val="1"/>
        <c:lblAlgn val="ctr"/>
        <c:lblOffset val="100"/>
        <c:noMultiLvlLbl val="0"/>
      </c:catAx>
      <c:valAx>
        <c:axId val="19096778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0967907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17169845779393"/>
          <c:y val="8.2359120201125915E-2"/>
          <c:w val="0.84781287723705168"/>
          <c:h val="0.812442467888656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C8-450D-8676-6897790BB0D6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8-450D-8676-6897790BB0D6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C8-450D-8676-6897790BB0D6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8-450D-8676-6897790BB0D6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DCC8-450D-8676-6897790BB0D6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C8-450D-8676-6897790BB0D6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DCC8-450D-8676-6897790BB0D6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C8-450D-8676-6897790BB0D6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DCC8-450D-8676-6897790BB0D6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C8-450D-8676-6897790BB0D6}"/>
              </c:ext>
            </c:extLst>
          </c:dPt>
          <c:xVal>
            <c:numRef>
              <c:f>Sheet1!$A$2:$A$6436</c:f>
              <c:numCache>
                <c:formatCode>General</c:formatCode>
                <c:ptCount val="6435"/>
                <c:pt idx="0">
                  <c:v>200898</c:v>
                </c:pt>
                <c:pt idx="1">
                  <c:v>203742</c:v>
                </c:pt>
                <c:pt idx="2">
                  <c:v>126512</c:v>
                </c:pt>
                <c:pt idx="3">
                  <c:v>205863</c:v>
                </c:pt>
                <c:pt idx="4">
                  <c:v>219622</c:v>
                </c:pt>
                <c:pt idx="5">
                  <c:v>219622</c:v>
                </c:pt>
                <c:pt idx="6">
                  <c:v>203742</c:v>
                </c:pt>
                <c:pt idx="7">
                  <c:v>205863</c:v>
                </c:pt>
                <c:pt idx="8">
                  <c:v>126512</c:v>
                </c:pt>
                <c:pt idx="9">
                  <c:v>202307</c:v>
                </c:pt>
                <c:pt idx="10">
                  <c:v>200898</c:v>
                </c:pt>
                <c:pt idx="11">
                  <c:v>202307</c:v>
                </c:pt>
                <c:pt idx="12">
                  <c:v>204184</c:v>
                </c:pt>
                <c:pt idx="13">
                  <c:v>205863</c:v>
                </c:pt>
                <c:pt idx="14">
                  <c:v>126512</c:v>
                </c:pt>
                <c:pt idx="15">
                  <c:v>126512</c:v>
                </c:pt>
                <c:pt idx="16">
                  <c:v>200898</c:v>
                </c:pt>
                <c:pt idx="17">
                  <c:v>203742</c:v>
                </c:pt>
                <c:pt idx="18">
                  <c:v>219622</c:v>
                </c:pt>
                <c:pt idx="19">
                  <c:v>203742</c:v>
                </c:pt>
                <c:pt idx="20">
                  <c:v>126512</c:v>
                </c:pt>
                <c:pt idx="21">
                  <c:v>203742</c:v>
                </c:pt>
                <c:pt idx="22">
                  <c:v>205863</c:v>
                </c:pt>
                <c:pt idx="23">
                  <c:v>219622</c:v>
                </c:pt>
                <c:pt idx="24">
                  <c:v>205863</c:v>
                </c:pt>
                <c:pt idx="25">
                  <c:v>219622</c:v>
                </c:pt>
                <c:pt idx="26">
                  <c:v>200898</c:v>
                </c:pt>
                <c:pt idx="27">
                  <c:v>203742</c:v>
                </c:pt>
                <c:pt idx="28">
                  <c:v>219622</c:v>
                </c:pt>
                <c:pt idx="29">
                  <c:v>203742</c:v>
                </c:pt>
                <c:pt idx="30">
                  <c:v>205863</c:v>
                </c:pt>
                <c:pt idx="31">
                  <c:v>204184</c:v>
                </c:pt>
                <c:pt idx="32">
                  <c:v>114533</c:v>
                </c:pt>
                <c:pt idx="33">
                  <c:v>202505</c:v>
                </c:pt>
                <c:pt idx="34">
                  <c:v>200898</c:v>
                </c:pt>
                <c:pt idx="35">
                  <c:v>203819</c:v>
                </c:pt>
                <c:pt idx="36">
                  <c:v>202307</c:v>
                </c:pt>
                <c:pt idx="37">
                  <c:v>202505</c:v>
                </c:pt>
                <c:pt idx="38">
                  <c:v>204184</c:v>
                </c:pt>
                <c:pt idx="39">
                  <c:v>200898</c:v>
                </c:pt>
                <c:pt idx="40">
                  <c:v>202307</c:v>
                </c:pt>
                <c:pt idx="41">
                  <c:v>202307</c:v>
                </c:pt>
                <c:pt idx="42">
                  <c:v>200898</c:v>
                </c:pt>
                <c:pt idx="43">
                  <c:v>200898</c:v>
                </c:pt>
                <c:pt idx="44">
                  <c:v>114533</c:v>
                </c:pt>
                <c:pt idx="45">
                  <c:v>203742</c:v>
                </c:pt>
                <c:pt idx="46">
                  <c:v>126512</c:v>
                </c:pt>
                <c:pt idx="47">
                  <c:v>184109</c:v>
                </c:pt>
                <c:pt idx="48">
                  <c:v>203742</c:v>
                </c:pt>
                <c:pt idx="49">
                  <c:v>205863</c:v>
                </c:pt>
                <c:pt idx="50">
                  <c:v>204184</c:v>
                </c:pt>
                <c:pt idx="51">
                  <c:v>200898</c:v>
                </c:pt>
                <c:pt idx="52">
                  <c:v>184109</c:v>
                </c:pt>
                <c:pt idx="53">
                  <c:v>203819</c:v>
                </c:pt>
                <c:pt idx="54">
                  <c:v>200898</c:v>
                </c:pt>
                <c:pt idx="55">
                  <c:v>205863</c:v>
                </c:pt>
                <c:pt idx="56">
                  <c:v>203742</c:v>
                </c:pt>
                <c:pt idx="57">
                  <c:v>219622</c:v>
                </c:pt>
                <c:pt idx="58">
                  <c:v>219622</c:v>
                </c:pt>
                <c:pt idx="59">
                  <c:v>202307</c:v>
                </c:pt>
                <c:pt idx="60">
                  <c:v>126512</c:v>
                </c:pt>
                <c:pt idx="61">
                  <c:v>205863</c:v>
                </c:pt>
                <c:pt idx="62">
                  <c:v>203742</c:v>
                </c:pt>
                <c:pt idx="63">
                  <c:v>126512</c:v>
                </c:pt>
                <c:pt idx="64">
                  <c:v>203742</c:v>
                </c:pt>
                <c:pt idx="65">
                  <c:v>203742</c:v>
                </c:pt>
                <c:pt idx="66">
                  <c:v>151315</c:v>
                </c:pt>
                <c:pt idx="67">
                  <c:v>203819</c:v>
                </c:pt>
                <c:pt idx="68">
                  <c:v>202307</c:v>
                </c:pt>
                <c:pt idx="69">
                  <c:v>200898</c:v>
                </c:pt>
                <c:pt idx="70">
                  <c:v>205863</c:v>
                </c:pt>
                <c:pt idx="71">
                  <c:v>200898</c:v>
                </c:pt>
                <c:pt idx="72">
                  <c:v>200898</c:v>
                </c:pt>
                <c:pt idx="73">
                  <c:v>203742</c:v>
                </c:pt>
                <c:pt idx="74">
                  <c:v>203742</c:v>
                </c:pt>
                <c:pt idx="75">
                  <c:v>204184</c:v>
                </c:pt>
                <c:pt idx="76">
                  <c:v>184109</c:v>
                </c:pt>
                <c:pt idx="77">
                  <c:v>200898</c:v>
                </c:pt>
                <c:pt idx="78">
                  <c:v>205863</c:v>
                </c:pt>
                <c:pt idx="79">
                  <c:v>203742</c:v>
                </c:pt>
                <c:pt idx="80">
                  <c:v>203742</c:v>
                </c:pt>
                <c:pt idx="81">
                  <c:v>207499</c:v>
                </c:pt>
                <c:pt idx="82">
                  <c:v>205863</c:v>
                </c:pt>
                <c:pt idx="83">
                  <c:v>203742</c:v>
                </c:pt>
                <c:pt idx="84">
                  <c:v>202307</c:v>
                </c:pt>
                <c:pt idx="85">
                  <c:v>203742</c:v>
                </c:pt>
                <c:pt idx="86">
                  <c:v>205863</c:v>
                </c:pt>
                <c:pt idx="87">
                  <c:v>205863</c:v>
                </c:pt>
                <c:pt idx="88">
                  <c:v>200898</c:v>
                </c:pt>
                <c:pt idx="89">
                  <c:v>219622</c:v>
                </c:pt>
                <c:pt idx="90">
                  <c:v>151315</c:v>
                </c:pt>
                <c:pt idx="91">
                  <c:v>203742</c:v>
                </c:pt>
                <c:pt idx="92">
                  <c:v>202505</c:v>
                </c:pt>
                <c:pt idx="93">
                  <c:v>196321</c:v>
                </c:pt>
                <c:pt idx="94">
                  <c:v>200898</c:v>
                </c:pt>
                <c:pt idx="95">
                  <c:v>203742</c:v>
                </c:pt>
                <c:pt idx="96">
                  <c:v>200898</c:v>
                </c:pt>
                <c:pt idx="97">
                  <c:v>200898</c:v>
                </c:pt>
                <c:pt idx="98">
                  <c:v>126512</c:v>
                </c:pt>
                <c:pt idx="99">
                  <c:v>202505</c:v>
                </c:pt>
                <c:pt idx="100">
                  <c:v>200898</c:v>
                </c:pt>
                <c:pt idx="101">
                  <c:v>200898</c:v>
                </c:pt>
                <c:pt idx="102">
                  <c:v>203742</c:v>
                </c:pt>
                <c:pt idx="103">
                  <c:v>200898</c:v>
                </c:pt>
                <c:pt idx="104">
                  <c:v>205863</c:v>
                </c:pt>
                <c:pt idx="105">
                  <c:v>205863</c:v>
                </c:pt>
                <c:pt idx="106">
                  <c:v>114533</c:v>
                </c:pt>
                <c:pt idx="107">
                  <c:v>200898</c:v>
                </c:pt>
                <c:pt idx="108">
                  <c:v>200898</c:v>
                </c:pt>
                <c:pt idx="109">
                  <c:v>205863</c:v>
                </c:pt>
                <c:pt idx="110">
                  <c:v>205863</c:v>
                </c:pt>
                <c:pt idx="111">
                  <c:v>203742</c:v>
                </c:pt>
                <c:pt idx="112">
                  <c:v>200898</c:v>
                </c:pt>
                <c:pt idx="113">
                  <c:v>205863</c:v>
                </c:pt>
                <c:pt idx="114">
                  <c:v>196321</c:v>
                </c:pt>
                <c:pt idx="115">
                  <c:v>205863</c:v>
                </c:pt>
                <c:pt idx="116">
                  <c:v>205863</c:v>
                </c:pt>
                <c:pt idx="117">
                  <c:v>200898</c:v>
                </c:pt>
                <c:pt idx="118">
                  <c:v>126512</c:v>
                </c:pt>
                <c:pt idx="119">
                  <c:v>205863</c:v>
                </c:pt>
                <c:pt idx="120">
                  <c:v>219622</c:v>
                </c:pt>
                <c:pt idx="121">
                  <c:v>207499</c:v>
                </c:pt>
                <c:pt idx="122">
                  <c:v>203742</c:v>
                </c:pt>
                <c:pt idx="123">
                  <c:v>205863</c:v>
                </c:pt>
                <c:pt idx="124">
                  <c:v>205863</c:v>
                </c:pt>
                <c:pt idx="125">
                  <c:v>205863</c:v>
                </c:pt>
                <c:pt idx="126">
                  <c:v>205863</c:v>
                </c:pt>
                <c:pt idx="127">
                  <c:v>204184</c:v>
                </c:pt>
                <c:pt idx="128">
                  <c:v>200898</c:v>
                </c:pt>
                <c:pt idx="129">
                  <c:v>203742</c:v>
                </c:pt>
                <c:pt idx="130">
                  <c:v>203742</c:v>
                </c:pt>
                <c:pt idx="131">
                  <c:v>205863</c:v>
                </c:pt>
                <c:pt idx="132">
                  <c:v>200898</c:v>
                </c:pt>
                <c:pt idx="133">
                  <c:v>205863</c:v>
                </c:pt>
                <c:pt idx="134">
                  <c:v>205863</c:v>
                </c:pt>
                <c:pt idx="135">
                  <c:v>205863</c:v>
                </c:pt>
                <c:pt idx="136">
                  <c:v>202307</c:v>
                </c:pt>
                <c:pt idx="137">
                  <c:v>205863</c:v>
                </c:pt>
                <c:pt idx="138">
                  <c:v>126512</c:v>
                </c:pt>
                <c:pt idx="139">
                  <c:v>200898</c:v>
                </c:pt>
                <c:pt idx="140">
                  <c:v>203742</c:v>
                </c:pt>
                <c:pt idx="141">
                  <c:v>205863</c:v>
                </c:pt>
                <c:pt idx="142">
                  <c:v>205863</c:v>
                </c:pt>
                <c:pt idx="143">
                  <c:v>203742</c:v>
                </c:pt>
                <c:pt idx="144">
                  <c:v>219622</c:v>
                </c:pt>
                <c:pt idx="145">
                  <c:v>203742</c:v>
                </c:pt>
                <c:pt idx="146">
                  <c:v>200898</c:v>
                </c:pt>
                <c:pt idx="147">
                  <c:v>219622</c:v>
                </c:pt>
                <c:pt idx="148">
                  <c:v>203742</c:v>
                </c:pt>
                <c:pt idx="149">
                  <c:v>205863</c:v>
                </c:pt>
                <c:pt idx="150">
                  <c:v>205863</c:v>
                </c:pt>
                <c:pt idx="151">
                  <c:v>126512</c:v>
                </c:pt>
                <c:pt idx="152">
                  <c:v>205863</c:v>
                </c:pt>
                <c:pt idx="153">
                  <c:v>205863</c:v>
                </c:pt>
                <c:pt idx="154">
                  <c:v>200898</c:v>
                </c:pt>
                <c:pt idx="155">
                  <c:v>114533</c:v>
                </c:pt>
                <c:pt idx="156">
                  <c:v>205863</c:v>
                </c:pt>
                <c:pt idx="157">
                  <c:v>203742</c:v>
                </c:pt>
                <c:pt idx="158">
                  <c:v>126512</c:v>
                </c:pt>
                <c:pt idx="159">
                  <c:v>203819</c:v>
                </c:pt>
                <c:pt idx="160">
                  <c:v>203742</c:v>
                </c:pt>
                <c:pt idx="161">
                  <c:v>202307</c:v>
                </c:pt>
                <c:pt idx="162">
                  <c:v>205863</c:v>
                </c:pt>
                <c:pt idx="163">
                  <c:v>219622</c:v>
                </c:pt>
                <c:pt idx="164">
                  <c:v>203742</c:v>
                </c:pt>
                <c:pt idx="165">
                  <c:v>203742</c:v>
                </c:pt>
                <c:pt idx="166">
                  <c:v>126512</c:v>
                </c:pt>
                <c:pt idx="167">
                  <c:v>203742</c:v>
                </c:pt>
                <c:pt idx="168">
                  <c:v>203742</c:v>
                </c:pt>
                <c:pt idx="169">
                  <c:v>205863</c:v>
                </c:pt>
                <c:pt idx="170">
                  <c:v>200898</c:v>
                </c:pt>
                <c:pt idx="171">
                  <c:v>205863</c:v>
                </c:pt>
                <c:pt idx="172">
                  <c:v>219622</c:v>
                </c:pt>
                <c:pt idx="173">
                  <c:v>205863</c:v>
                </c:pt>
                <c:pt idx="174">
                  <c:v>205863</c:v>
                </c:pt>
                <c:pt idx="175">
                  <c:v>184109</c:v>
                </c:pt>
                <c:pt idx="176">
                  <c:v>203742</c:v>
                </c:pt>
                <c:pt idx="177">
                  <c:v>205863</c:v>
                </c:pt>
                <c:pt idx="178">
                  <c:v>203742</c:v>
                </c:pt>
                <c:pt idx="179">
                  <c:v>203742</c:v>
                </c:pt>
                <c:pt idx="180">
                  <c:v>203742</c:v>
                </c:pt>
                <c:pt idx="181">
                  <c:v>203742</c:v>
                </c:pt>
                <c:pt idx="182">
                  <c:v>200898</c:v>
                </c:pt>
                <c:pt idx="183">
                  <c:v>219622</c:v>
                </c:pt>
                <c:pt idx="184">
                  <c:v>203742</c:v>
                </c:pt>
                <c:pt idx="185">
                  <c:v>205863</c:v>
                </c:pt>
                <c:pt idx="186">
                  <c:v>204184</c:v>
                </c:pt>
                <c:pt idx="187">
                  <c:v>203742</c:v>
                </c:pt>
                <c:pt idx="188">
                  <c:v>126512</c:v>
                </c:pt>
                <c:pt idx="189">
                  <c:v>200898</c:v>
                </c:pt>
                <c:pt idx="190">
                  <c:v>202307</c:v>
                </c:pt>
                <c:pt idx="191">
                  <c:v>203742</c:v>
                </c:pt>
                <c:pt idx="192">
                  <c:v>202307</c:v>
                </c:pt>
                <c:pt idx="193">
                  <c:v>203742</c:v>
                </c:pt>
                <c:pt idx="194">
                  <c:v>205863</c:v>
                </c:pt>
                <c:pt idx="195">
                  <c:v>203742</c:v>
                </c:pt>
                <c:pt idx="196">
                  <c:v>203742</c:v>
                </c:pt>
                <c:pt idx="197">
                  <c:v>205863</c:v>
                </c:pt>
                <c:pt idx="198">
                  <c:v>200898</c:v>
                </c:pt>
                <c:pt idx="199">
                  <c:v>219622</c:v>
                </c:pt>
                <c:pt idx="200">
                  <c:v>200898</c:v>
                </c:pt>
                <c:pt idx="201">
                  <c:v>200898</c:v>
                </c:pt>
                <c:pt idx="202">
                  <c:v>202307</c:v>
                </c:pt>
                <c:pt idx="203">
                  <c:v>205863</c:v>
                </c:pt>
                <c:pt idx="204">
                  <c:v>205863</c:v>
                </c:pt>
                <c:pt idx="205">
                  <c:v>205863</c:v>
                </c:pt>
                <c:pt idx="206">
                  <c:v>205863</c:v>
                </c:pt>
                <c:pt idx="207">
                  <c:v>202307</c:v>
                </c:pt>
                <c:pt idx="208">
                  <c:v>219622</c:v>
                </c:pt>
                <c:pt idx="209">
                  <c:v>203742</c:v>
                </c:pt>
                <c:pt idx="210">
                  <c:v>200898</c:v>
                </c:pt>
                <c:pt idx="211">
                  <c:v>203742</c:v>
                </c:pt>
                <c:pt idx="212">
                  <c:v>205863</c:v>
                </c:pt>
                <c:pt idx="213">
                  <c:v>203742</c:v>
                </c:pt>
                <c:pt idx="214">
                  <c:v>204184</c:v>
                </c:pt>
                <c:pt idx="215">
                  <c:v>205863</c:v>
                </c:pt>
                <c:pt idx="216">
                  <c:v>205863</c:v>
                </c:pt>
                <c:pt idx="217">
                  <c:v>205863</c:v>
                </c:pt>
                <c:pt idx="218">
                  <c:v>126512</c:v>
                </c:pt>
                <c:pt idx="219">
                  <c:v>203742</c:v>
                </c:pt>
                <c:pt idx="220">
                  <c:v>126512</c:v>
                </c:pt>
                <c:pt idx="221">
                  <c:v>219622</c:v>
                </c:pt>
                <c:pt idx="222">
                  <c:v>203742</c:v>
                </c:pt>
                <c:pt idx="223">
                  <c:v>200898</c:v>
                </c:pt>
                <c:pt idx="224">
                  <c:v>203742</c:v>
                </c:pt>
                <c:pt idx="225">
                  <c:v>126512</c:v>
                </c:pt>
                <c:pt idx="226">
                  <c:v>205863</c:v>
                </c:pt>
                <c:pt idx="227">
                  <c:v>205863</c:v>
                </c:pt>
                <c:pt idx="228">
                  <c:v>203742</c:v>
                </c:pt>
                <c:pt idx="229">
                  <c:v>203742</c:v>
                </c:pt>
                <c:pt idx="230">
                  <c:v>205863</c:v>
                </c:pt>
                <c:pt idx="231">
                  <c:v>202307</c:v>
                </c:pt>
                <c:pt idx="232">
                  <c:v>202307</c:v>
                </c:pt>
                <c:pt idx="233">
                  <c:v>205863</c:v>
                </c:pt>
                <c:pt idx="234">
                  <c:v>203742</c:v>
                </c:pt>
                <c:pt idx="235">
                  <c:v>205863</c:v>
                </c:pt>
                <c:pt idx="236">
                  <c:v>200898</c:v>
                </c:pt>
                <c:pt idx="237">
                  <c:v>205863</c:v>
                </c:pt>
                <c:pt idx="238">
                  <c:v>205863</c:v>
                </c:pt>
                <c:pt idx="239">
                  <c:v>219622</c:v>
                </c:pt>
                <c:pt idx="240">
                  <c:v>200898</c:v>
                </c:pt>
                <c:pt idx="241">
                  <c:v>200898</c:v>
                </c:pt>
                <c:pt idx="242">
                  <c:v>203742</c:v>
                </c:pt>
                <c:pt idx="243">
                  <c:v>219622</c:v>
                </c:pt>
                <c:pt idx="244">
                  <c:v>205863</c:v>
                </c:pt>
                <c:pt idx="245">
                  <c:v>200898</c:v>
                </c:pt>
                <c:pt idx="246">
                  <c:v>203742</c:v>
                </c:pt>
                <c:pt idx="247">
                  <c:v>200898</c:v>
                </c:pt>
                <c:pt idx="248">
                  <c:v>205863</c:v>
                </c:pt>
                <c:pt idx="249">
                  <c:v>203742</c:v>
                </c:pt>
                <c:pt idx="250">
                  <c:v>219622</c:v>
                </c:pt>
                <c:pt idx="251">
                  <c:v>202505</c:v>
                </c:pt>
                <c:pt idx="252">
                  <c:v>205863</c:v>
                </c:pt>
                <c:pt idx="253">
                  <c:v>219622</c:v>
                </c:pt>
                <c:pt idx="254">
                  <c:v>219622</c:v>
                </c:pt>
                <c:pt idx="255">
                  <c:v>200898</c:v>
                </c:pt>
                <c:pt idx="256">
                  <c:v>200898</c:v>
                </c:pt>
                <c:pt idx="257">
                  <c:v>200898</c:v>
                </c:pt>
                <c:pt idx="258">
                  <c:v>205863</c:v>
                </c:pt>
                <c:pt idx="259">
                  <c:v>202307</c:v>
                </c:pt>
                <c:pt idx="260">
                  <c:v>219622</c:v>
                </c:pt>
                <c:pt idx="261">
                  <c:v>200898</c:v>
                </c:pt>
                <c:pt idx="262">
                  <c:v>203742</c:v>
                </c:pt>
                <c:pt idx="263">
                  <c:v>200898</c:v>
                </c:pt>
                <c:pt idx="264">
                  <c:v>200898</c:v>
                </c:pt>
                <c:pt idx="265">
                  <c:v>205863</c:v>
                </c:pt>
                <c:pt idx="266">
                  <c:v>200898</c:v>
                </c:pt>
                <c:pt idx="267">
                  <c:v>205863</c:v>
                </c:pt>
                <c:pt idx="268">
                  <c:v>200898</c:v>
                </c:pt>
                <c:pt idx="269">
                  <c:v>126512</c:v>
                </c:pt>
                <c:pt idx="270">
                  <c:v>219622</c:v>
                </c:pt>
                <c:pt idx="271">
                  <c:v>205863</c:v>
                </c:pt>
                <c:pt idx="272">
                  <c:v>205863</c:v>
                </c:pt>
                <c:pt idx="273">
                  <c:v>203742</c:v>
                </c:pt>
                <c:pt idx="274">
                  <c:v>200898</c:v>
                </c:pt>
                <c:pt idx="275">
                  <c:v>205863</c:v>
                </c:pt>
                <c:pt idx="276">
                  <c:v>205863</c:v>
                </c:pt>
                <c:pt idx="277">
                  <c:v>219622</c:v>
                </c:pt>
                <c:pt idx="278">
                  <c:v>204184</c:v>
                </c:pt>
                <c:pt idx="279">
                  <c:v>114533</c:v>
                </c:pt>
                <c:pt idx="280">
                  <c:v>203742</c:v>
                </c:pt>
                <c:pt idx="281">
                  <c:v>200898</c:v>
                </c:pt>
                <c:pt idx="282">
                  <c:v>219622</c:v>
                </c:pt>
                <c:pt idx="283">
                  <c:v>203750</c:v>
                </c:pt>
                <c:pt idx="284">
                  <c:v>126512</c:v>
                </c:pt>
                <c:pt idx="285">
                  <c:v>219622</c:v>
                </c:pt>
                <c:pt idx="286">
                  <c:v>205863</c:v>
                </c:pt>
                <c:pt idx="287">
                  <c:v>200898</c:v>
                </c:pt>
                <c:pt idx="288">
                  <c:v>202307</c:v>
                </c:pt>
                <c:pt idx="289">
                  <c:v>200898</c:v>
                </c:pt>
                <c:pt idx="290">
                  <c:v>203742</c:v>
                </c:pt>
                <c:pt idx="291">
                  <c:v>203742</c:v>
                </c:pt>
                <c:pt idx="292">
                  <c:v>205863</c:v>
                </c:pt>
                <c:pt idx="293">
                  <c:v>203742</c:v>
                </c:pt>
                <c:pt idx="294">
                  <c:v>203742</c:v>
                </c:pt>
                <c:pt idx="295">
                  <c:v>205863</c:v>
                </c:pt>
                <c:pt idx="296">
                  <c:v>205863</c:v>
                </c:pt>
                <c:pt idx="297">
                  <c:v>200898</c:v>
                </c:pt>
                <c:pt idx="298">
                  <c:v>203742</c:v>
                </c:pt>
                <c:pt idx="299">
                  <c:v>204184</c:v>
                </c:pt>
                <c:pt idx="300">
                  <c:v>203742</c:v>
                </c:pt>
                <c:pt idx="301">
                  <c:v>203742</c:v>
                </c:pt>
                <c:pt idx="302">
                  <c:v>219622</c:v>
                </c:pt>
                <c:pt idx="303">
                  <c:v>219622</c:v>
                </c:pt>
                <c:pt idx="304">
                  <c:v>203742</c:v>
                </c:pt>
                <c:pt idx="305">
                  <c:v>200898</c:v>
                </c:pt>
                <c:pt idx="306">
                  <c:v>114533</c:v>
                </c:pt>
                <c:pt idx="307">
                  <c:v>200898</c:v>
                </c:pt>
                <c:pt idx="308">
                  <c:v>203742</c:v>
                </c:pt>
                <c:pt idx="309">
                  <c:v>200898</c:v>
                </c:pt>
                <c:pt idx="310">
                  <c:v>204184</c:v>
                </c:pt>
                <c:pt idx="311">
                  <c:v>203742</c:v>
                </c:pt>
                <c:pt idx="312">
                  <c:v>204184</c:v>
                </c:pt>
                <c:pt idx="313">
                  <c:v>219622</c:v>
                </c:pt>
                <c:pt idx="314">
                  <c:v>200898</c:v>
                </c:pt>
                <c:pt idx="315">
                  <c:v>203742</c:v>
                </c:pt>
                <c:pt idx="316">
                  <c:v>205863</c:v>
                </c:pt>
                <c:pt idx="317">
                  <c:v>219622</c:v>
                </c:pt>
                <c:pt idx="318">
                  <c:v>203742</c:v>
                </c:pt>
                <c:pt idx="319">
                  <c:v>200898</c:v>
                </c:pt>
                <c:pt idx="320">
                  <c:v>205863</c:v>
                </c:pt>
                <c:pt idx="321">
                  <c:v>200898</c:v>
                </c:pt>
                <c:pt idx="322">
                  <c:v>205863</c:v>
                </c:pt>
                <c:pt idx="323">
                  <c:v>205863</c:v>
                </c:pt>
                <c:pt idx="324">
                  <c:v>219622</c:v>
                </c:pt>
                <c:pt idx="325">
                  <c:v>203742</c:v>
                </c:pt>
                <c:pt idx="326">
                  <c:v>205863</c:v>
                </c:pt>
                <c:pt idx="327">
                  <c:v>203742</c:v>
                </c:pt>
                <c:pt idx="328">
                  <c:v>203742</c:v>
                </c:pt>
                <c:pt idx="329">
                  <c:v>203742</c:v>
                </c:pt>
                <c:pt idx="330">
                  <c:v>200898</c:v>
                </c:pt>
                <c:pt idx="331">
                  <c:v>219622</c:v>
                </c:pt>
                <c:pt idx="332">
                  <c:v>203742</c:v>
                </c:pt>
                <c:pt idx="333">
                  <c:v>219622</c:v>
                </c:pt>
                <c:pt idx="334">
                  <c:v>202307</c:v>
                </c:pt>
                <c:pt idx="335">
                  <c:v>219622</c:v>
                </c:pt>
                <c:pt idx="336">
                  <c:v>202307</c:v>
                </c:pt>
                <c:pt idx="337">
                  <c:v>200898</c:v>
                </c:pt>
                <c:pt idx="338">
                  <c:v>219622</c:v>
                </c:pt>
                <c:pt idx="339">
                  <c:v>126512</c:v>
                </c:pt>
                <c:pt idx="340">
                  <c:v>203742</c:v>
                </c:pt>
                <c:pt idx="341">
                  <c:v>205863</c:v>
                </c:pt>
                <c:pt idx="342">
                  <c:v>126512</c:v>
                </c:pt>
                <c:pt idx="343">
                  <c:v>203742</c:v>
                </c:pt>
                <c:pt idx="344">
                  <c:v>219622</c:v>
                </c:pt>
                <c:pt idx="345">
                  <c:v>200898</c:v>
                </c:pt>
                <c:pt idx="346">
                  <c:v>219622</c:v>
                </c:pt>
                <c:pt idx="347">
                  <c:v>203742</c:v>
                </c:pt>
                <c:pt idx="348">
                  <c:v>219622</c:v>
                </c:pt>
                <c:pt idx="349">
                  <c:v>205863</c:v>
                </c:pt>
                <c:pt idx="350">
                  <c:v>219622</c:v>
                </c:pt>
                <c:pt idx="351">
                  <c:v>219622</c:v>
                </c:pt>
                <c:pt idx="352">
                  <c:v>219622</c:v>
                </c:pt>
                <c:pt idx="353">
                  <c:v>202505</c:v>
                </c:pt>
                <c:pt idx="354">
                  <c:v>204184</c:v>
                </c:pt>
                <c:pt idx="355">
                  <c:v>151315</c:v>
                </c:pt>
                <c:pt idx="356">
                  <c:v>203742</c:v>
                </c:pt>
                <c:pt idx="357">
                  <c:v>203742</c:v>
                </c:pt>
                <c:pt idx="358">
                  <c:v>203742</c:v>
                </c:pt>
                <c:pt idx="359">
                  <c:v>205863</c:v>
                </c:pt>
                <c:pt idx="360">
                  <c:v>219622</c:v>
                </c:pt>
                <c:pt idx="361">
                  <c:v>200898</c:v>
                </c:pt>
                <c:pt idx="362">
                  <c:v>203742</c:v>
                </c:pt>
                <c:pt idx="363">
                  <c:v>205863</c:v>
                </c:pt>
                <c:pt idx="364">
                  <c:v>120653</c:v>
                </c:pt>
                <c:pt idx="365">
                  <c:v>203742</c:v>
                </c:pt>
                <c:pt idx="366">
                  <c:v>203750</c:v>
                </c:pt>
                <c:pt idx="367">
                  <c:v>206302</c:v>
                </c:pt>
                <c:pt idx="368">
                  <c:v>219622</c:v>
                </c:pt>
                <c:pt idx="369">
                  <c:v>202307</c:v>
                </c:pt>
                <c:pt idx="370">
                  <c:v>204184</c:v>
                </c:pt>
                <c:pt idx="371">
                  <c:v>219622</c:v>
                </c:pt>
                <c:pt idx="372">
                  <c:v>219622</c:v>
                </c:pt>
                <c:pt idx="373">
                  <c:v>200898</c:v>
                </c:pt>
                <c:pt idx="374">
                  <c:v>200898</c:v>
                </c:pt>
                <c:pt idx="375">
                  <c:v>200898</c:v>
                </c:pt>
                <c:pt idx="376">
                  <c:v>200898</c:v>
                </c:pt>
                <c:pt idx="377">
                  <c:v>219622</c:v>
                </c:pt>
                <c:pt idx="378">
                  <c:v>219622</c:v>
                </c:pt>
                <c:pt idx="379">
                  <c:v>219622</c:v>
                </c:pt>
                <c:pt idx="380">
                  <c:v>202307</c:v>
                </c:pt>
                <c:pt idx="381">
                  <c:v>205863</c:v>
                </c:pt>
                <c:pt idx="382">
                  <c:v>203742</c:v>
                </c:pt>
                <c:pt idx="383">
                  <c:v>204184</c:v>
                </c:pt>
                <c:pt idx="384">
                  <c:v>205863</c:v>
                </c:pt>
                <c:pt idx="385">
                  <c:v>203742</c:v>
                </c:pt>
                <c:pt idx="386">
                  <c:v>202307</c:v>
                </c:pt>
                <c:pt idx="387">
                  <c:v>203742</c:v>
                </c:pt>
                <c:pt idx="388">
                  <c:v>219622</c:v>
                </c:pt>
                <c:pt idx="389">
                  <c:v>200898</c:v>
                </c:pt>
                <c:pt idx="390">
                  <c:v>203742</c:v>
                </c:pt>
                <c:pt idx="391">
                  <c:v>205863</c:v>
                </c:pt>
                <c:pt idx="392">
                  <c:v>203742</c:v>
                </c:pt>
                <c:pt idx="393">
                  <c:v>205863</c:v>
                </c:pt>
                <c:pt idx="394">
                  <c:v>205863</c:v>
                </c:pt>
                <c:pt idx="395">
                  <c:v>126512</c:v>
                </c:pt>
                <c:pt idx="396">
                  <c:v>219622</c:v>
                </c:pt>
                <c:pt idx="397">
                  <c:v>203742</c:v>
                </c:pt>
                <c:pt idx="398">
                  <c:v>205863</c:v>
                </c:pt>
                <c:pt idx="399">
                  <c:v>126512</c:v>
                </c:pt>
                <c:pt idx="400">
                  <c:v>200898</c:v>
                </c:pt>
                <c:pt idx="401">
                  <c:v>202307</c:v>
                </c:pt>
                <c:pt idx="402">
                  <c:v>219622</c:v>
                </c:pt>
                <c:pt idx="403">
                  <c:v>219622</c:v>
                </c:pt>
                <c:pt idx="404">
                  <c:v>219622</c:v>
                </c:pt>
                <c:pt idx="405">
                  <c:v>205863</c:v>
                </c:pt>
                <c:pt idx="406">
                  <c:v>202307</c:v>
                </c:pt>
                <c:pt idx="407">
                  <c:v>202307</c:v>
                </c:pt>
                <c:pt idx="408">
                  <c:v>205863</c:v>
                </c:pt>
                <c:pt idx="409">
                  <c:v>204184</c:v>
                </c:pt>
                <c:pt idx="410">
                  <c:v>205863</c:v>
                </c:pt>
                <c:pt idx="411">
                  <c:v>203742</c:v>
                </c:pt>
                <c:pt idx="412">
                  <c:v>219622</c:v>
                </c:pt>
                <c:pt idx="413">
                  <c:v>202307</c:v>
                </c:pt>
                <c:pt idx="414">
                  <c:v>219622</c:v>
                </c:pt>
                <c:pt idx="415">
                  <c:v>219622</c:v>
                </c:pt>
                <c:pt idx="416">
                  <c:v>205863</c:v>
                </c:pt>
                <c:pt idx="417">
                  <c:v>219622</c:v>
                </c:pt>
                <c:pt idx="418">
                  <c:v>200898</c:v>
                </c:pt>
                <c:pt idx="419">
                  <c:v>203819</c:v>
                </c:pt>
                <c:pt idx="420">
                  <c:v>203742</c:v>
                </c:pt>
                <c:pt idx="421">
                  <c:v>202307</c:v>
                </c:pt>
                <c:pt idx="422">
                  <c:v>184109</c:v>
                </c:pt>
                <c:pt idx="423">
                  <c:v>202307</c:v>
                </c:pt>
                <c:pt idx="424">
                  <c:v>203742</c:v>
                </c:pt>
                <c:pt idx="425">
                  <c:v>202307</c:v>
                </c:pt>
                <c:pt idx="426">
                  <c:v>126512</c:v>
                </c:pt>
                <c:pt idx="427">
                  <c:v>203742</c:v>
                </c:pt>
                <c:pt idx="428">
                  <c:v>205863</c:v>
                </c:pt>
                <c:pt idx="429">
                  <c:v>205863</c:v>
                </c:pt>
                <c:pt idx="430">
                  <c:v>126512</c:v>
                </c:pt>
                <c:pt idx="431">
                  <c:v>200898</c:v>
                </c:pt>
                <c:pt idx="432">
                  <c:v>219622</c:v>
                </c:pt>
                <c:pt idx="433">
                  <c:v>205863</c:v>
                </c:pt>
                <c:pt idx="434">
                  <c:v>219622</c:v>
                </c:pt>
                <c:pt idx="435">
                  <c:v>219622</c:v>
                </c:pt>
                <c:pt idx="436">
                  <c:v>203742</c:v>
                </c:pt>
                <c:pt idx="437">
                  <c:v>200898</c:v>
                </c:pt>
                <c:pt idx="438">
                  <c:v>126512</c:v>
                </c:pt>
                <c:pt idx="439">
                  <c:v>202307</c:v>
                </c:pt>
                <c:pt idx="440">
                  <c:v>200898</c:v>
                </c:pt>
                <c:pt idx="441">
                  <c:v>205863</c:v>
                </c:pt>
                <c:pt idx="442">
                  <c:v>203742</c:v>
                </c:pt>
                <c:pt idx="443">
                  <c:v>202307</c:v>
                </c:pt>
                <c:pt idx="444">
                  <c:v>203742</c:v>
                </c:pt>
                <c:pt idx="445">
                  <c:v>200898</c:v>
                </c:pt>
                <c:pt idx="446">
                  <c:v>126512</c:v>
                </c:pt>
                <c:pt idx="447">
                  <c:v>203819</c:v>
                </c:pt>
                <c:pt idx="448">
                  <c:v>219622</c:v>
                </c:pt>
                <c:pt idx="449">
                  <c:v>203742</c:v>
                </c:pt>
                <c:pt idx="450">
                  <c:v>205863</c:v>
                </c:pt>
                <c:pt idx="451">
                  <c:v>219622</c:v>
                </c:pt>
                <c:pt idx="452">
                  <c:v>219622</c:v>
                </c:pt>
                <c:pt idx="453">
                  <c:v>219622</c:v>
                </c:pt>
                <c:pt idx="454">
                  <c:v>203742</c:v>
                </c:pt>
                <c:pt idx="455">
                  <c:v>219622</c:v>
                </c:pt>
                <c:pt idx="456">
                  <c:v>219622</c:v>
                </c:pt>
                <c:pt idx="457">
                  <c:v>200898</c:v>
                </c:pt>
                <c:pt idx="458">
                  <c:v>219622</c:v>
                </c:pt>
                <c:pt idx="459">
                  <c:v>219622</c:v>
                </c:pt>
                <c:pt idx="460">
                  <c:v>200898</c:v>
                </c:pt>
                <c:pt idx="461">
                  <c:v>126512</c:v>
                </c:pt>
                <c:pt idx="462">
                  <c:v>126512</c:v>
                </c:pt>
                <c:pt idx="463">
                  <c:v>219622</c:v>
                </c:pt>
                <c:pt idx="464">
                  <c:v>202307</c:v>
                </c:pt>
                <c:pt idx="465">
                  <c:v>203742</c:v>
                </c:pt>
                <c:pt idx="466">
                  <c:v>126512</c:v>
                </c:pt>
                <c:pt idx="467">
                  <c:v>202307</c:v>
                </c:pt>
                <c:pt idx="468">
                  <c:v>204184</c:v>
                </c:pt>
                <c:pt idx="469">
                  <c:v>204184</c:v>
                </c:pt>
                <c:pt idx="470">
                  <c:v>119557</c:v>
                </c:pt>
                <c:pt idx="471">
                  <c:v>205863</c:v>
                </c:pt>
                <c:pt idx="472">
                  <c:v>200898</c:v>
                </c:pt>
                <c:pt idx="473">
                  <c:v>202307</c:v>
                </c:pt>
                <c:pt idx="474">
                  <c:v>203007</c:v>
                </c:pt>
                <c:pt idx="475">
                  <c:v>219622</c:v>
                </c:pt>
                <c:pt idx="476">
                  <c:v>126512</c:v>
                </c:pt>
                <c:pt idx="477">
                  <c:v>202307</c:v>
                </c:pt>
                <c:pt idx="478">
                  <c:v>202307</c:v>
                </c:pt>
                <c:pt idx="479">
                  <c:v>219622</c:v>
                </c:pt>
                <c:pt idx="480">
                  <c:v>203742</c:v>
                </c:pt>
                <c:pt idx="481">
                  <c:v>204184</c:v>
                </c:pt>
                <c:pt idx="482">
                  <c:v>219622</c:v>
                </c:pt>
                <c:pt idx="483">
                  <c:v>151315</c:v>
                </c:pt>
                <c:pt idx="484">
                  <c:v>202307</c:v>
                </c:pt>
                <c:pt idx="485">
                  <c:v>126512</c:v>
                </c:pt>
                <c:pt idx="486">
                  <c:v>202307</c:v>
                </c:pt>
                <c:pt idx="487">
                  <c:v>202307</c:v>
                </c:pt>
                <c:pt idx="488">
                  <c:v>219622</c:v>
                </c:pt>
                <c:pt idx="489">
                  <c:v>200898</c:v>
                </c:pt>
                <c:pt idx="490">
                  <c:v>200898</c:v>
                </c:pt>
                <c:pt idx="491">
                  <c:v>203742</c:v>
                </c:pt>
                <c:pt idx="492">
                  <c:v>202307</c:v>
                </c:pt>
                <c:pt idx="493">
                  <c:v>203742</c:v>
                </c:pt>
                <c:pt idx="494">
                  <c:v>205863</c:v>
                </c:pt>
                <c:pt idx="495">
                  <c:v>219622</c:v>
                </c:pt>
                <c:pt idx="496">
                  <c:v>203742</c:v>
                </c:pt>
                <c:pt idx="497">
                  <c:v>203742</c:v>
                </c:pt>
                <c:pt idx="498">
                  <c:v>203742</c:v>
                </c:pt>
                <c:pt idx="499">
                  <c:v>204184</c:v>
                </c:pt>
                <c:pt idx="500">
                  <c:v>200898</c:v>
                </c:pt>
                <c:pt idx="501">
                  <c:v>126512</c:v>
                </c:pt>
                <c:pt idx="502">
                  <c:v>126512</c:v>
                </c:pt>
                <c:pt idx="503">
                  <c:v>203007</c:v>
                </c:pt>
                <c:pt idx="504">
                  <c:v>219622</c:v>
                </c:pt>
                <c:pt idx="505">
                  <c:v>219622</c:v>
                </c:pt>
                <c:pt idx="506">
                  <c:v>203742</c:v>
                </c:pt>
                <c:pt idx="507">
                  <c:v>202307</c:v>
                </c:pt>
                <c:pt idx="508">
                  <c:v>126512</c:v>
                </c:pt>
                <c:pt idx="509">
                  <c:v>203742</c:v>
                </c:pt>
                <c:pt idx="510">
                  <c:v>202307</c:v>
                </c:pt>
                <c:pt idx="511">
                  <c:v>202307</c:v>
                </c:pt>
                <c:pt idx="512">
                  <c:v>203742</c:v>
                </c:pt>
                <c:pt idx="513">
                  <c:v>204184</c:v>
                </c:pt>
                <c:pt idx="514">
                  <c:v>203742</c:v>
                </c:pt>
                <c:pt idx="515">
                  <c:v>219622</c:v>
                </c:pt>
                <c:pt idx="516">
                  <c:v>205863</c:v>
                </c:pt>
                <c:pt idx="517">
                  <c:v>205863</c:v>
                </c:pt>
                <c:pt idx="518">
                  <c:v>126512</c:v>
                </c:pt>
                <c:pt idx="519">
                  <c:v>200898</c:v>
                </c:pt>
                <c:pt idx="520">
                  <c:v>219622</c:v>
                </c:pt>
                <c:pt idx="521">
                  <c:v>219622</c:v>
                </c:pt>
                <c:pt idx="522">
                  <c:v>202307</c:v>
                </c:pt>
                <c:pt idx="523">
                  <c:v>204184</c:v>
                </c:pt>
                <c:pt idx="524">
                  <c:v>126512</c:v>
                </c:pt>
                <c:pt idx="525">
                  <c:v>202307</c:v>
                </c:pt>
                <c:pt idx="526">
                  <c:v>203742</c:v>
                </c:pt>
                <c:pt idx="527">
                  <c:v>219622</c:v>
                </c:pt>
                <c:pt idx="528">
                  <c:v>202307</c:v>
                </c:pt>
                <c:pt idx="529">
                  <c:v>206302</c:v>
                </c:pt>
                <c:pt idx="530">
                  <c:v>204184</c:v>
                </c:pt>
                <c:pt idx="531">
                  <c:v>200898</c:v>
                </c:pt>
                <c:pt idx="532">
                  <c:v>202307</c:v>
                </c:pt>
                <c:pt idx="533">
                  <c:v>205863</c:v>
                </c:pt>
                <c:pt idx="534">
                  <c:v>219622</c:v>
                </c:pt>
                <c:pt idx="535">
                  <c:v>202307</c:v>
                </c:pt>
                <c:pt idx="536">
                  <c:v>203750</c:v>
                </c:pt>
                <c:pt idx="537">
                  <c:v>126512</c:v>
                </c:pt>
                <c:pt idx="538">
                  <c:v>202307</c:v>
                </c:pt>
                <c:pt idx="539">
                  <c:v>203742</c:v>
                </c:pt>
                <c:pt idx="540">
                  <c:v>203742</c:v>
                </c:pt>
                <c:pt idx="541">
                  <c:v>205863</c:v>
                </c:pt>
                <c:pt idx="542">
                  <c:v>200898</c:v>
                </c:pt>
                <c:pt idx="543">
                  <c:v>200898</c:v>
                </c:pt>
                <c:pt idx="544">
                  <c:v>219622</c:v>
                </c:pt>
                <c:pt idx="545">
                  <c:v>200898</c:v>
                </c:pt>
                <c:pt idx="546">
                  <c:v>203742</c:v>
                </c:pt>
                <c:pt idx="547">
                  <c:v>126512</c:v>
                </c:pt>
                <c:pt idx="548">
                  <c:v>200898</c:v>
                </c:pt>
                <c:pt idx="549">
                  <c:v>126512</c:v>
                </c:pt>
                <c:pt idx="550">
                  <c:v>126512</c:v>
                </c:pt>
                <c:pt idx="551">
                  <c:v>200898</c:v>
                </c:pt>
                <c:pt idx="552">
                  <c:v>219622</c:v>
                </c:pt>
                <c:pt idx="553">
                  <c:v>206302</c:v>
                </c:pt>
                <c:pt idx="554">
                  <c:v>205863</c:v>
                </c:pt>
                <c:pt idx="555">
                  <c:v>219622</c:v>
                </c:pt>
                <c:pt idx="556">
                  <c:v>202307</c:v>
                </c:pt>
                <c:pt idx="557">
                  <c:v>205863</c:v>
                </c:pt>
                <c:pt idx="558">
                  <c:v>202307</c:v>
                </c:pt>
                <c:pt idx="559">
                  <c:v>200898</c:v>
                </c:pt>
                <c:pt idx="560">
                  <c:v>205863</c:v>
                </c:pt>
                <c:pt idx="561">
                  <c:v>202307</c:v>
                </c:pt>
                <c:pt idx="562">
                  <c:v>203742</c:v>
                </c:pt>
                <c:pt idx="563">
                  <c:v>219622</c:v>
                </c:pt>
                <c:pt idx="564">
                  <c:v>219622</c:v>
                </c:pt>
                <c:pt idx="565">
                  <c:v>205863</c:v>
                </c:pt>
                <c:pt idx="566">
                  <c:v>200898</c:v>
                </c:pt>
                <c:pt idx="567">
                  <c:v>205863</c:v>
                </c:pt>
                <c:pt idx="568">
                  <c:v>219622</c:v>
                </c:pt>
                <c:pt idx="569">
                  <c:v>204184</c:v>
                </c:pt>
                <c:pt idx="570">
                  <c:v>202307</c:v>
                </c:pt>
                <c:pt idx="571">
                  <c:v>219622</c:v>
                </c:pt>
                <c:pt idx="572">
                  <c:v>204184</c:v>
                </c:pt>
                <c:pt idx="573">
                  <c:v>126512</c:v>
                </c:pt>
                <c:pt idx="574">
                  <c:v>202307</c:v>
                </c:pt>
                <c:pt idx="575">
                  <c:v>219622</c:v>
                </c:pt>
                <c:pt idx="576">
                  <c:v>203742</c:v>
                </c:pt>
                <c:pt idx="577">
                  <c:v>202307</c:v>
                </c:pt>
                <c:pt idx="578">
                  <c:v>126512</c:v>
                </c:pt>
                <c:pt idx="579">
                  <c:v>126512</c:v>
                </c:pt>
                <c:pt idx="580">
                  <c:v>202307</c:v>
                </c:pt>
                <c:pt idx="581">
                  <c:v>219622</c:v>
                </c:pt>
                <c:pt idx="582">
                  <c:v>200898</c:v>
                </c:pt>
                <c:pt idx="583">
                  <c:v>204184</c:v>
                </c:pt>
                <c:pt idx="584">
                  <c:v>200898</c:v>
                </c:pt>
                <c:pt idx="585">
                  <c:v>202307</c:v>
                </c:pt>
                <c:pt idx="586">
                  <c:v>203819</c:v>
                </c:pt>
                <c:pt idx="587">
                  <c:v>219622</c:v>
                </c:pt>
                <c:pt idx="588">
                  <c:v>203742</c:v>
                </c:pt>
                <c:pt idx="589">
                  <c:v>203742</c:v>
                </c:pt>
                <c:pt idx="590">
                  <c:v>204184</c:v>
                </c:pt>
                <c:pt idx="591">
                  <c:v>203742</c:v>
                </c:pt>
                <c:pt idx="592">
                  <c:v>202307</c:v>
                </c:pt>
                <c:pt idx="593">
                  <c:v>219622</c:v>
                </c:pt>
                <c:pt idx="594">
                  <c:v>219622</c:v>
                </c:pt>
                <c:pt idx="595">
                  <c:v>204184</c:v>
                </c:pt>
                <c:pt idx="596">
                  <c:v>204184</c:v>
                </c:pt>
                <c:pt idx="597">
                  <c:v>205863</c:v>
                </c:pt>
                <c:pt idx="598">
                  <c:v>219622</c:v>
                </c:pt>
                <c:pt idx="599">
                  <c:v>196321</c:v>
                </c:pt>
                <c:pt idx="600">
                  <c:v>200898</c:v>
                </c:pt>
                <c:pt idx="601">
                  <c:v>200898</c:v>
                </c:pt>
                <c:pt idx="602">
                  <c:v>126512</c:v>
                </c:pt>
                <c:pt idx="603">
                  <c:v>202307</c:v>
                </c:pt>
                <c:pt idx="604">
                  <c:v>200898</c:v>
                </c:pt>
                <c:pt idx="605">
                  <c:v>126512</c:v>
                </c:pt>
                <c:pt idx="606">
                  <c:v>219622</c:v>
                </c:pt>
                <c:pt idx="607">
                  <c:v>205863</c:v>
                </c:pt>
                <c:pt idx="608">
                  <c:v>202505</c:v>
                </c:pt>
                <c:pt idx="609">
                  <c:v>205863</c:v>
                </c:pt>
                <c:pt idx="610">
                  <c:v>202307</c:v>
                </c:pt>
                <c:pt idx="611">
                  <c:v>202307</c:v>
                </c:pt>
                <c:pt idx="612">
                  <c:v>205863</c:v>
                </c:pt>
                <c:pt idx="613">
                  <c:v>202307</c:v>
                </c:pt>
                <c:pt idx="614">
                  <c:v>204184</c:v>
                </c:pt>
                <c:pt idx="615">
                  <c:v>203742</c:v>
                </c:pt>
                <c:pt idx="616">
                  <c:v>205863</c:v>
                </c:pt>
                <c:pt idx="617">
                  <c:v>151315</c:v>
                </c:pt>
                <c:pt idx="618">
                  <c:v>204184</c:v>
                </c:pt>
                <c:pt idx="619">
                  <c:v>202307</c:v>
                </c:pt>
                <c:pt idx="620">
                  <c:v>205863</c:v>
                </c:pt>
                <c:pt idx="621">
                  <c:v>219622</c:v>
                </c:pt>
                <c:pt idx="622">
                  <c:v>203742</c:v>
                </c:pt>
                <c:pt idx="623">
                  <c:v>205863</c:v>
                </c:pt>
                <c:pt idx="624">
                  <c:v>202307</c:v>
                </c:pt>
                <c:pt idx="625">
                  <c:v>200898</c:v>
                </c:pt>
                <c:pt idx="626">
                  <c:v>126512</c:v>
                </c:pt>
                <c:pt idx="627">
                  <c:v>202307</c:v>
                </c:pt>
                <c:pt idx="628">
                  <c:v>219622</c:v>
                </c:pt>
                <c:pt idx="629">
                  <c:v>219622</c:v>
                </c:pt>
                <c:pt idx="630">
                  <c:v>203742</c:v>
                </c:pt>
                <c:pt idx="631">
                  <c:v>205863</c:v>
                </c:pt>
                <c:pt idx="632">
                  <c:v>203742</c:v>
                </c:pt>
                <c:pt idx="633">
                  <c:v>203742</c:v>
                </c:pt>
                <c:pt idx="634">
                  <c:v>126512</c:v>
                </c:pt>
                <c:pt idx="635">
                  <c:v>200898</c:v>
                </c:pt>
                <c:pt idx="636">
                  <c:v>203742</c:v>
                </c:pt>
                <c:pt idx="637">
                  <c:v>203742</c:v>
                </c:pt>
                <c:pt idx="638">
                  <c:v>151315</c:v>
                </c:pt>
                <c:pt idx="639">
                  <c:v>200898</c:v>
                </c:pt>
                <c:pt idx="640">
                  <c:v>219622</c:v>
                </c:pt>
                <c:pt idx="641">
                  <c:v>203742</c:v>
                </c:pt>
                <c:pt idx="642">
                  <c:v>219622</c:v>
                </c:pt>
                <c:pt idx="643">
                  <c:v>202307</c:v>
                </c:pt>
                <c:pt idx="644">
                  <c:v>219622</c:v>
                </c:pt>
                <c:pt idx="645">
                  <c:v>204184</c:v>
                </c:pt>
                <c:pt idx="646">
                  <c:v>126512</c:v>
                </c:pt>
                <c:pt idx="647">
                  <c:v>203742</c:v>
                </c:pt>
                <c:pt idx="648">
                  <c:v>205863</c:v>
                </c:pt>
                <c:pt idx="649">
                  <c:v>202307</c:v>
                </c:pt>
                <c:pt idx="650">
                  <c:v>126512</c:v>
                </c:pt>
                <c:pt idx="651">
                  <c:v>203742</c:v>
                </c:pt>
                <c:pt idx="652">
                  <c:v>203742</c:v>
                </c:pt>
                <c:pt idx="653">
                  <c:v>204184</c:v>
                </c:pt>
                <c:pt idx="654">
                  <c:v>120653</c:v>
                </c:pt>
                <c:pt idx="655">
                  <c:v>219622</c:v>
                </c:pt>
                <c:pt idx="656">
                  <c:v>200898</c:v>
                </c:pt>
                <c:pt idx="657">
                  <c:v>203742</c:v>
                </c:pt>
                <c:pt idx="658">
                  <c:v>205863</c:v>
                </c:pt>
                <c:pt idx="659">
                  <c:v>151315</c:v>
                </c:pt>
                <c:pt idx="660">
                  <c:v>202307</c:v>
                </c:pt>
                <c:pt idx="661">
                  <c:v>202307</c:v>
                </c:pt>
                <c:pt idx="662">
                  <c:v>219622</c:v>
                </c:pt>
                <c:pt idx="663">
                  <c:v>202307</c:v>
                </c:pt>
                <c:pt idx="664">
                  <c:v>204184</c:v>
                </c:pt>
                <c:pt idx="665">
                  <c:v>126512</c:v>
                </c:pt>
                <c:pt idx="666">
                  <c:v>200898</c:v>
                </c:pt>
                <c:pt idx="667">
                  <c:v>219622</c:v>
                </c:pt>
                <c:pt idx="668">
                  <c:v>200898</c:v>
                </c:pt>
                <c:pt idx="669">
                  <c:v>202307</c:v>
                </c:pt>
                <c:pt idx="670">
                  <c:v>203742</c:v>
                </c:pt>
                <c:pt idx="671">
                  <c:v>205863</c:v>
                </c:pt>
                <c:pt idx="672">
                  <c:v>219622</c:v>
                </c:pt>
                <c:pt idx="673">
                  <c:v>200898</c:v>
                </c:pt>
                <c:pt idx="674">
                  <c:v>219622</c:v>
                </c:pt>
                <c:pt idx="675">
                  <c:v>202307</c:v>
                </c:pt>
                <c:pt idx="676">
                  <c:v>202307</c:v>
                </c:pt>
                <c:pt idx="677">
                  <c:v>202505</c:v>
                </c:pt>
                <c:pt idx="678">
                  <c:v>200898</c:v>
                </c:pt>
                <c:pt idx="679">
                  <c:v>200898</c:v>
                </c:pt>
                <c:pt idx="680">
                  <c:v>205863</c:v>
                </c:pt>
                <c:pt idx="681">
                  <c:v>200898</c:v>
                </c:pt>
                <c:pt idx="682">
                  <c:v>202307</c:v>
                </c:pt>
                <c:pt idx="683">
                  <c:v>202307</c:v>
                </c:pt>
                <c:pt idx="684">
                  <c:v>204184</c:v>
                </c:pt>
                <c:pt idx="685">
                  <c:v>204184</c:v>
                </c:pt>
                <c:pt idx="686">
                  <c:v>126512</c:v>
                </c:pt>
                <c:pt idx="687">
                  <c:v>219622</c:v>
                </c:pt>
                <c:pt idx="688">
                  <c:v>114533</c:v>
                </c:pt>
                <c:pt idx="689">
                  <c:v>200898</c:v>
                </c:pt>
                <c:pt idx="690">
                  <c:v>219622</c:v>
                </c:pt>
                <c:pt idx="691">
                  <c:v>200898</c:v>
                </c:pt>
                <c:pt idx="692">
                  <c:v>219622</c:v>
                </c:pt>
                <c:pt idx="693">
                  <c:v>126512</c:v>
                </c:pt>
                <c:pt idx="694">
                  <c:v>204184</c:v>
                </c:pt>
                <c:pt idx="695">
                  <c:v>205863</c:v>
                </c:pt>
                <c:pt idx="696">
                  <c:v>126512</c:v>
                </c:pt>
                <c:pt idx="697">
                  <c:v>200898</c:v>
                </c:pt>
                <c:pt idx="698">
                  <c:v>126512</c:v>
                </c:pt>
                <c:pt idx="699">
                  <c:v>126512</c:v>
                </c:pt>
                <c:pt idx="700">
                  <c:v>205863</c:v>
                </c:pt>
                <c:pt idx="701">
                  <c:v>202307</c:v>
                </c:pt>
                <c:pt idx="702">
                  <c:v>196321</c:v>
                </c:pt>
                <c:pt idx="703">
                  <c:v>219622</c:v>
                </c:pt>
                <c:pt idx="704">
                  <c:v>202307</c:v>
                </c:pt>
                <c:pt idx="705">
                  <c:v>205863</c:v>
                </c:pt>
                <c:pt idx="706">
                  <c:v>219622</c:v>
                </c:pt>
                <c:pt idx="707">
                  <c:v>205863</c:v>
                </c:pt>
                <c:pt idx="708">
                  <c:v>202307</c:v>
                </c:pt>
                <c:pt idx="709">
                  <c:v>200898</c:v>
                </c:pt>
                <c:pt idx="710">
                  <c:v>200898</c:v>
                </c:pt>
                <c:pt idx="711">
                  <c:v>204184</c:v>
                </c:pt>
                <c:pt idx="712">
                  <c:v>219622</c:v>
                </c:pt>
                <c:pt idx="713">
                  <c:v>202307</c:v>
                </c:pt>
                <c:pt idx="714">
                  <c:v>119557</c:v>
                </c:pt>
                <c:pt idx="715">
                  <c:v>205863</c:v>
                </c:pt>
                <c:pt idx="716">
                  <c:v>200898</c:v>
                </c:pt>
                <c:pt idx="717">
                  <c:v>202307</c:v>
                </c:pt>
                <c:pt idx="718">
                  <c:v>219622</c:v>
                </c:pt>
                <c:pt idx="719">
                  <c:v>200898</c:v>
                </c:pt>
                <c:pt idx="720">
                  <c:v>203750</c:v>
                </c:pt>
                <c:pt idx="721">
                  <c:v>203742</c:v>
                </c:pt>
                <c:pt idx="722">
                  <c:v>205863</c:v>
                </c:pt>
                <c:pt idx="723">
                  <c:v>204184</c:v>
                </c:pt>
                <c:pt idx="724">
                  <c:v>202307</c:v>
                </c:pt>
                <c:pt idx="725">
                  <c:v>202505</c:v>
                </c:pt>
                <c:pt idx="726">
                  <c:v>202307</c:v>
                </c:pt>
                <c:pt idx="727">
                  <c:v>200898</c:v>
                </c:pt>
                <c:pt idx="728">
                  <c:v>219622</c:v>
                </c:pt>
                <c:pt idx="729">
                  <c:v>219622</c:v>
                </c:pt>
                <c:pt idx="730">
                  <c:v>202307</c:v>
                </c:pt>
                <c:pt idx="731">
                  <c:v>219622</c:v>
                </c:pt>
                <c:pt idx="732">
                  <c:v>219622</c:v>
                </c:pt>
                <c:pt idx="733">
                  <c:v>203819</c:v>
                </c:pt>
                <c:pt idx="734">
                  <c:v>205863</c:v>
                </c:pt>
                <c:pt idx="735">
                  <c:v>219622</c:v>
                </c:pt>
                <c:pt idx="736">
                  <c:v>204184</c:v>
                </c:pt>
                <c:pt idx="737">
                  <c:v>202307</c:v>
                </c:pt>
                <c:pt idx="738">
                  <c:v>207499</c:v>
                </c:pt>
                <c:pt idx="739">
                  <c:v>205863</c:v>
                </c:pt>
                <c:pt idx="740">
                  <c:v>205863</c:v>
                </c:pt>
                <c:pt idx="741">
                  <c:v>219622</c:v>
                </c:pt>
                <c:pt idx="742">
                  <c:v>202307</c:v>
                </c:pt>
                <c:pt idx="743">
                  <c:v>126512</c:v>
                </c:pt>
                <c:pt idx="744">
                  <c:v>202307</c:v>
                </c:pt>
                <c:pt idx="745">
                  <c:v>219622</c:v>
                </c:pt>
                <c:pt idx="746">
                  <c:v>202307</c:v>
                </c:pt>
                <c:pt idx="747">
                  <c:v>205863</c:v>
                </c:pt>
                <c:pt idx="748">
                  <c:v>126512</c:v>
                </c:pt>
                <c:pt idx="749">
                  <c:v>202307</c:v>
                </c:pt>
                <c:pt idx="750">
                  <c:v>202307</c:v>
                </c:pt>
                <c:pt idx="751">
                  <c:v>207499</c:v>
                </c:pt>
                <c:pt idx="752">
                  <c:v>203742</c:v>
                </c:pt>
                <c:pt idx="753">
                  <c:v>205863</c:v>
                </c:pt>
                <c:pt idx="754">
                  <c:v>204184</c:v>
                </c:pt>
                <c:pt idx="755">
                  <c:v>204184</c:v>
                </c:pt>
                <c:pt idx="756">
                  <c:v>184109</c:v>
                </c:pt>
                <c:pt idx="757">
                  <c:v>126512</c:v>
                </c:pt>
                <c:pt idx="758">
                  <c:v>114533</c:v>
                </c:pt>
                <c:pt idx="759">
                  <c:v>204184</c:v>
                </c:pt>
                <c:pt idx="760">
                  <c:v>219622</c:v>
                </c:pt>
                <c:pt idx="761">
                  <c:v>126512</c:v>
                </c:pt>
                <c:pt idx="762">
                  <c:v>202505</c:v>
                </c:pt>
                <c:pt idx="763">
                  <c:v>202307</c:v>
                </c:pt>
                <c:pt idx="764">
                  <c:v>202307</c:v>
                </c:pt>
                <c:pt idx="765">
                  <c:v>204184</c:v>
                </c:pt>
                <c:pt idx="766">
                  <c:v>202307</c:v>
                </c:pt>
                <c:pt idx="767">
                  <c:v>126512</c:v>
                </c:pt>
                <c:pt idx="768">
                  <c:v>202307</c:v>
                </c:pt>
                <c:pt idx="769">
                  <c:v>126512</c:v>
                </c:pt>
                <c:pt idx="770">
                  <c:v>204184</c:v>
                </c:pt>
                <c:pt idx="771">
                  <c:v>204184</c:v>
                </c:pt>
                <c:pt idx="772">
                  <c:v>219622</c:v>
                </c:pt>
                <c:pt idx="773">
                  <c:v>202505</c:v>
                </c:pt>
                <c:pt idx="774">
                  <c:v>202307</c:v>
                </c:pt>
                <c:pt idx="775">
                  <c:v>202307</c:v>
                </c:pt>
                <c:pt idx="776">
                  <c:v>202307</c:v>
                </c:pt>
                <c:pt idx="777">
                  <c:v>126512</c:v>
                </c:pt>
                <c:pt idx="778">
                  <c:v>126512</c:v>
                </c:pt>
                <c:pt idx="779">
                  <c:v>219622</c:v>
                </c:pt>
                <c:pt idx="780">
                  <c:v>126512</c:v>
                </c:pt>
                <c:pt idx="781">
                  <c:v>126512</c:v>
                </c:pt>
                <c:pt idx="782">
                  <c:v>202307</c:v>
                </c:pt>
                <c:pt idx="783">
                  <c:v>126512</c:v>
                </c:pt>
                <c:pt idx="784">
                  <c:v>202307</c:v>
                </c:pt>
                <c:pt idx="785">
                  <c:v>126512</c:v>
                </c:pt>
                <c:pt idx="786">
                  <c:v>204184</c:v>
                </c:pt>
                <c:pt idx="787">
                  <c:v>126512</c:v>
                </c:pt>
                <c:pt idx="788">
                  <c:v>126512</c:v>
                </c:pt>
                <c:pt idx="789">
                  <c:v>126512</c:v>
                </c:pt>
                <c:pt idx="790">
                  <c:v>202307</c:v>
                </c:pt>
                <c:pt idx="791">
                  <c:v>126512</c:v>
                </c:pt>
                <c:pt idx="792">
                  <c:v>203742</c:v>
                </c:pt>
                <c:pt idx="793">
                  <c:v>202307</c:v>
                </c:pt>
                <c:pt idx="794">
                  <c:v>126512</c:v>
                </c:pt>
                <c:pt idx="795">
                  <c:v>202307</c:v>
                </c:pt>
                <c:pt idx="796">
                  <c:v>204184</c:v>
                </c:pt>
                <c:pt idx="797">
                  <c:v>151315</c:v>
                </c:pt>
                <c:pt idx="798">
                  <c:v>202307</c:v>
                </c:pt>
                <c:pt idx="799">
                  <c:v>219622</c:v>
                </c:pt>
                <c:pt idx="800">
                  <c:v>204184</c:v>
                </c:pt>
                <c:pt idx="801">
                  <c:v>205863</c:v>
                </c:pt>
                <c:pt idx="802">
                  <c:v>126512</c:v>
                </c:pt>
                <c:pt idx="803">
                  <c:v>204184</c:v>
                </c:pt>
                <c:pt idx="804">
                  <c:v>219622</c:v>
                </c:pt>
                <c:pt idx="805">
                  <c:v>219622</c:v>
                </c:pt>
                <c:pt idx="806">
                  <c:v>126512</c:v>
                </c:pt>
                <c:pt idx="807">
                  <c:v>205863</c:v>
                </c:pt>
                <c:pt idx="808">
                  <c:v>204184</c:v>
                </c:pt>
                <c:pt idx="809">
                  <c:v>126512</c:v>
                </c:pt>
                <c:pt idx="810">
                  <c:v>126512</c:v>
                </c:pt>
                <c:pt idx="811">
                  <c:v>202307</c:v>
                </c:pt>
                <c:pt idx="812">
                  <c:v>204184</c:v>
                </c:pt>
                <c:pt idx="813">
                  <c:v>205863</c:v>
                </c:pt>
                <c:pt idx="814">
                  <c:v>202307</c:v>
                </c:pt>
                <c:pt idx="815">
                  <c:v>205863</c:v>
                </c:pt>
                <c:pt idx="816">
                  <c:v>219622</c:v>
                </c:pt>
                <c:pt idx="817">
                  <c:v>126512</c:v>
                </c:pt>
                <c:pt idx="818">
                  <c:v>204184</c:v>
                </c:pt>
                <c:pt idx="819">
                  <c:v>205863</c:v>
                </c:pt>
                <c:pt idx="820">
                  <c:v>200898</c:v>
                </c:pt>
                <c:pt idx="821">
                  <c:v>202307</c:v>
                </c:pt>
                <c:pt idx="822">
                  <c:v>204184</c:v>
                </c:pt>
                <c:pt idx="823">
                  <c:v>126512</c:v>
                </c:pt>
                <c:pt idx="824">
                  <c:v>219622</c:v>
                </c:pt>
                <c:pt idx="825">
                  <c:v>204184</c:v>
                </c:pt>
                <c:pt idx="826">
                  <c:v>126512</c:v>
                </c:pt>
                <c:pt idx="827">
                  <c:v>204184</c:v>
                </c:pt>
                <c:pt idx="828">
                  <c:v>202307</c:v>
                </c:pt>
                <c:pt idx="829">
                  <c:v>202307</c:v>
                </c:pt>
                <c:pt idx="830">
                  <c:v>205863</c:v>
                </c:pt>
                <c:pt idx="831">
                  <c:v>151315</c:v>
                </c:pt>
                <c:pt idx="832">
                  <c:v>202307</c:v>
                </c:pt>
                <c:pt idx="833">
                  <c:v>204184</c:v>
                </c:pt>
                <c:pt idx="834">
                  <c:v>202307</c:v>
                </c:pt>
                <c:pt idx="835">
                  <c:v>203742</c:v>
                </c:pt>
                <c:pt idx="836">
                  <c:v>151315</c:v>
                </c:pt>
                <c:pt idx="837">
                  <c:v>202307</c:v>
                </c:pt>
                <c:pt idx="838">
                  <c:v>203819</c:v>
                </c:pt>
                <c:pt idx="839">
                  <c:v>202307</c:v>
                </c:pt>
                <c:pt idx="840">
                  <c:v>219622</c:v>
                </c:pt>
                <c:pt idx="841">
                  <c:v>205863</c:v>
                </c:pt>
                <c:pt idx="842">
                  <c:v>206302</c:v>
                </c:pt>
                <c:pt idx="843">
                  <c:v>202307</c:v>
                </c:pt>
                <c:pt idx="844">
                  <c:v>126512</c:v>
                </c:pt>
                <c:pt idx="845">
                  <c:v>219622</c:v>
                </c:pt>
                <c:pt idx="846">
                  <c:v>205863</c:v>
                </c:pt>
                <c:pt idx="847">
                  <c:v>202307</c:v>
                </c:pt>
                <c:pt idx="848">
                  <c:v>126512</c:v>
                </c:pt>
                <c:pt idx="849">
                  <c:v>126512</c:v>
                </c:pt>
                <c:pt idx="850">
                  <c:v>202307</c:v>
                </c:pt>
                <c:pt idx="851">
                  <c:v>126512</c:v>
                </c:pt>
                <c:pt idx="852">
                  <c:v>202307</c:v>
                </c:pt>
                <c:pt idx="853">
                  <c:v>219622</c:v>
                </c:pt>
                <c:pt idx="854">
                  <c:v>203742</c:v>
                </c:pt>
                <c:pt idx="855">
                  <c:v>200898</c:v>
                </c:pt>
                <c:pt idx="856">
                  <c:v>126512</c:v>
                </c:pt>
                <c:pt idx="857">
                  <c:v>219622</c:v>
                </c:pt>
                <c:pt idx="858">
                  <c:v>202307</c:v>
                </c:pt>
                <c:pt idx="859">
                  <c:v>200898</c:v>
                </c:pt>
                <c:pt idx="860">
                  <c:v>207499</c:v>
                </c:pt>
                <c:pt idx="861">
                  <c:v>204184</c:v>
                </c:pt>
                <c:pt idx="862">
                  <c:v>103681</c:v>
                </c:pt>
                <c:pt idx="863">
                  <c:v>203742</c:v>
                </c:pt>
                <c:pt idx="864">
                  <c:v>126512</c:v>
                </c:pt>
                <c:pt idx="865">
                  <c:v>202307</c:v>
                </c:pt>
                <c:pt idx="866">
                  <c:v>184109</c:v>
                </c:pt>
                <c:pt idx="867">
                  <c:v>204184</c:v>
                </c:pt>
                <c:pt idx="868">
                  <c:v>203819</c:v>
                </c:pt>
                <c:pt idx="869">
                  <c:v>103681</c:v>
                </c:pt>
                <c:pt idx="870">
                  <c:v>126512</c:v>
                </c:pt>
                <c:pt idx="871">
                  <c:v>126512</c:v>
                </c:pt>
                <c:pt idx="872">
                  <c:v>126512</c:v>
                </c:pt>
                <c:pt idx="873">
                  <c:v>204184</c:v>
                </c:pt>
                <c:pt idx="874">
                  <c:v>126512</c:v>
                </c:pt>
                <c:pt idx="875">
                  <c:v>219622</c:v>
                </c:pt>
                <c:pt idx="876">
                  <c:v>126512</c:v>
                </c:pt>
                <c:pt idx="877">
                  <c:v>202505</c:v>
                </c:pt>
                <c:pt idx="878">
                  <c:v>219622</c:v>
                </c:pt>
                <c:pt idx="879">
                  <c:v>151315</c:v>
                </c:pt>
                <c:pt idx="880">
                  <c:v>126512</c:v>
                </c:pt>
                <c:pt idx="881">
                  <c:v>202307</c:v>
                </c:pt>
                <c:pt idx="882">
                  <c:v>112238</c:v>
                </c:pt>
                <c:pt idx="883">
                  <c:v>126512</c:v>
                </c:pt>
                <c:pt idx="884">
                  <c:v>126512</c:v>
                </c:pt>
                <c:pt idx="885">
                  <c:v>126512</c:v>
                </c:pt>
                <c:pt idx="886">
                  <c:v>202307</c:v>
                </c:pt>
                <c:pt idx="887">
                  <c:v>219622</c:v>
                </c:pt>
                <c:pt idx="888">
                  <c:v>126512</c:v>
                </c:pt>
                <c:pt idx="889">
                  <c:v>126512</c:v>
                </c:pt>
                <c:pt idx="890">
                  <c:v>184109</c:v>
                </c:pt>
                <c:pt idx="891">
                  <c:v>204184</c:v>
                </c:pt>
                <c:pt idx="892">
                  <c:v>202307</c:v>
                </c:pt>
                <c:pt idx="893">
                  <c:v>204184</c:v>
                </c:pt>
                <c:pt idx="894">
                  <c:v>205863</c:v>
                </c:pt>
                <c:pt idx="895">
                  <c:v>204184</c:v>
                </c:pt>
                <c:pt idx="896">
                  <c:v>203742</c:v>
                </c:pt>
                <c:pt idx="897">
                  <c:v>203819</c:v>
                </c:pt>
                <c:pt idx="898">
                  <c:v>203742</c:v>
                </c:pt>
                <c:pt idx="899">
                  <c:v>202505</c:v>
                </c:pt>
                <c:pt idx="900">
                  <c:v>126512</c:v>
                </c:pt>
                <c:pt idx="901">
                  <c:v>126512</c:v>
                </c:pt>
                <c:pt idx="902">
                  <c:v>204184</c:v>
                </c:pt>
                <c:pt idx="903">
                  <c:v>202307</c:v>
                </c:pt>
                <c:pt idx="904">
                  <c:v>202307</c:v>
                </c:pt>
                <c:pt idx="905">
                  <c:v>207499</c:v>
                </c:pt>
                <c:pt idx="906">
                  <c:v>204184</c:v>
                </c:pt>
                <c:pt idx="907">
                  <c:v>204184</c:v>
                </c:pt>
                <c:pt idx="908">
                  <c:v>126512</c:v>
                </c:pt>
                <c:pt idx="909">
                  <c:v>204184</c:v>
                </c:pt>
                <c:pt idx="910">
                  <c:v>202307</c:v>
                </c:pt>
                <c:pt idx="911">
                  <c:v>126512</c:v>
                </c:pt>
                <c:pt idx="912">
                  <c:v>200898</c:v>
                </c:pt>
                <c:pt idx="913">
                  <c:v>202307</c:v>
                </c:pt>
                <c:pt idx="914">
                  <c:v>202307</c:v>
                </c:pt>
                <c:pt idx="915">
                  <c:v>202505</c:v>
                </c:pt>
                <c:pt idx="916">
                  <c:v>202307</c:v>
                </c:pt>
                <c:pt idx="917">
                  <c:v>204184</c:v>
                </c:pt>
                <c:pt idx="918">
                  <c:v>202307</c:v>
                </c:pt>
                <c:pt idx="919">
                  <c:v>126512</c:v>
                </c:pt>
                <c:pt idx="920">
                  <c:v>126512</c:v>
                </c:pt>
                <c:pt idx="921">
                  <c:v>202307</c:v>
                </c:pt>
                <c:pt idx="922">
                  <c:v>204184</c:v>
                </c:pt>
                <c:pt idx="923">
                  <c:v>204184</c:v>
                </c:pt>
                <c:pt idx="924">
                  <c:v>202307</c:v>
                </c:pt>
                <c:pt idx="925">
                  <c:v>219622</c:v>
                </c:pt>
                <c:pt idx="926">
                  <c:v>126512</c:v>
                </c:pt>
                <c:pt idx="927">
                  <c:v>202307</c:v>
                </c:pt>
                <c:pt idx="928">
                  <c:v>202307</c:v>
                </c:pt>
                <c:pt idx="929">
                  <c:v>202307</c:v>
                </c:pt>
                <c:pt idx="930">
                  <c:v>200898</c:v>
                </c:pt>
                <c:pt idx="931">
                  <c:v>126512</c:v>
                </c:pt>
                <c:pt idx="932">
                  <c:v>126512</c:v>
                </c:pt>
                <c:pt idx="933">
                  <c:v>126512</c:v>
                </c:pt>
                <c:pt idx="934">
                  <c:v>126512</c:v>
                </c:pt>
                <c:pt idx="935">
                  <c:v>202307</c:v>
                </c:pt>
                <c:pt idx="936">
                  <c:v>204184</c:v>
                </c:pt>
                <c:pt idx="937">
                  <c:v>126512</c:v>
                </c:pt>
                <c:pt idx="938">
                  <c:v>219622</c:v>
                </c:pt>
                <c:pt idx="939">
                  <c:v>103681</c:v>
                </c:pt>
                <c:pt idx="940">
                  <c:v>204184</c:v>
                </c:pt>
                <c:pt idx="941">
                  <c:v>204184</c:v>
                </c:pt>
                <c:pt idx="942">
                  <c:v>126512</c:v>
                </c:pt>
                <c:pt idx="943">
                  <c:v>204184</c:v>
                </c:pt>
                <c:pt idx="944">
                  <c:v>126512</c:v>
                </c:pt>
                <c:pt idx="945">
                  <c:v>204184</c:v>
                </c:pt>
                <c:pt idx="946">
                  <c:v>204184</c:v>
                </c:pt>
                <c:pt idx="947">
                  <c:v>184109</c:v>
                </c:pt>
                <c:pt idx="948">
                  <c:v>202307</c:v>
                </c:pt>
                <c:pt idx="949">
                  <c:v>204184</c:v>
                </c:pt>
                <c:pt idx="950">
                  <c:v>206302</c:v>
                </c:pt>
                <c:pt idx="951">
                  <c:v>126512</c:v>
                </c:pt>
                <c:pt idx="952">
                  <c:v>204184</c:v>
                </c:pt>
                <c:pt idx="953">
                  <c:v>126512</c:v>
                </c:pt>
                <c:pt idx="954">
                  <c:v>184109</c:v>
                </c:pt>
                <c:pt idx="955">
                  <c:v>126512</c:v>
                </c:pt>
                <c:pt idx="956">
                  <c:v>126512</c:v>
                </c:pt>
                <c:pt idx="957">
                  <c:v>203750</c:v>
                </c:pt>
                <c:pt idx="958">
                  <c:v>126512</c:v>
                </c:pt>
                <c:pt idx="959">
                  <c:v>126512</c:v>
                </c:pt>
                <c:pt idx="960">
                  <c:v>203819</c:v>
                </c:pt>
                <c:pt idx="961">
                  <c:v>126512</c:v>
                </c:pt>
                <c:pt idx="962">
                  <c:v>126512</c:v>
                </c:pt>
                <c:pt idx="963">
                  <c:v>126512</c:v>
                </c:pt>
                <c:pt idx="964">
                  <c:v>202307</c:v>
                </c:pt>
                <c:pt idx="965">
                  <c:v>126512</c:v>
                </c:pt>
                <c:pt idx="966">
                  <c:v>184109</c:v>
                </c:pt>
                <c:pt idx="967">
                  <c:v>126512</c:v>
                </c:pt>
                <c:pt idx="968">
                  <c:v>204184</c:v>
                </c:pt>
                <c:pt idx="969">
                  <c:v>202505</c:v>
                </c:pt>
                <c:pt idx="970">
                  <c:v>204184</c:v>
                </c:pt>
                <c:pt idx="971">
                  <c:v>126512</c:v>
                </c:pt>
                <c:pt idx="972">
                  <c:v>204184</c:v>
                </c:pt>
                <c:pt idx="973">
                  <c:v>126512</c:v>
                </c:pt>
                <c:pt idx="974">
                  <c:v>126512</c:v>
                </c:pt>
                <c:pt idx="975">
                  <c:v>204184</c:v>
                </c:pt>
                <c:pt idx="976">
                  <c:v>204184</c:v>
                </c:pt>
                <c:pt idx="977">
                  <c:v>219622</c:v>
                </c:pt>
                <c:pt idx="978">
                  <c:v>202505</c:v>
                </c:pt>
                <c:pt idx="979">
                  <c:v>204184</c:v>
                </c:pt>
                <c:pt idx="980">
                  <c:v>126512</c:v>
                </c:pt>
                <c:pt idx="981">
                  <c:v>126512</c:v>
                </c:pt>
                <c:pt idx="982">
                  <c:v>200898</c:v>
                </c:pt>
                <c:pt idx="983">
                  <c:v>200898</c:v>
                </c:pt>
                <c:pt idx="984">
                  <c:v>204184</c:v>
                </c:pt>
                <c:pt idx="985">
                  <c:v>114533</c:v>
                </c:pt>
                <c:pt idx="986">
                  <c:v>204184</c:v>
                </c:pt>
                <c:pt idx="987">
                  <c:v>126512</c:v>
                </c:pt>
                <c:pt idx="988">
                  <c:v>200898</c:v>
                </c:pt>
                <c:pt idx="989">
                  <c:v>151315</c:v>
                </c:pt>
                <c:pt idx="990">
                  <c:v>151315</c:v>
                </c:pt>
                <c:pt idx="991">
                  <c:v>202505</c:v>
                </c:pt>
                <c:pt idx="992">
                  <c:v>200898</c:v>
                </c:pt>
                <c:pt idx="993">
                  <c:v>202307</c:v>
                </c:pt>
                <c:pt idx="994">
                  <c:v>126512</c:v>
                </c:pt>
                <c:pt idx="995">
                  <c:v>202505</c:v>
                </c:pt>
                <c:pt idx="996">
                  <c:v>204184</c:v>
                </c:pt>
                <c:pt idx="997">
                  <c:v>202505</c:v>
                </c:pt>
                <c:pt idx="998">
                  <c:v>202307</c:v>
                </c:pt>
                <c:pt idx="999">
                  <c:v>202505</c:v>
                </c:pt>
                <c:pt idx="1000">
                  <c:v>204184</c:v>
                </c:pt>
                <c:pt idx="1001">
                  <c:v>204184</c:v>
                </c:pt>
                <c:pt idx="1002">
                  <c:v>204184</c:v>
                </c:pt>
                <c:pt idx="1003">
                  <c:v>204184</c:v>
                </c:pt>
                <c:pt idx="1004">
                  <c:v>202505</c:v>
                </c:pt>
                <c:pt idx="1005">
                  <c:v>151315</c:v>
                </c:pt>
                <c:pt idx="1006">
                  <c:v>202307</c:v>
                </c:pt>
                <c:pt idx="1007">
                  <c:v>200898</c:v>
                </c:pt>
                <c:pt idx="1008">
                  <c:v>151315</c:v>
                </c:pt>
                <c:pt idx="1009">
                  <c:v>204184</c:v>
                </c:pt>
                <c:pt idx="1010">
                  <c:v>126512</c:v>
                </c:pt>
                <c:pt idx="1011">
                  <c:v>202505</c:v>
                </c:pt>
                <c:pt idx="1012">
                  <c:v>202505</c:v>
                </c:pt>
                <c:pt idx="1013">
                  <c:v>151315</c:v>
                </c:pt>
                <c:pt idx="1014">
                  <c:v>203007</c:v>
                </c:pt>
                <c:pt idx="1015">
                  <c:v>126512</c:v>
                </c:pt>
                <c:pt idx="1016">
                  <c:v>118221</c:v>
                </c:pt>
                <c:pt idx="1017">
                  <c:v>204184</c:v>
                </c:pt>
                <c:pt idx="1018">
                  <c:v>151315</c:v>
                </c:pt>
                <c:pt idx="1019">
                  <c:v>196321</c:v>
                </c:pt>
                <c:pt idx="1020">
                  <c:v>219622</c:v>
                </c:pt>
                <c:pt idx="1021">
                  <c:v>202505</c:v>
                </c:pt>
                <c:pt idx="1022">
                  <c:v>206302</c:v>
                </c:pt>
                <c:pt idx="1023">
                  <c:v>202307</c:v>
                </c:pt>
                <c:pt idx="1024">
                  <c:v>151315</c:v>
                </c:pt>
                <c:pt idx="1025">
                  <c:v>126512</c:v>
                </c:pt>
                <c:pt idx="1026">
                  <c:v>202505</c:v>
                </c:pt>
                <c:pt idx="1027">
                  <c:v>202505</c:v>
                </c:pt>
                <c:pt idx="1028">
                  <c:v>126512</c:v>
                </c:pt>
                <c:pt idx="1029">
                  <c:v>151315</c:v>
                </c:pt>
                <c:pt idx="1030">
                  <c:v>219622</c:v>
                </c:pt>
                <c:pt idx="1031">
                  <c:v>204184</c:v>
                </c:pt>
                <c:pt idx="1032">
                  <c:v>206302</c:v>
                </c:pt>
                <c:pt idx="1033">
                  <c:v>204184</c:v>
                </c:pt>
                <c:pt idx="1034">
                  <c:v>126512</c:v>
                </c:pt>
                <c:pt idx="1035">
                  <c:v>151315</c:v>
                </c:pt>
                <c:pt idx="1036">
                  <c:v>126512</c:v>
                </c:pt>
                <c:pt idx="1037">
                  <c:v>204184</c:v>
                </c:pt>
                <c:pt idx="1038">
                  <c:v>202307</c:v>
                </c:pt>
                <c:pt idx="1039">
                  <c:v>202505</c:v>
                </c:pt>
                <c:pt idx="1040">
                  <c:v>203819</c:v>
                </c:pt>
                <c:pt idx="1041">
                  <c:v>203819</c:v>
                </c:pt>
                <c:pt idx="1042">
                  <c:v>151315</c:v>
                </c:pt>
                <c:pt idx="1043">
                  <c:v>202307</c:v>
                </c:pt>
                <c:pt idx="1044">
                  <c:v>200898</c:v>
                </c:pt>
                <c:pt idx="1045">
                  <c:v>200898</c:v>
                </c:pt>
                <c:pt idx="1046">
                  <c:v>204184</c:v>
                </c:pt>
                <c:pt idx="1047">
                  <c:v>184109</c:v>
                </c:pt>
                <c:pt idx="1048">
                  <c:v>200898</c:v>
                </c:pt>
                <c:pt idx="1049">
                  <c:v>204184</c:v>
                </c:pt>
                <c:pt idx="1050">
                  <c:v>126512</c:v>
                </c:pt>
                <c:pt idx="1051">
                  <c:v>120653</c:v>
                </c:pt>
                <c:pt idx="1052">
                  <c:v>202505</c:v>
                </c:pt>
                <c:pt idx="1053">
                  <c:v>204184</c:v>
                </c:pt>
                <c:pt idx="1054">
                  <c:v>126512</c:v>
                </c:pt>
                <c:pt idx="1055">
                  <c:v>204184</c:v>
                </c:pt>
                <c:pt idx="1056">
                  <c:v>204184</c:v>
                </c:pt>
                <c:pt idx="1057">
                  <c:v>202307</c:v>
                </c:pt>
                <c:pt idx="1058">
                  <c:v>126512</c:v>
                </c:pt>
                <c:pt idx="1059">
                  <c:v>151315</c:v>
                </c:pt>
                <c:pt idx="1060">
                  <c:v>151315</c:v>
                </c:pt>
                <c:pt idx="1061">
                  <c:v>203819</c:v>
                </c:pt>
                <c:pt idx="1062">
                  <c:v>202505</c:v>
                </c:pt>
                <c:pt idx="1063">
                  <c:v>155083</c:v>
                </c:pt>
                <c:pt idx="1064">
                  <c:v>204184</c:v>
                </c:pt>
                <c:pt idx="1065">
                  <c:v>200898</c:v>
                </c:pt>
                <c:pt idx="1066">
                  <c:v>207499</c:v>
                </c:pt>
                <c:pt idx="1067">
                  <c:v>126512</c:v>
                </c:pt>
                <c:pt idx="1068">
                  <c:v>203819</c:v>
                </c:pt>
                <c:pt idx="1069">
                  <c:v>202505</c:v>
                </c:pt>
                <c:pt idx="1070">
                  <c:v>151315</c:v>
                </c:pt>
                <c:pt idx="1071">
                  <c:v>203819</c:v>
                </c:pt>
                <c:pt idx="1072">
                  <c:v>202505</c:v>
                </c:pt>
                <c:pt idx="1073">
                  <c:v>204184</c:v>
                </c:pt>
                <c:pt idx="1074">
                  <c:v>151315</c:v>
                </c:pt>
                <c:pt idx="1075">
                  <c:v>184109</c:v>
                </c:pt>
                <c:pt idx="1076">
                  <c:v>202505</c:v>
                </c:pt>
                <c:pt idx="1077">
                  <c:v>184109</c:v>
                </c:pt>
                <c:pt idx="1078">
                  <c:v>126512</c:v>
                </c:pt>
                <c:pt idx="1079">
                  <c:v>204184</c:v>
                </c:pt>
                <c:pt idx="1080">
                  <c:v>200898</c:v>
                </c:pt>
                <c:pt idx="1081">
                  <c:v>202505</c:v>
                </c:pt>
                <c:pt idx="1082">
                  <c:v>114533</c:v>
                </c:pt>
                <c:pt idx="1083">
                  <c:v>151315</c:v>
                </c:pt>
                <c:pt idx="1084">
                  <c:v>151315</c:v>
                </c:pt>
                <c:pt idx="1085">
                  <c:v>204184</c:v>
                </c:pt>
                <c:pt idx="1086">
                  <c:v>204184</c:v>
                </c:pt>
                <c:pt idx="1087">
                  <c:v>151315</c:v>
                </c:pt>
                <c:pt idx="1088">
                  <c:v>203007</c:v>
                </c:pt>
                <c:pt idx="1089">
                  <c:v>219622</c:v>
                </c:pt>
                <c:pt idx="1090">
                  <c:v>202505</c:v>
                </c:pt>
                <c:pt idx="1091">
                  <c:v>184109</c:v>
                </c:pt>
                <c:pt idx="1092">
                  <c:v>202505</c:v>
                </c:pt>
                <c:pt idx="1093">
                  <c:v>126512</c:v>
                </c:pt>
                <c:pt idx="1094">
                  <c:v>203819</c:v>
                </c:pt>
                <c:pt idx="1095">
                  <c:v>151315</c:v>
                </c:pt>
                <c:pt idx="1096">
                  <c:v>151315</c:v>
                </c:pt>
                <c:pt idx="1097">
                  <c:v>151315</c:v>
                </c:pt>
                <c:pt idx="1098">
                  <c:v>184109</c:v>
                </c:pt>
                <c:pt idx="1099">
                  <c:v>204184</c:v>
                </c:pt>
                <c:pt idx="1100">
                  <c:v>151315</c:v>
                </c:pt>
                <c:pt idx="1101">
                  <c:v>184109</c:v>
                </c:pt>
                <c:pt idx="1102">
                  <c:v>204184</c:v>
                </c:pt>
                <c:pt idx="1103">
                  <c:v>204184</c:v>
                </c:pt>
                <c:pt idx="1104">
                  <c:v>196321</c:v>
                </c:pt>
                <c:pt idx="1105">
                  <c:v>126512</c:v>
                </c:pt>
                <c:pt idx="1106">
                  <c:v>202505</c:v>
                </c:pt>
                <c:pt idx="1107">
                  <c:v>204184</c:v>
                </c:pt>
                <c:pt idx="1108">
                  <c:v>203819</c:v>
                </c:pt>
                <c:pt idx="1109">
                  <c:v>204184</c:v>
                </c:pt>
                <c:pt idx="1110">
                  <c:v>151315</c:v>
                </c:pt>
                <c:pt idx="1111">
                  <c:v>151315</c:v>
                </c:pt>
                <c:pt idx="1112">
                  <c:v>120653</c:v>
                </c:pt>
                <c:pt idx="1113">
                  <c:v>200898</c:v>
                </c:pt>
                <c:pt idx="1114">
                  <c:v>203819</c:v>
                </c:pt>
                <c:pt idx="1115">
                  <c:v>184109</c:v>
                </c:pt>
                <c:pt idx="1116">
                  <c:v>202505</c:v>
                </c:pt>
                <c:pt idx="1117">
                  <c:v>200898</c:v>
                </c:pt>
                <c:pt idx="1118">
                  <c:v>204184</c:v>
                </c:pt>
                <c:pt idx="1119">
                  <c:v>151315</c:v>
                </c:pt>
                <c:pt idx="1120">
                  <c:v>204184</c:v>
                </c:pt>
                <c:pt idx="1121">
                  <c:v>158114</c:v>
                </c:pt>
                <c:pt idx="1122">
                  <c:v>202505</c:v>
                </c:pt>
                <c:pt idx="1123">
                  <c:v>204184</c:v>
                </c:pt>
                <c:pt idx="1124">
                  <c:v>202505</c:v>
                </c:pt>
                <c:pt idx="1125">
                  <c:v>202505</c:v>
                </c:pt>
                <c:pt idx="1126">
                  <c:v>112238</c:v>
                </c:pt>
                <c:pt idx="1127">
                  <c:v>114533</c:v>
                </c:pt>
                <c:pt idx="1128">
                  <c:v>202505</c:v>
                </c:pt>
                <c:pt idx="1129">
                  <c:v>203819</c:v>
                </c:pt>
                <c:pt idx="1130">
                  <c:v>204184</c:v>
                </c:pt>
                <c:pt idx="1131">
                  <c:v>151315</c:v>
                </c:pt>
                <c:pt idx="1132">
                  <c:v>151315</c:v>
                </c:pt>
                <c:pt idx="1133">
                  <c:v>204184</c:v>
                </c:pt>
                <c:pt idx="1134">
                  <c:v>200898</c:v>
                </c:pt>
                <c:pt idx="1135">
                  <c:v>200898</c:v>
                </c:pt>
                <c:pt idx="1136">
                  <c:v>204184</c:v>
                </c:pt>
                <c:pt idx="1137">
                  <c:v>151315</c:v>
                </c:pt>
                <c:pt idx="1138">
                  <c:v>203750</c:v>
                </c:pt>
                <c:pt idx="1139">
                  <c:v>151315</c:v>
                </c:pt>
                <c:pt idx="1140">
                  <c:v>203819</c:v>
                </c:pt>
                <c:pt idx="1141">
                  <c:v>184109</c:v>
                </c:pt>
                <c:pt idx="1142">
                  <c:v>206302</c:v>
                </c:pt>
                <c:pt idx="1143">
                  <c:v>184109</c:v>
                </c:pt>
                <c:pt idx="1144">
                  <c:v>202505</c:v>
                </c:pt>
                <c:pt idx="1145">
                  <c:v>204184</c:v>
                </c:pt>
                <c:pt idx="1146">
                  <c:v>151315</c:v>
                </c:pt>
                <c:pt idx="1147">
                  <c:v>202505</c:v>
                </c:pt>
                <c:pt idx="1148">
                  <c:v>204184</c:v>
                </c:pt>
                <c:pt idx="1149">
                  <c:v>204184</c:v>
                </c:pt>
                <c:pt idx="1150">
                  <c:v>151315</c:v>
                </c:pt>
                <c:pt idx="1151">
                  <c:v>151315</c:v>
                </c:pt>
                <c:pt idx="1152">
                  <c:v>114533</c:v>
                </c:pt>
                <c:pt idx="1153">
                  <c:v>151315</c:v>
                </c:pt>
                <c:pt idx="1154">
                  <c:v>202505</c:v>
                </c:pt>
                <c:pt idx="1155">
                  <c:v>155083</c:v>
                </c:pt>
                <c:pt idx="1156">
                  <c:v>202505</c:v>
                </c:pt>
                <c:pt idx="1157">
                  <c:v>112238</c:v>
                </c:pt>
                <c:pt idx="1158">
                  <c:v>202505</c:v>
                </c:pt>
                <c:pt idx="1159">
                  <c:v>204184</c:v>
                </c:pt>
                <c:pt idx="1160">
                  <c:v>202505</c:v>
                </c:pt>
                <c:pt idx="1161">
                  <c:v>202505</c:v>
                </c:pt>
                <c:pt idx="1162">
                  <c:v>151315</c:v>
                </c:pt>
                <c:pt idx="1163">
                  <c:v>204184</c:v>
                </c:pt>
                <c:pt idx="1164">
                  <c:v>207499</c:v>
                </c:pt>
                <c:pt idx="1165">
                  <c:v>184109</c:v>
                </c:pt>
                <c:pt idx="1166">
                  <c:v>151315</c:v>
                </c:pt>
                <c:pt idx="1167">
                  <c:v>200898</c:v>
                </c:pt>
                <c:pt idx="1168">
                  <c:v>151315</c:v>
                </c:pt>
                <c:pt idx="1169">
                  <c:v>151315</c:v>
                </c:pt>
                <c:pt idx="1170">
                  <c:v>158114</c:v>
                </c:pt>
                <c:pt idx="1171">
                  <c:v>203819</c:v>
                </c:pt>
                <c:pt idx="1172">
                  <c:v>151315</c:v>
                </c:pt>
                <c:pt idx="1173">
                  <c:v>112238</c:v>
                </c:pt>
                <c:pt idx="1174">
                  <c:v>204184</c:v>
                </c:pt>
                <c:pt idx="1175">
                  <c:v>200898</c:v>
                </c:pt>
                <c:pt idx="1176">
                  <c:v>203819</c:v>
                </c:pt>
                <c:pt idx="1177">
                  <c:v>200898</c:v>
                </c:pt>
                <c:pt idx="1178">
                  <c:v>151315</c:v>
                </c:pt>
                <c:pt idx="1179">
                  <c:v>120653</c:v>
                </c:pt>
                <c:pt idx="1180">
                  <c:v>202505</c:v>
                </c:pt>
                <c:pt idx="1181">
                  <c:v>202505</c:v>
                </c:pt>
                <c:pt idx="1182">
                  <c:v>184109</c:v>
                </c:pt>
                <c:pt idx="1183">
                  <c:v>140167</c:v>
                </c:pt>
                <c:pt idx="1184">
                  <c:v>202505</c:v>
                </c:pt>
                <c:pt idx="1185">
                  <c:v>114533</c:v>
                </c:pt>
                <c:pt idx="1186">
                  <c:v>151315</c:v>
                </c:pt>
                <c:pt idx="1187">
                  <c:v>184109</c:v>
                </c:pt>
                <c:pt idx="1188">
                  <c:v>151315</c:v>
                </c:pt>
                <c:pt idx="1189">
                  <c:v>184109</c:v>
                </c:pt>
                <c:pt idx="1190">
                  <c:v>203819</c:v>
                </c:pt>
                <c:pt idx="1191">
                  <c:v>184109</c:v>
                </c:pt>
                <c:pt idx="1192">
                  <c:v>114533</c:v>
                </c:pt>
                <c:pt idx="1193">
                  <c:v>202505</c:v>
                </c:pt>
                <c:pt idx="1194">
                  <c:v>151315</c:v>
                </c:pt>
                <c:pt idx="1195">
                  <c:v>206302</c:v>
                </c:pt>
                <c:pt idx="1196">
                  <c:v>207499</c:v>
                </c:pt>
                <c:pt idx="1197">
                  <c:v>184109</c:v>
                </c:pt>
                <c:pt idx="1198">
                  <c:v>202505</c:v>
                </c:pt>
                <c:pt idx="1199">
                  <c:v>207499</c:v>
                </c:pt>
                <c:pt idx="1200">
                  <c:v>152513</c:v>
                </c:pt>
                <c:pt idx="1201">
                  <c:v>184109</c:v>
                </c:pt>
                <c:pt idx="1202">
                  <c:v>151315</c:v>
                </c:pt>
                <c:pt idx="1203">
                  <c:v>206302</c:v>
                </c:pt>
                <c:pt idx="1204">
                  <c:v>202505</c:v>
                </c:pt>
                <c:pt idx="1205">
                  <c:v>114533</c:v>
                </c:pt>
                <c:pt idx="1206">
                  <c:v>203750</c:v>
                </c:pt>
                <c:pt idx="1207">
                  <c:v>207499</c:v>
                </c:pt>
                <c:pt idx="1208">
                  <c:v>184109</c:v>
                </c:pt>
                <c:pt idx="1209">
                  <c:v>202505</c:v>
                </c:pt>
                <c:pt idx="1210">
                  <c:v>204184</c:v>
                </c:pt>
                <c:pt idx="1211">
                  <c:v>114533</c:v>
                </c:pt>
                <c:pt idx="1212">
                  <c:v>203819</c:v>
                </c:pt>
                <c:pt idx="1213">
                  <c:v>202505</c:v>
                </c:pt>
                <c:pt idx="1214">
                  <c:v>203819</c:v>
                </c:pt>
                <c:pt idx="1215">
                  <c:v>203819</c:v>
                </c:pt>
                <c:pt idx="1216">
                  <c:v>203819</c:v>
                </c:pt>
                <c:pt idx="1217">
                  <c:v>204184</c:v>
                </c:pt>
                <c:pt idx="1218">
                  <c:v>200898</c:v>
                </c:pt>
                <c:pt idx="1219">
                  <c:v>206302</c:v>
                </c:pt>
                <c:pt idx="1220">
                  <c:v>151315</c:v>
                </c:pt>
                <c:pt idx="1221">
                  <c:v>207499</c:v>
                </c:pt>
                <c:pt idx="1222">
                  <c:v>119557</c:v>
                </c:pt>
                <c:pt idx="1223">
                  <c:v>204184</c:v>
                </c:pt>
                <c:pt idx="1224">
                  <c:v>203819</c:v>
                </c:pt>
                <c:pt idx="1225">
                  <c:v>184109</c:v>
                </c:pt>
                <c:pt idx="1226">
                  <c:v>114533</c:v>
                </c:pt>
                <c:pt idx="1227">
                  <c:v>196321</c:v>
                </c:pt>
                <c:pt idx="1228">
                  <c:v>202505</c:v>
                </c:pt>
                <c:pt idx="1229">
                  <c:v>151315</c:v>
                </c:pt>
                <c:pt idx="1230">
                  <c:v>206302</c:v>
                </c:pt>
                <c:pt idx="1231">
                  <c:v>206302</c:v>
                </c:pt>
                <c:pt idx="1232">
                  <c:v>202505</c:v>
                </c:pt>
                <c:pt idx="1233">
                  <c:v>203819</c:v>
                </c:pt>
                <c:pt idx="1234">
                  <c:v>203007</c:v>
                </c:pt>
                <c:pt idx="1235">
                  <c:v>204184</c:v>
                </c:pt>
                <c:pt idx="1236">
                  <c:v>206302</c:v>
                </c:pt>
                <c:pt idx="1237">
                  <c:v>203819</c:v>
                </c:pt>
                <c:pt idx="1238">
                  <c:v>203750</c:v>
                </c:pt>
                <c:pt idx="1239">
                  <c:v>114533</c:v>
                </c:pt>
                <c:pt idx="1240">
                  <c:v>203007</c:v>
                </c:pt>
                <c:pt idx="1241">
                  <c:v>184109</c:v>
                </c:pt>
                <c:pt idx="1242">
                  <c:v>151315</c:v>
                </c:pt>
                <c:pt idx="1243">
                  <c:v>203819</c:v>
                </c:pt>
                <c:pt idx="1244">
                  <c:v>151315</c:v>
                </c:pt>
                <c:pt idx="1245">
                  <c:v>200898</c:v>
                </c:pt>
                <c:pt idx="1246">
                  <c:v>207499</c:v>
                </c:pt>
                <c:pt idx="1247">
                  <c:v>204184</c:v>
                </c:pt>
                <c:pt idx="1248">
                  <c:v>184109</c:v>
                </c:pt>
                <c:pt idx="1249">
                  <c:v>200898</c:v>
                </c:pt>
                <c:pt idx="1250">
                  <c:v>151315</c:v>
                </c:pt>
                <c:pt idx="1251">
                  <c:v>114533</c:v>
                </c:pt>
                <c:pt idx="1252">
                  <c:v>114533</c:v>
                </c:pt>
                <c:pt idx="1253">
                  <c:v>151315</c:v>
                </c:pt>
                <c:pt idx="1254">
                  <c:v>202505</c:v>
                </c:pt>
                <c:pt idx="1255">
                  <c:v>151315</c:v>
                </c:pt>
                <c:pt idx="1256">
                  <c:v>103681</c:v>
                </c:pt>
                <c:pt idx="1257">
                  <c:v>151315</c:v>
                </c:pt>
                <c:pt idx="1258">
                  <c:v>114533</c:v>
                </c:pt>
                <c:pt idx="1259">
                  <c:v>203819</c:v>
                </c:pt>
                <c:pt idx="1260">
                  <c:v>196321</c:v>
                </c:pt>
                <c:pt idx="1261">
                  <c:v>151315</c:v>
                </c:pt>
                <c:pt idx="1262">
                  <c:v>203819</c:v>
                </c:pt>
                <c:pt idx="1263">
                  <c:v>202505</c:v>
                </c:pt>
                <c:pt idx="1264">
                  <c:v>151315</c:v>
                </c:pt>
                <c:pt idx="1265">
                  <c:v>151315</c:v>
                </c:pt>
                <c:pt idx="1266">
                  <c:v>114533</c:v>
                </c:pt>
                <c:pt idx="1267">
                  <c:v>203819</c:v>
                </c:pt>
                <c:pt idx="1268">
                  <c:v>200898</c:v>
                </c:pt>
                <c:pt idx="1269">
                  <c:v>203750</c:v>
                </c:pt>
                <c:pt idx="1270">
                  <c:v>206302</c:v>
                </c:pt>
                <c:pt idx="1271">
                  <c:v>114533</c:v>
                </c:pt>
                <c:pt idx="1272">
                  <c:v>204184</c:v>
                </c:pt>
                <c:pt idx="1273">
                  <c:v>202505</c:v>
                </c:pt>
                <c:pt idx="1274">
                  <c:v>202505</c:v>
                </c:pt>
                <c:pt idx="1275">
                  <c:v>202505</c:v>
                </c:pt>
                <c:pt idx="1276">
                  <c:v>203819</c:v>
                </c:pt>
                <c:pt idx="1277">
                  <c:v>151315</c:v>
                </c:pt>
                <c:pt idx="1278">
                  <c:v>206302</c:v>
                </c:pt>
                <c:pt idx="1279">
                  <c:v>204184</c:v>
                </c:pt>
                <c:pt idx="1280">
                  <c:v>184109</c:v>
                </c:pt>
                <c:pt idx="1281">
                  <c:v>151315</c:v>
                </c:pt>
                <c:pt idx="1282">
                  <c:v>204184</c:v>
                </c:pt>
                <c:pt idx="1283">
                  <c:v>151315</c:v>
                </c:pt>
                <c:pt idx="1284">
                  <c:v>202505</c:v>
                </c:pt>
                <c:pt idx="1285">
                  <c:v>151315</c:v>
                </c:pt>
                <c:pt idx="1286">
                  <c:v>151315</c:v>
                </c:pt>
                <c:pt idx="1287">
                  <c:v>202505</c:v>
                </c:pt>
                <c:pt idx="1288">
                  <c:v>151315</c:v>
                </c:pt>
                <c:pt idx="1289">
                  <c:v>151315</c:v>
                </c:pt>
                <c:pt idx="1290">
                  <c:v>203750</c:v>
                </c:pt>
                <c:pt idx="1291">
                  <c:v>203750</c:v>
                </c:pt>
                <c:pt idx="1292">
                  <c:v>184109</c:v>
                </c:pt>
                <c:pt idx="1293">
                  <c:v>203819</c:v>
                </c:pt>
                <c:pt idx="1294">
                  <c:v>202505</c:v>
                </c:pt>
                <c:pt idx="1295">
                  <c:v>119557</c:v>
                </c:pt>
                <c:pt idx="1296">
                  <c:v>204184</c:v>
                </c:pt>
                <c:pt idx="1297">
                  <c:v>151315</c:v>
                </c:pt>
                <c:pt idx="1298">
                  <c:v>202505</c:v>
                </c:pt>
                <c:pt idx="1299">
                  <c:v>206302</c:v>
                </c:pt>
                <c:pt idx="1300">
                  <c:v>184109</c:v>
                </c:pt>
                <c:pt idx="1301">
                  <c:v>202505</c:v>
                </c:pt>
                <c:pt idx="1302">
                  <c:v>204184</c:v>
                </c:pt>
                <c:pt idx="1303">
                  <c:v>151315</c:v>
                </c:pt>
                <c:pt idx="1304">
                  <c:v>202505</c:v>
                </c:pt>
                <c:pt idx="1305">
                  <c:v>206302</c:v>
                </c:pt>
                <c:pt idx="1306">
                  <c:v>151315</c:v>
                </c:pt>
                <c:pt idx="1307">
                  <c:v>203819</c:v>
                </c:pt>
                <c:pt idx="1308">
                  <c:v>207499</c:v>
                </c:pt>
                <c:pt idx="1309">
                  <c:v>151315</c:v>
                </c:pt>
                <c:pt idx="1310">
                  <c:v>203750</c:v>
                </c:pt>
                <c:pt idx="1311">
                  <c:v>119557</c:v>
                </c:pt>
                <c:pt idx="1312">
                  <c:v>203819</c:v>
                </c:pt>
                <c:pt idx="1313">
                  <c:v>151315</c:v>
                </c:pt>
                <c:pt idx="1314">
                  <c:v>202505</c:v>
                </c:pt>
                <c:pt idx="1315">
                  <c:v>202505</c:v>
                </c:pt>
                <c:pt idx="1316">
                  <c:v>151315</c:v>
                </c:pt>
                <c:pt idx="1317">
                  <c:v>203819</c:v>
                </c:pt>
                <c:pt idx="1318">
                  <c:v>202505</c:v>
                </c:pt>
                <c:pt idx="1319">
                  <c:v>202505</c:v>
                </c:pt>
                <c:pt idx="1320">
                  <c:v>202505</c:v>
                </c:pt>
                <c:pt idx="1321">
                  <c:v>206302</c:v>
                </c:pt>
                <c:pt idx="1322">
                  <c:v>206302</c:v>
                </c:pt>
                <c:pt idx="1323">
                  <c:v>202505</c:v>
                </c:pt>
                <c:pt idx="1324">
                  <c:v>206302</c:v>
                </c:pt>
                <c:pt idx="1325">
                  <c:v>184109</c:v>
                </c:pt>
                <c:pt idx="1326">
                  <c:v>200898</c:v>
                </c:pt>
                <c:pt idx="1327">
                  <c:v>184109</c:v>
                </c:pt>
                <c:pt idx="1328">
                  <c:v>114533</c:v>
                </c:pt>
                <c:pt idx="1329">
                  <c:v>118221</c:v>
                </c:pt>
                <c:pt idx="1330">
                  <c:v>151315</c:v>
                </c:pt>
                <c:pt idx="1331">
                  <c:v>202505</c:v>
                </c:pt>
                <c:pt idx="1332">
                  <c:v>204184</c:v>
                </c:pt>
                <c:pt idx="1333">
                  <c:v>203819</c:v>
                </c:pt>
                <c:pt idx="1334">
                  <c:v>202505</c:v>
                </c:pt>
                <c:pt idx="1335">
                  <c:v>184109</c:v>
                </c:pt>
                <c:pt idx="1336">
                  <c:v>202505</c:v>
                </c:pt>
                <c:pt idx="1337">
                  <c:v>151315</c:v>
                </c:pt>
                <c:pt idx="1338">
                  <c:v>202505</c:v>
                </c:pt>
                <c:pt idx="1339">
                  <c:v>204184</c:v>
                </c:pt>
                <c:pt idx="1340">
                  <c:v>120653</c:v>
                </c:pt>
                <c:pt idx="1341">
                  <c:v>203819</c:v>
                </c:pt>
                <c:pt idx="1342">
                  <c:v>206302</c:v>
                </c:pt>
                <c:pt idx="1343">
                  <c:v>152513</c:v>
                </c:pt>
                <c:pt idx="1344">
                  <c:v>202505</c:v>
                </c:pt>
                <c:pt idx="1345">
                  <c:v>206302</c:v>
                </c:pt>
                <c:pt idx="1346">
                  <c:v>114533</c:v>
                </c:pt>
                <c:pt idx="1347">
                  <c:v>203819</c:v>
                </c:pt>
                <c:pt idx="1348">
                  <c:v>151315</c:v>
                </c:pt>
                <c:pt idx="1349">
                  <c:v>184109</c:v>
                </c:pt>
                <c:pt idx="1350">
                  <c:v>202505</c:v>
                </c:pt>
                <c:pt idx="1351">
                  <c:v>202505</c:v>
                </c:pt>
                <c:pt idx="1352">
                  <c:v>151315</c:v>
                </c:pt>
                <c:pt idx="1353">
                  <c:v>184109</c:v>
                </c:pt>
                <c:pt idx="1354">
                  <c:v>184109</c:v>
                </c:pt>
                <c:pt idx="1355">
                  <c:v>204184</c:v>
                </c:pt>
                <c:pt idx="1356">
                  <c:v>155078</c:v>
                </c:pt>
                <c:pt idx="1357">
                  <c:v>151315</c:v>
                </c:pt>
                <c:pt idx="1358">
                  <c:v>184109</c:v>
                </c:pt>
                <c:pt idx="1359">
                  <c:v>202505</c:v>
                </c:pt>
                <c:pt idx="1360">
                  <c:v>206302</c:v>
                </c:pt>
                <c:pt idx="1361">
                  <c:v>184109</c:v>
                </c:pt>
                <c:pt idx="1362">
                  <c:v>114533</c:v>
                </c:pt>
                <c:pt idx="1363">
                  <c:v>204184</c:v>
                </c:pt>
                <c:pt idx="1364">
                  <c:v>202505</c:v>
                </c:pt>
                <c:pt idx="1365">
                  <c:v>151315</c:v>
                </c:pt>
                <c:pt idx="1366">
                  <c:v>151315</c:v>
                </c:pt>
                <c:pt idx="1367">
                  <c:v>151315</c:v>
                </c:pt>
                <c:pt idx="1368">
                  <c:v>114533</c:v>
                </c:pt>
                <c:pt idx="1369">
                  <c:v>203819</c:v>
                </c:pt>
                <c:pt idx="1370">
                  <c:v>151315</c:v>
                </c:pt>
                <c:pt idx="1371">
                  <c:v>151315</c:v>
                </c:pt>
                <c:pt idx="1372">
                  <c:v>202505</c:v>
                </c:pt>
                <c:pt idx="1373">
                  <c:v>202505</c:v>
                </c:pt>
                <c:pt idx="1374">
                  <c:v>196321</c:v>
                </c:pt>
                <c:pt idx="1375">
                  <c:v>207499</c:v>
                </c:pt>
                <c:pt idx="1376">
                  <c:v>151315</c:v>
                </c:pt>
                <c:pt idx="1377">
                  <c:v>202505</c:v>
                </c:pt>
                <c:pt idx="1378">
                  <c:v>151315</c:v>
                </c:pt>
                <c:pt idx="1379">
                  <c:v>203819</c:v>
                </c:pt>
                <c:pt idx="1380">
                  <c:v>206302</c:v>
                </c:pt>
                <c:pt idx="1381">
                  <c:v>206302</c:v>
                </c:pt>
                <c:pt idx="1382">
                  <c:v>202505</c:v>
                </c:pt>
                <c:pt idx="1383">
                  <c:v>206302</c:v>
                </c:pt>
                <c:pt idx="1384">
                  <c:v>184109</c:v>
                </c:pt>
                <c:pt idx="1385">
                  <c:v>203819</c:v>
                </c:pt>
                <c:pt idx="1386">
                  <c:v>202505</c:v>
                </c:pt>
                <c:pt idx="1387">
                  <c:v>151315</c:v>
                </c:pt>
                <c:pt idx="1388">
                  <c:v>151315</c:v>
                </c:pt>
                <c:pt idx="1389">
                  <c:v>203819</c:v>
                </c:pt>
                <c:pt idx="1390">
                  <c:v>203819</c:v>
                </c:pt>
                <c:pt idx="1391">
                  <c:v>202505</c:v>
                </c:pt>
                <c:pt idx="1392">
                  <c:v>203750</c:v>
                </c:pt>
                <c:pt idx="1393">
                  <c:v>203819</c:v>
                </c:pt>
                <c:pt idx="1394">
                  <c:v>184109</c:v>
                </c:pt>
                <c:pt idx="1395">
                  <c:v>202505</c:v>
                </c:pt>
                <c:pt idx="1396">
                  <c:v>202505</c:v>
                </c:pt>
                <c:pt idx="1397">
                  <c:v>151315</c:v>
                </c:pt>
                <c:pt idx="1398">
                  <c:v>202505</c:v>
                </c:pt>
                <c:pt idx="1399">
                  <c:v>151315</c:v>
                </c:pt>
                <c:pt idx="1400">
                  <c:v>184109</c:v>
                </c:pt>
                <c:pt idx="1401">
                  <c:v>151315</c:v>
                </c:pt>
                <c:pt idx="1402">
                  <c:v>151315</c:v>
                </c:pt>
                <c:pt idx="1403">
                  <c:v>151315</c:v>
                </c:pt>
                <c:pt idx="1404">
                  <c:v>151315</c:v>
                </c:pt>
                <c:pt idx="1405">
                  <c:v>202505</c:v>
                </c:pt>
                <c:pt idx="1406">
                  <c:v>114533</c:v>
                </c:pt>
                <c:pt idx="1407">
                  <c:v>151315</c:v>
                </c:pt>
                <c:pt idx="1408">
                  <c:v>204184</c:v>
                </c:pt>
                <c:pt idx="1409">
                  <c:v>184109</c:v>
                </c:pt>
                <c:pt idx="1410">
                  <c:v>203819</c:v>
                </c:pt>
                <c:pt idx="1411">
                  <c:v>206302</c:v>
                </c:pt>
                <c:pt idx="1412">
                  <c:v>203750</c:v>
                </c:pt>
                <c:pt idx="1413">
                  <c:v>203819</c:v>
                </c:pt>
                <c:pt idx="1414">
                  <c:v>203819</c:v>
                </c:pt>
                <c:pt idx="1415">
                  <c:v>151315</c:v>
                </c:pt>
                <c:pt idx="1416">
                  <c:v>184109</c:v>
                </c:pt>
                <c:pt idx="1417">
                  <c:v>203750</c:v>
                </c:pt>
                <c:pt idx="1418">
                  <c:v>202505</c:v>
                </c:pt>
                <c:pt idx="1419">
                  <c:v>203819</c:v>
                </c:pt>
                <c:pt idx="1420">
                  <c:v>202505</c:v>
                </c:pt>
                <c:pt idx="1421">
                  <c:v>203819</c:v>
                </c:pt>
                <c:pt idx="1422">
                  <c:v>207499</c:v>
                </c:pt>
                <c:pt idx="1423">
                  <c:v>202505</c:v>
                </c:pt>
                <c:pt idx="1424">
                  <c:v>151315</c:v>
                </c:pt>
                <c:pt idx="1425">
                  <c:v>202505</c:v>
                </c:pt>
                <c:pt idx="1426">
                  <c:v>202505</c:v>
                </c:pt>
                <c:pt idx="1427">
                  <c:v>203750</c:v>
                </c:pt>
                <c:pt idx="1428">
                  <c:v>202505</c:v>
                </c:pt>
                <c:pt idx="1429">
                  <c:v>203819</c:v>
                </c:pt>
                <c:pt idx="1430">
                  <c:v>200898</c:v>
                </c:pt>
                <c:pt idx="1431">
                  <c:v>202505</c:v>
                </c:pt>
                <c:pt idx="1432">
                  <c:v>184109</c:v>
                </c:pt>
                <c:pt idx="1433">
                  <c:v>203819</c:v>
                </c:pt>
                <c:pt idx="1434">
                  <c:v>203819</c:v>
                </c:pt>
                <c:pt idx="1435">
                  <c:v>114533</c:v>
                </c:pt>
                <c:pt idx="1436">
                  <c:v>203750</c:v>
                </c:pt>
                <c:pt idx="1437">
                  <c:v>203819</c:v>
                </c:pt>
                <c:pt idx="1438">
                  <c:v>203819</c:v>
                </c:pt>
                <c:pt idx="1439">
                  <c:v>203750</c:v>
                </c:pt>
                <c:pt idx="1440">
                  <c:v>207499</c:v>
                </c:pt>
                <c:pt idx="1441">
                  <c:v>184109</c:v>
                </c:pt>
                <c:pt idx="1442">
                  <c:v>151315</c:v>
                </c:pt>
                <c:pt idx="1443">
                  <c:v>202505</c:v>
                </c:pt>
                <c:pt idx="1444">
                  <c:v>184109</c:v>
                </c:pt>
                <c:pt idx="1445">
                  <c:v>184109</c:v>
                </c:pt>
                <c:pt idx="1446">
                  <c:v>184109</c:v>
                </c:pt>
                <c:pt idx="1447">
                  <c:v>184109</c:v>
                </c:pt>
                <c:pt idx="1448">
                  <c:v>114533</c:v>
                </c:pt>
                <c:pt idx="1449">
                  <c:v>207499</c:v>
                </c:pt>
                <c:pt idx="1450">
                  <c:v>206302</c:v>
                </c:pt>
                <c:pt idx="1451">
                  <c:v>184109</c:v>
                </c:pt>
                <c:pt idx="1452">
                  <c:v>203750</c:v>
                </c:pt>
                <c:pt idx="1453">
                  <c:v>151315</c:v>
                </c:pt>
                <c:pt idx="1454">
                  <c:v>206302</c:v>
                </c:pt>
                <c:pt idx="1455">
                  <c:v>203819</c:v>
                </c:pt>
                <c:pt idx="1456">
                  <c:v>203819</c:v>
                </c:pt>
                <c:pt idx="1457">
                  <c:v>203819</c:v>
                </c:pt>
                <c:pt idx="1458">
                  <c:v>203819</c:v>
                </c:pt>
                <c:pt idx="1459">
                  <c:v>206302</c:v>
                </c:pt>
                <c:pt idx="1460">
                  <c:v>206302</c:v>
                </c:pt>
                <c:pt idx="1461">
                  <c:v>151315</c:v>
                </c:pt>
                <c:pt idx="1462">
                  <c:v>151315</c:v>
                </c:pt>
                <c:pt idx="1463">
                  <c:v>206302</c:v>
                </c:pt>
                <c:pt idx="1464">
                  <c:v>203819</c:v>
                </c:pt>
                <c:pt idx="1465">
                  <c:v>202505</c:v>
                </c:pt>
                <c:pt idx="1466">
                  <c:v>184109</c:v>
                </c:pt>
                <c:pt idx="1467">
                  <c:v>184109</c:v>
                </c:pt>
                <c:pt idx="1468">
                  <c:v>151315</c:v>
                </c:pt>
                <c:pt idx="1469">
                  <c:v>114533</c:v>
                </c:pt>
                <c:pt idx="1470">
                  <c:v>196321</c:v>
                </c:pt>
                <c:pt idx="1471">
                  <c:v>114533</c:v>
                </c:pt>
                <c:pt idx="1472">
                  <c:v>202505</c:v>
                </c:pt>
                <c:pt idx="1473">
                  <c:v>184109</c:v>
                </c:pt>
                <c:pt idx="1474">
                  <c:v>114533</c:v>
                </c:pt>
                <c:pt idx="1475">
                  <c:v>206302</c:v>
                </c:pt>
                <c:pt idx="1476">
                  <c:v>203819</c:v>
                </c:pt>
                <c:pt idx="1477">
                  <c:v>155078</c:v>
                </c:pt>
                <c:pt idx="1478">
                  <c:v>203819</c:v>
                </c:pt>
                <c:pt idx="1479">
                  <c:v>203750</c:v>
                </c:pt>
                <c:pt idx="1480">
                  <c:v>207499</c:v>
                </c:pt>
                <c:pt idx="1481">
                  <c:v>203819</c:v>
                </c:pt>
                <c:pt idx="1482">
                  <c:v>196321</c:v>
                </c:pt>
                <c:pt idx="1483">
                  <c:v>206302</c:v>
                </c:pt>
                <c:pt idx="1484">
                  <c:v>151315</c:v>
                </c:pt>
                <c:pt idx="1485">
                  <c:v>151315</c:v>
                </c:pt>
                <c:pt idx="1486">
                  <c:v>202505</c:v>
                </c:pt>
                <c:pt idx="1487">
                  <c:v>202505</c:v>
                </c:pt>
                <c:pt idx="1488">
                  <c:v>207499</c:v>
                </c:pt>
                <c:pt idx="1489">
                  <c:v>203750</c:v>
                </c:pt>
                <c:pt idx="1490">
                  <c:v>203819</c:v>
                </c:pt>
                <c:pt idx="1491">
                  <c:v>203819</c:v>
                </c:pt>
                <c:pt idx="1492">
                  <c:v>203819</c:v>
                </c:pt>
                <c:pt idx="1493">
                  <c:v>184109</c:v>
                </c:pt>
                <c:pt idx="1494">
                  <c:v>184109</c:v>
                </c:pt>
                <c:pt idx="1495">
                  <c:v>151315</c:v>
                </c:pt>
                <c:pt idx="1496">
                  <c:v>203819</c:v>
                </c:pt>
                <c:pt idx="1497">
                  <c:v>196321</c:v>
                </c:pt>
                <c:pt idx="1498">
                  <c:v>202505</c:v>
                </c:pt>
                <c:pt idx="1499">
                  <c:v>202505</c:v>
                </c:pt>
                <c:pt idx="1500">
                  <c:v>151315</c:v>
                </c:pt>
                <c:pt idx="1501">
                  <c:v>151315</c:v>
                </c:pt>
                <c:pt idx="1502">
                  <c:v>114533</c:v>
                </c:pt>
                <c:pt idx="1503">
                  <c:v>151315</c:v>
                </c:pt>
                <c:pt idx="1504">
                  <c:v>202505</c:v>
                </c:pt>
                <c:pt idx="1505">
                  <c:v>119557</c:v>
                </c:pt>
                <c:pt idx="1506">
                  <c:v>184109</c:v>
                </c:pt>
                <c:pt idx="1507">
                  <c:v>203819</c:v>
                </c:pt>
                <c:pt idx="1508">
                  <c:v>114533</c:v>
                </c:pt>
                <c:pt idx="1509">
                  <c:v>206302</c:v>
                </c:pt>
                <c:pt idx="1510">
                  <c:v>184109</c:v>
                </c:pt>
                <c:pt idx="1511">
                  <c:v>202505</c:v>
                </c:pt>
                <c:pt idx="1512">
                  <c:v>203819</c:v>
                </c:pt>
                <c:pt idx="1513">
                  <c:v>206302</c:v>
                </c:pt>
                <c:pt idx="1514">
                  <c:v>203819</c:v>
                </c:pt>
                <c:pt idx="1515">
                  <c:v>151315</c:v>
                </c:pt>
                <c:pt idx="1516">
                  <c:v>151315</c:v>
                </c:pt>
                <c:pt idx="1517">
                  <c:v>202505</c:v>
                </c:pt>
                <c:pt idx="1518">
                  <c:v>206302</c:v>
                </c:pt>
                <c:pt idx="1519">
                  <c:v>184109</c:v>
                </c:pt>
                <c:pt idx="1520">
                  <c:v>114533</c:v>
                </c:pt>
                <c:pt idx="1521">
                  <c:v>114533</c:v>
                </c:pt>
                <c:pt idx="1522">
                  <c:v>207499</c:v>
                </c:pt>
                <c:pt idx="1523">
                  <c:v>203819</c:v>
                </c:pt>
                <c:pt idx="1524">
                  <c:v>151315</c:v>
                </c:pt>
                <c:pt idx="1525">
                  <c:v>203750</c:v>
                </c:pt>
                <c:pt idx="1526">
                  <c:v>203750</c:v>
                </c:pt>
                <c:pt idx="1527">
                  <c:v>151315</c:v>
                </c:pt>
                <c:pt idx="1528">
                  <c:v>184109</c:v>
                </c:pt>
                <c:pt idx="1529">
                  <c:v>203750</c:v>
                </c:pt>
                <c:pt idx="1530">
                  <c:v>203750</c:v>
                </c:pt>
                <c:pt idx="1531">
                  <c:v>203750</c:v>
                </c:pt>
                <c:pt idx="1532">
                  <c:v>184109</c:v>
                </c:pt>
                <c:pt idx="1533">
                  <c:v>203819</c:v>
                </c:pt>
                <c:pt idx="1534">
                  <c:v>203819</c:v>
                </c:pt>
                <c:pt idx="1535">
                  <c:v>184109</c:v>
                </c:pt>
                <c:pt idx="1536">
                  <c:v>207499</c:v>
                </c:pt>
                <c:pt idx="1537">
                  <c:v>206302</c:v>
                </c:pt>
                <c:pt idx="1538">
                  <c:v>203750</c:v>
                </c:pt>
                <c:pt idx="1539">
                  <c:v>114533</c:v>
                </c:pt>
                <c:pt idx="1540">
                  <c:v>204184</c:v>
                </c:pt>
                <c:pt idx="1541">
                  <c:v>203819</c:v>
                </c:pt>
                <c:pt idx="1542">
                  <c:v>206302</c:v>
                </c:pt>
                <c:pt idx="1543">
                  <c:v>203819</c:v>
                </c:pt>
                <c:pt idx="1544">
                  <c:v>203819</c:v>
                </c:pt>
                <c:pt idx="1545">
                  <c:v>151315</c:v>
                </c:pt>
                <c:pt idx="1546">
                  <c:v>114533</c:v>
                </c:pt>
                <c:pt idx="1547">
                  <c:v>196321</c:v>
                </c:pt>
                <c:pt idx="1548">
                  <c:v>114533</c:v>
                </c:pt>
                <c:pt idx="1549">
                  <c:v>151315</c:v>
                </c:pt>
                <c:pt idx="1550">
                  <c:v>203750</c:v>
                </c:pt>
                <c:pt idx="1551">
                  <c:v>151315</c:v>
                </c:pt>
                <c:pt idx="1552">
                  <c:v>202505</c:v>
                </c:pt>
                <c:pt idx="1553">
                  <c:v>207499</c:v>
                </c:pt>
                <c:pt idx="1554">
                  <c:v>203819</c:v>
                </c:pt>
                <c:pt idx="1555">
                  <c:v>151315</c:v>
                </c:pt>
                <c:pt idx="1556">
                  <c:v>114533</c:v>
                </c:pt>
                <c:pt idx="1557">
                  <c:v>202505</c:v>
                </c:pt>
                <c:pt idx="1558">
                  <c:v>196321</c:v>
                </c:pt>
                <c:pt idx="1559">
                  <c:v>114533</c:v>
                </c:pt>
                <c:pt idx="1560">
                  <c:v>203819</c:v>
                </c:pt>
                <c:pt idx="1561">
                  <c:v>196321</c:v>
                </c:pt>
                <c:pt idx="1562">
                  <c:v>203819</c:v>
                </c:pt>
                <c:pt idx="1563">
                  <c:v>114533</c:v>
                </c:pt>
                <c:pt idx="1564">
                  <c:v>203819</c:v>
                </c:pt>
                <c:pt idx="1565">
                  <c:v>184109</c:v>
                </c:pt>
                <c:pt idx="1566">
                  <c:v>202505</c:v>
                </c:pt>
                <c:pt idx="1567">
                  <c:v>151315</c:v>
                </c:pt>
                <c:pt idx="1568">
                  <c:v>184109</c:v>
                </c:pt>
                <c:pt idx="1569">
                  <c:v>202505</c:v>
                </c:pt>
                <c:pt idx="1570">
                  <c:v>203750</c:v>
                </c:pt>
                <c:pt idx="1571">
                  <c:v>203819</c:v>
                </c:pt>
                <c:pt idx="1572">
                  <c:v>151315</c:v>
                </c:pt>
                <c:pt idx="1573">
                  <c:v>203750</c:v>
                </c:pt>
                <c:pt idx="1574">
                  <c:v>207499</c:v>
                </c:pt>
                <c:pt idx="1575">
                  <c:v>206302</c:v>
                </c:pt>
                <c:pt idx="1576">
                  <c:v>184109</c:v>
                </c:pt>
                <c:pt idx="1577">
                  <c:v>184109</c:v>
                </c:pt>
                <c:pt idx="1578">
                  <c:v>203819</c:v>
                </c:pt>
                <c:pt idx="1579">
                  <c:v>203750</c:v>
                </c:pt>
                <c:pt idx="1580">
                  <c:v>203819</c:v>
                </c:pt>
                <c:pt idx="1581">
                  <c:v>203819</c:v>
                </c:pt>
                <c:pt idx="1582">
                  <c:v>114533</c:v>
                </c:pt>
                <c:pt idx="1583">
                  <c:v>151315</c:v>
                </c:pt>
                <c:pt idx="1584">
                  <c:v>203750</c:v>
                </c:pt>
                <c:pt idx="1585">
                  <c:v>203750</c:v>
                </c:pt>
                <c:pt idx="1586">
                  <c:v>203750</c:v>
                </c:pt>
                <c:pt idx="1587">
                  <c:v>114533</c:v>
                </c:pt>
                <c:pt idx="1588">
                  <c:v>203819</c:v>
                </c:pt>
                <c:pt idx="1589">
                  <c:v>207499</c:v>
                </c:pt>
                <c:pt idx="1590">
                  <c:v>184109</c:v>
                </c:pt>
                <c:pt idx="1591">
                  <c:v>203750</c:v>
                </c:pt>
                <c:pt idx="1592">
                  <c:v>202505</c:v>
                </c:pt>
                <c:pt idx="1593">
                  <c:v>203750</c:v>
                </c:pt>
                <c:pt idx="1594">
                  <c:v>203750</c:v>
                </c:pt>
                <c:pt idx="1595">
                  <c:v>151315</c:v>
                </c:pt>
                <c:pt idx="1596">
                  <c:v>203819</c:v>
                </c:pt>
                <c:pt idx="1597">
                  <c:v>203819</c:v>
                </c:pt>
                <c:pt idx="1598">
                  <c:v>196321</c:v>
                </c:pt>
                <c:pt idx="1599">
                  <c:v>202505</c:v>
                </c:pt>
                <c:pt idx="1600">
                  <c:v>114533</c:v>
                </c:pt>
                <c:pt idx="1601">
                  <c:v>203750</c:v>
                </c:pt>
                <c:pt idx="1602">
                  <c:v>207499</c:v>
                </c:pt>
                <c:pt idx="1603">
                  <c:v>151315</c:v>
                </c:pt>
                <c:pt idx="1604">
                  <c:v>202505</c:v>
                </c:pt>
                <c:pt idx="1605">
                  <c:v>207499</c:v>
                </c:pt>
                <c:pt idx="1606">
                  <c:v>207499</c:v>
                </c:pt>
                <c:pt idx="1607">
                  <c:v>204184</c:v>
                </c:pt>
                <c:pt idx="1608">
                  <c:v>202505</c:v>
                </c:pt>
                <c:pt idx="1609">
                  <c:v>203819</c:v>
                </c:pt>
                <c:pt idx="1610">
                  <c:v>202505</c:v>
                </c:pt>
                <c:pt idx="1611">
                  <c:v>203819</c:v>
                </c:pt>
                <c:pt idx="1612">
                  <c:v>207499</c:v>
                </c:pt>
                <c:pt idx="1613">
                  <c:v>203819</c:v>
                </c:pt>
                <c:pt idx="1614">
                  <c:v>203819</c:v>
                </c:pt>
                <c:pt idx="1615">
                  <c:v>203819</c:v>
                </c:pt>
                <c:pt idx="1616">
                  <c:v>202505</c:v>
                </c:pt>
                <c:pt idx="1617">
                  <c:v>207499</c:v>
                </c:pt>
                <c:pt idx="1618">
                  <c:v>203819</c:v>
                </c:pt>
                <c:pt idx="1619">
                  <c:v>114533</c:v>
                </c:pt>
                <c:pt idx="1620">
                  <c:v>184109</c:v>
                </c:pt>
                <c:pt idx="1621">
                  <c:v>203750</c:v>
                </c:pt>
                <c:pt idx="1622">
                  <c:v>114533</c:v>
                </c:pt>
                <c:pt idx="1623">
                  <c:v>114533</c:v>
                </c:pt>
                <c:pt idx="1624">
                  <c:v>203750</c:v>
                </c:pt>
                <c:pt idx="1625">
                  <c:v>203819</c:v>
                </c:pt>
                <c:pt idx="1626">
                  <c:v>114533</c:v>
                </c:pt>
                <c:pt idx="1627">
                  <c:v>203819</c:v>
                </c:pt>
                <c:pt idx="1628">
                  <c:v>120653</c:v>
                </c:pt>
                <c:pt idx="1629">
                  <c:v>184109</c:v>
                </c:pt>
                <c:pt idx="1630">
                  <c:v>203007</c:v>
                </c:pt>
                <c:pt idx="1631">
                  <c:v>203750</c:v>
                </c:pt>
                <c:pt idx="1632">
                  <c:v>114533</c:v>
                </c:pt>
                <c:pt idx="1633">
                  <c:v>206302</c:v>
                </c:pt>
                <c:pt idx="1634">
                  <c:v>184109</c:v>
                </c:pt>
                <c:pt idx="1635">
                  <c:v>207499</c:v>
                </c:pt>
                <c:pt idx="1636">
                  <c:v>203819</c:v>
                </c:pt>
                <c:pt idx="1637">
                  <c:v>207499</c:v>
                </c:pt>
                <c:pt idx="1638">
                  <c:v>203819</c:v>
                </c:pt>
                <c:pt idx="1639">
                  <c:v>114533</c:v>
                </c:pt>
                <c:pt idx="1640">
                  <c:v>196321</c:v>
                </c:pt>
                <c:pt idx="1641">
                  <c:v>114533</c:v>
                </c:pt>
                <c:pt idx="1642">
                  <c:v>203750</c:v>
                </c:pt>
                <c:pt idx="1643">
                  <c:v>203819</c:v>
                </c:pt>
                <c:pt idx="1644">
                  <c:v>203819</c:v>
                </c:pt>
                <c:pt idx="1645">
                  <c:v>184109</c:v>
                </c:pt>
                <c:pt idx="1646">
                  <c:v>203819</c:v>
                </c:pt>
                <c:pt idx="1647">
                  <c:v>203819</c:v>
                </c:pt>
                <c:pt idx="1648">
                  <c:v>203750</c:v>
                </c:pt>
                <c:pt idx="1649">
                  <c:v>184109</c:v>
                </c:pt>
                <c:pt idx="1650">
                  <c:v>151315</c:v>
                </c:pt>
                <c:pt idx="1651">
                  <c:v>203819</c:v>
                </c:pt>
                <c:pt idx="1652">
                  <c:v>196321</c:v>
                </c:pt>
                <c:pt idx="1653">
                  <c:v>207499</c:v>
                </c:pt>
                <c:pt idx="1654">
                  <c:v>203750</c:v>
                </c:pt>
                <c:pt idx="1655">
                  <c:v>203819</c:v>
                </c:pt>
                <c:pt idx="1656">
                  <c:v>203819</c:v>
                </c:pt>
                <c:pt idx="1657">
                  <c:v>203750</c:v>
                </c:pt>
                <c:pt idx="1658">
                  <c:v>203750</c:v>
                </c:pt>
                <c:pt idx="1659">
                  <c:v>114533</c:v>
                </c:pt>
                <c:pt idx="1660">
                  <c:v>203819</c:v>
                </c:pt>
                <c:pt idx="1661">
                  <c:v>203819</c:v>
                </c:pt>
                <c:pt idx="1662">
                  <c:v>203750</c:v>
                </c:pt>
                <c:pt idx="1663">
                  <c:v>114533</c:v>
                </c:pt>
                <c:pt idx="1664">
                  <c:v>203750</c:v>
                </c:pt>
                <c:pt idx="1665">
                  <c:v>203819</c:v>
                </c:pt>
                <c:pt idx="1666">
                  <c:v>184109</c:v>
                </c:pt>
                <c:pt idx="1667">
                  <c:v>203819</c:v>
                </c:pt>
                <c:pt idx="1668">
                  <c:v>203750</c:v>
                </c:pt>
                <c:pt idx="1669">
                  <c:v>203819</c:v>
                </c:pt>
                <c:pt idx="1670">
                  <c:v>203819</c:v>
                </c:pt>
                <c:pt idx="1671">
                  <c:v>114533</c:v>
                </c:pt>
                <c:pt idx="1672">
                  <c:v>203819</c:v>
                </c:pt>
                <c:pt idx="1673">
                  <c:v>203819</c:v>
                </c:pt>
                <c:pt idx="1674">
                  <c:v>203819</c:v>
                </c:pt>
                <c:pt idx="1675">
                  <c:v>203750</c:v>
                </c:pt>
                <c:pt idx="1676">
                  <c:v>151315</c:v>
                </c:pt>
                <c:pt idx="1677">
                  <c:v>206302</c:v>
                </c:pt>
                <c:pt idx="1678">
                  <c:v>203819</c:v>
                </c:pt>
                <c:pt idx="1679">
                  <c:v>207499</c:v>
                </c:pt>
                <c:pt idx="1680">
                  <c:v>206302</c:v>
                </c:pt>
                <c:pt idx="1681">
                  <c:v>203819</c:v>
                </c:pt>
                <c:pt idx="1682">
                  <c:v>206302</c:v>
                </c:pt>
                <c:pt idx="1683">
                  <c:v>203819</c:v>
                </c:pt>
                <c:pt idx="1684">
                  <c:v>196321</c:v>
                </c:pt>
                <c:pt idx="1685">
                  <c:v>203750</c:v>
                </c:pt>
                <c:pt idx="1686">
                  <c:v>203750</c:v>
                </c:pt>
                <c:pt idx="1687">
                  <c:v>203750</c:v>
                </c:pt>
                <c:pt idx="1688">
                  <c:v>196321</c:v>
                </c:pt>
                <c:pt idx="1689">
                  <c:v>206302</c:v>
                </c:pt>
                <c:pt idx="1690">
                  <c:v>151315</c:v>
                </c:pt>
                <c:pt idx="1691">
                  <c:v>207499</c:v>
                </c:pt>
                <c:pt idx="1692">
                  <c:v>207499</c:v>
                </c:pt>
                <c:pt idx="1693">
                  <c:v>207499</c:v>
                </c:pt>
                <c:pt idx="1694">
                  <c:v>203819</c:v>
                </c:pt>
                <c:pt idx="1695">
                  <c:v>203819</c:v>
                </c:pt>
                <c:pt idx="1696">
                  <c:v>206302</c:v>
                </c:pt>
                <c:pt idx="1697">
                  <c:v>203750</c:v>
                </c:pt>
                <c:pt idx="1698">
                  <c:v>151315</c:v>
                </c:pt>
                <c:pt idx="1699">
                  <c:v>203819</c:v>
                </c:pt>
                <c:pt idx="1700">
                  <c:v>207499</c:v>
                </c:pt>
                <c:pt idx="1701">
                  <c:v>184109</c:v>
                </c:pt>
                <c:pt idx="1702">
                  <c:v>203750</c:v>
                </c:pt>
                <c:pt idx="1703">
                  <c:v>202505</c:v>
                </c:pt>
                <c:pt idx="1704">
                  <c:v>184109</c:v>
                </c:pt>
                <c:pt idx="1705">
                  <c:v>151315</c:v>
                </c:pt>
                <c:pt idx="1706">
                  <c:v>151315</c:v>
                </c:pt>
                <c:pt idx="1707">
                  <c:v>203819</c:v>
                </c:pt>
                <c:pt idx="1708">
                  <c:v>203750</c:v>
                </c:pt>
                <c:pt idx="1709">
                  <c:v>203750</c:v>
                </c:pt>
                <c:pt idx="1710">
                  <c:v>203819</c:v>
                </c:pt>
                <c:pt idx="1711">
                  <c:v>203750</c:v>
                </c:pt>
                <c:pt idx="1712">
                  <c:v>203750</c:v>
                </c:pt>
                <c:pt idx="1713">
                  <c:v>196321</c:v>
                </c:pt>
                <c:pt idx="1714">
                  <c:v>207499</c:v>
                </c:pt>
                <c:pt idx="1715">
                  <c:v>203819</c:v>
                </c:pt>
                <c:pt idx="1716">
                  <c:v>203819</c:v>
                </c:pt>
                <c:pt idx="1717">
                  <c:v>203750</c:v>
                </c:pt>
                <c:pt idx="1718">
                  <c:v>203750</c:v>
                </c:pt>
                <c:pt idx="1719">
                  <c:v>151315</c:v>
                </c:pt>
                <c:pt idx="1720">
                  <c:v>151315</c:v>
                </c:pt>
                <c:pt idx="1721">
                  <c:v>204184</c:v>
                </c:pt>
                <c:pt idx="1722">
                  <c:v>203750</c:v>
                </c:pt>
                <c:pt idx="1723">
                  <c:v>203819</c:v>
                </c:pt>
                <c:pt idx="1724">
                  <c:v>207499</c:v>
                </c:pt>
                <c:pt idx="1725">
                  <c:v>203750</c:v>
                </c:pt>
                <c:pt idx="1726">
                  <c:v>203750</c:v>
                </c:pt>
                <c:pt idx="1727">
                  <c:v>203819</c:v>
                </c:pt>
                <c:pt idx="1728">
                  <c:v>203819</c:v>
                </c:pt>
                <c:pt idx="1729">
                  <c:v>207499</c:v>
                </c:pt>
                <c:pt idx="1730">
                  <c:v>114533</c:v>
                </c:pt>
                <c:pt idx="1731">
                  <c:v>203819</c:v>
                </c:pt>
                <c:pt idx="1732">
                  <c:v>203750</c:v>
                </c:pt>
                <c:pt idx="1733">
                  <c:v>203819</c:v>
                </c:pt>
                <c:pt idx="1734">
                  <c:v>202505</c:v>
                </c:pt>
                <c:pt idx="1735">
                  <c:v>203750</c:v>
                </c:pt>
                <c:pt idx="1736">
                  <c:v>196321</c:v>
                </c:pt>
                <c:pt idx="1737">
                  <c:v>203819</c:v>
                </c:pt>
                <c:pt idx="1738">
                  <c:v>203750</c:v>
                </c:pt>
                <c:pt idx="1739">
                  <c:v>203819</c:v>
                </c:pt>
                <c:pt idx="1740">
                  <c:v>202505</c:v>
                </c:pt>
                <c:pt idx="1741">
                  <c:v>151315</c:v>
                </c:pt>
                <c:pt idx="1742">
                  <c:v>114533</c:v>
                </c:pt>
                <c:pt idx="1743">
                  <c:v>203750</c:v>
                </c:pt>
                <c:pt idx="1744">
                  <c:v>184109</c:v>
                </c:pt>
                <c:pt idx="1745">
                  <c:v>196321</c:v>
                </c:pt>
                <c:pt idx="1746">
                  <c:v>140167</c:v>
                </c:pt>
                <c:pt idx="1747">
                  <c:v>207499</c:v>
                </c:pt>
                <c:pt idx="1748">
                  <c:v>203819</c:v>
                </c:pt>
                <c:pt idx="1749">
                  <c:v>151315</c:v>
                </c:pt>
                <c:pt idx="1750">
                  <c:v>202505</c:v>
                </c:pt>
                <c:pt idx="1751">
                  <c:v>206302</c:v>
                </c:pt>
                <c:pt idx="1752">
                  <c:v>203750</c:v>
                </c:pt>
                <c:pt idx="1753">
                  <c:v>114533</c:v>
                </c:pt>
                <c:pt idx="1754">
                  <c:v>114533</c:v>
                </c:pt>
                <c:pt idx="1755">
                  <c:v>114533</c:v>
                </c:pt>
                <c:pt idx="1756">
                  <c:v>206302</c:v>
                </c:pt>
                <c:pt idx="1757">
                  <c:v>207499</c:v>
                </c:pt>
                <c:pt idx="1758">
                  <c:v>184109</c:v>
                </c:pt>
                <c:pt idx="1759">
                  <c:v>151315</c:v>
                </c:pt>
                <c:pt idx="1760">
                  <c:v>203750</c:v>
                </c:pt>
                <c:pt idx="1761">
                  <c:v>203819</c:v>
                </c:pt>
                <c:pt idx="1762">
                  <c:v>184109</c:v>
                </c:pt>
                <c:pt idx="1763">
                  <c:v>203819</c:v>
                </c:pt>
                <c:pt idx="1764">
                  <c:v>114533</c:v>
                </c:pt>
                <c:pt idx="1765">
                  <c:v>207499</c:v>
                </c:pt>
                <c:pt idx="1766">
                  <c:v>203819</c:v>
                </c:pt>
                <c:pt idx="1767">
                  <c:v>203750</c:v>
                </c:pt>
                <c:pt idx="1768">
                  <c:v>203750</c:v>
                </c:pt>
                <c:pt idx="1769">
                  <c:v>203819</c:v>
                </c:pt>
                <c:pt idx="1770">
                  <c:v>203819</c:v>
                </c:pt>
                <c:pt idx="1771">
                  <c:v>203750</c:v>
                </c:pt>
                <c:pt idx="1772">
                  <c:v>203007</c:v>
                </c:pt>
                <c:pt idx="1773">
                  <c:v>203819</c:v>
                </c:pt>
                <c:pt idx="1774">
                  <c:v>203750</c:v>
                </c:pt>
                <c:pt idx="1775">
                  <c:v>203750</c:v>
                </c:pt>
                <c:pt idx="1776">
                  <c:v>207499</c:v>
                </c:pt>
                <c:pt idx="1777">
                  <c:v>203750</c:v>
                </c:pt>
                <c:pt idx="1778">
                  <c:v>206302</c:v>
                </c:pt>
                <c:pt idx="1779">
                  <c:v>203750</c:v>
                </c:pt>
                <c:pt idx="1780">
                  <c:v>203819</c:v>
                </c:pt>
                <c:pt idx="1781">
                  <c:v>202505</c:v>
                </c:pt>
                <c:pt idx="1782">
                  <c:v>203819</c:v>
                </c:pt>
                <c:pt idx="1783">
                  <c:v>203819</c:v>
                </c:pt>
                <c:pt idx="1784">
                  <c:v>196321</c:v>
                </c:pt>
                <c:pt idx="1785">
                  <c:v>203819</c:v>
                </c:pt>
                <c:pt idx="1786">
                  <c:v>203750</c:v>
                </c:pt>
                <c:pt idx="1787">
                  <c:v>184109</c:v>
                </c:pt>
                <c:pt idx="1788">
                  <c:v>203819</c:v>
                </c:pt>
                <c:pt idx="1789">
                  <c:v>203750</c:v>
                </c:pt>
                <c:pt idx="1790">
                  <c:v>203819</c:v>
                </c:pt>
                <c:pt idx="1791">
                  <c:v>203750</c:v>
                </c:pt>
                <c:pt idx="1792">
                  <c:v>207499</c:v>
                </c:pt>
                <c:pt idx="1793">
                  <c:v>203750</c:v>
                </c:pt>
                <c:pt idx="1794">
                  <c:v>184109</c:v>
                </c:pt>
                <c:pt idx="1795">
                  <c:v>203819</c:v>
                </c:pt>
                <c:pt idx="1796">
                  <c:v>203819</c:v>
                </c:pt>
                <c:pt idx="1797">
                  <c:v>151315</c:v>
                </c:pt>
                <c:pt idx="1798">
                  <c:v>203750</c:v>
                </c:pt>
                <c:pt idx="1799">
                  <c:v>184109</c:v>
                </c:pt>
                <c:pt idx="1800">
                  <c:v>184109</c:v>
                </c:pt>
                <c:pt idx="1801">
                  <c:v>184109</c:v>
                </c:pt>
                <c:pt idx="1802">
                  <c:v>184109</c:v>
                </c:pt>
                <c:pt idx="1803">
                  <c:v>203819</c:v>
                </c:pt>
                <c:pt idx="1804">
                  <c:v>203819</c:v>
                </c:pt>
                <c:pt idx="1805">
                  <c:v>207499</c:v>
                </c:pt>
                <c:pt idx="1806">
                  <c:v>114533</c:v>
                </c:pt>
                <c:pt idx="1807">
                  <c:v>207499</c:v>
                </c:pt>
                <c:pt idx="1808">
                  <c:v>203819</c:v>
                </c:pt>
                <c:pt idx="1809">
                  <c:v>202505</c:v>
                </c:pt>
                <c:pt idx="1810">
                  <c:v>184109</c:v>
                </c:pt>
                <c:pt idx="1811">
                  <c:v>120653</c:v>
                </c:pt>
                <c:pt idx="1812">
                  <c:v>123737</c:v>
                </c:pt>
                <c:pt idx="1813">
                  <c:v>184109</c:v>
                </c:pt>
                <c:pt idx="1814">
                  <c:v>206302</c:v>
                </c:pt>
                <c:pt idx="1815">
                  <c:v>203750</c:v>
                </c:pt>
                <c:pt idx="1816">
                  <c:v>203750</c:v>
                </c:pt>
                <c:pt idx="1817">
                  <c:v>151315</c:v>
                </c:pt>
                <c:pt idx="1818">
                  <c:v>119557</c:v>
                </c:pt>
                <c:pt idx="1819">
                  <c:v>203819</c:v>
                </c:pt>
                <c:pt idx="1820">
                  <c:v>203819</c:v>
                </c:pt>
                <c:pt idx="1821">
                  <c:v>203819</c:v>
                </c:pt>
                <c:pt idx="1822">
                  <c:v>203750</c:v>
                </c:pt>
                <c:pt idx="1823">
                  <c:v>207499</c:v>
                </c:pt>
                <c:pt idx="1824">
                  <c:v>203750</c:v>
                </c:pt>
                <c:pt idx="1825">
                  <c:v>203750</c:v>
                </c:pt>
                <c:pt idx="1826">
                  <c:v>203819</c:v>
                </c:pt>
                <c:pt idx="1827">
                  <c:v>114533</c:v>
                </c:pt>
                <c:pt idx="1828">
                  <c:v>114533</c:v>
                </c:pt>
                <c:pt idx="1829">
                  <c:v>184109</c:v>
                </c:pt>
                <c:pt idx="1830">
                  <c:v>203819</c:v>
                </c:pt>
                <c:pt idx="1831">
                  <c:v>114533</c:v>
                </c:pt>
                <c:pt idx="1832">
                  <c:v>203819</c:v>
                </c:pt>
                <c:pt idx="1833">
                  <c:v>207499</c:v>
                </c:pt>
                <c:pt idx="1834">
                  <c:v>203819</c:v>
                </c:pt>
                <c:pt idx="1835">
                  <c:v>203750</c:v>
                </c:pt>
                <c:pt idx="1836">
                  <c:v>203750</c:v>
                </c:pt>
                <c:pt idx="1837">
                  <c:v>184109</c:v>
                </c:pt>
                <c:pt idx="1838">
                  <c:v>114533</c:v>
                </c:pt>
                <c:pt idx="1839">
                  <c:v>114533</c:v>
                </c:pt>
                <c:pt idx="1840">
                  <c:v>114533</c:v>
                </c:pt>
                <c:pt idx="1841">
                  <c:v>203819</c:v>
                </c:pt>
                <c:pt idx="1842">
                  <c:v>207499</c:v>
                </c:pt>
                <c:pt idx="1843">
                  <c:v>203819</c:v>
                </c:pt>
                <c:pt idx="1844">
                  <c:v>114533</c:v>
                </c:pt>
                <c:pt idx="1845">
                  <c:v>196321</c:v>
                </c:pt>
                <c:pt idx="1846">
                  <c:v>202505</c:v>
                </c:pt>
                <c:pt idx="1847">
                  <c:v>203819</c:v>
                </c:pt>
                <c:pt idx="1848">
                  <c:v>114533</c:v>
                </c:pt>
                <c:pt idx="1849">
                  <c:v>196321</c:v>
                </c:pt>
                <c:pt idx="1850">
                  <c:v>203750</c:v>
                </c:pt>
                <c:pt idx="1851">
                  <c:v>203819</c:v>
                </c:pt>
                <c:pt idx="1852">
                  <c:v>114533</c:v>
                </c:pt>
                <c:pt idx="1853">
                  <c:v>203750</c:v>
                </c:pt>
                <c:pt idx="1854">
                  <c:v>203819</c:v>
                </c:pt>
                <c:pt idx="1855">
                  <c:v>203750</c:v>
                </c:pt>
                <c:pt idx="1856">
                  <c:v>207499</c:v>
                </c:pt>
                <c:pt idx="1857">
                  <c:v>203819</c:v>
                </c:pt>
                <c:pt idx="1858">
                  <c:v>203750</c:v>
                </c:pt>
                <c:pt idx="1859">
                  <c:v>203819</c:v>
                </c:pt>
                <c:pt idx="1860">
                  <c:v>196321</c:v>
                </c:pt>
                <c:pt idx="1861">
                  <c:v>184109</c:v>
                </c:pt>
                <c:pt idx="1862">
                  <c:v>207499</c:v>
                </c:pt>
                <c:pt idx="1863">
                  <c:v>196321</c:v>
                </c:pt>
                <c:pt idx="1864">
                  <c:v>203819</c:v>
                </c:pt>
                <c:pt idx="1865">
                  <c:v>203750</c:v>
                </c:pt>
                <c:pt idx="1866">
                  <c:v>203819</c:v>
                </c:pt>
                <c:pt idx="1867">
                  <c:v>207499</c:v>
                </c:pt>
                <c:pt idx="1868">
                  <c:v>203819</c:v>
                </c:pt>
                <c:pt idx="1869">
                  <c:v>196321</c:v>
                </c:pt>
                <c:pt idx="1870">
                  <c:v>196321</c:v>
                </c:pt>
                <c:pt idx="1871">
                  <c:v>203819</c:v>
                </c:pt>
                <c:pt idx="1872">
                  <c:v>203750</c:v>
                </c:pt>
                <c:pt idx="1873">
                  <c:v>184109</c:v>
                </c:pt>
                <c:pt idx="1874">
                  <c:v>203819</c:v>
                </c:pt>
                <c:pt idx="1875">
                  <c:v>207499</c:v>
                </c:pt>
                <c:pt idx="1876">
                  <c:v>203750</c:v>
                </c:pt>
                <c:pt idx="1877">
                  <c:v>151315</c:v>
                </c:pt>
                <c:pt idx="1878">
                  <c:v>207499</c:v>
                </c:pt>
                <c:pt idx="1879">
                  <c:v>203819</c:v>
                </c:pt>
                <c:pt idx="1880">
                  <c:v>151315</c:v>
                </c:pt>
                <c:pt idx="1881">
                  <c:v>203819</c:v>
                </c:pt>
                <c:pt idx="1882">
                  <c:v>202505</c:v>
                </c:pt>
                <c:pt idx="1883">
                  <c:v>203750</c:v>
                </c:pt>
                <c:pt idx="1884">
                  <c:v>184109</c:v>
                </c:pt>
                <c:pt idx="1885">
                  <c:v>184109</c:v>
                </c:pt>
                <c:pt idx="1886">
                  <c:v>202505</c:v>
                </c:pt>
                <c:pt idx="1887">
                  <c:v>203819</c:v>
                </c:pt>
                <c:pt idx="1888">
                  <c:v>203750</c:v>
                </c:pt>
                <c:pt idx="1889">
                  <c:v>206302</c:v>
                </c:pt>
                <c:pt idx="1890">
                  <c:v>184109</c:v>
                </c:pt>
                <c:pt idx="1891">
                  <c:v>184109</c:v>
                </c:pt>
                <c:pt idx="1892">
                  <c:v>203750</c:v>
                </c:pt>
                <c:pt idx="1893">
                  <c:v>114533</c:v>
                </c:pt>
                <c:pt idx="1894">
                  <c:v>196321</c:v>
                </c:pt>
                <c:pt idx="1895">
                  <c:v>203819</c:v>
                </c:pt>
                <c:pt idx="1896">
                  <c:v>203750</c:v>
                </c:pt>
                <c:pt idx="1897">
                  <c:v>203819</c:v>
                </c:pt>
                <c:pt idx="1898">
                  <c:v>114533</c:v>
                </c:pt>
                <c:pt idx="1899">
                  <c:v>207499</c:v>
                </c:pt>
                <c:pt idx="1900">
                  <c:v>114533</c:v>
                </c:pt>
                <c:pt idx="1901">
                  <c:v>158114</c:v>
                </c:pt>
                <c:pt idx="1902">
                  <c:v>151315</c:v>
                </c:pt>
                <c:pt idx="1903">
                  <c:v>203819</c:v>
                </c:pt>
                <c:pt idx="1904">
                  <c:v>184109</c:v>
                </c:pt>
                <c:pt idx="1905">
                  <c:v>203750</c:v>
                </c:pt>
                <c:pt idx="1906">
                  <c:v>196321</c:v>
                </c:pt>
                <c:pt idx="1907">
                  <c:v>202505</c:v>
                </c:pt>
                <c:pt idx="1908">
                  <c:v>203819</c:v>
                </c:pt>
                <c:pt idx="1909">
                  <c:v>207499</c:v>
                </c:pt>
                <c:pt idx="1910">
                  <c:v>203750</c:v>
                </c:pt>
                <c:pt idx="1911">
                  <c:v>202505</c:v>
                </c:pt>
                <c:pt idx="1912">
                  <c:v>203750</c:v>
                </c:pt>
                <c:pt idx="1913">
                  <c:v>184109</c:v>
                </c:pt>
                <c:pt idx="1914">
                  <c:v>207499</c:v>
                </c:pt>
                <c:pt idx="1915">
                  <c:v>203750</c:v>
                </c:pt>
                <c:pt idx="1916">
                  <c:v>203819</c:v>
                </c:pt>
                <c:pt idx="1917">
                  <c:v>203819</c:v>
                </c:pt>
                <c:pt idx="1918">
                  <c:v>203819</c:v>
                </c:pt>
                <c:pt idx="1919">
                  <c:v>206302</c:v>
                </c:pt>
                <c:pt idx="1920">
                  <c:v>203750</c:v>
                </c:pt>
                <c:pt idx="1921">
                  <c:v>206302</c:v>
                </c:pt>
                <c:pt idx="1922">
                  <c:v>184109</c:v>
                </c:pt>
                <c:pt idx="1923">
                  <c:v>203819</c:v>
                </c:pt>
                <c:pt idx="1924">
                  <c:v>207499</c:v>
                </c:pt>
                <c:pt idx="1925">
                  <c:v>206302</c:v>
                </c:pt>
                <c:pt idx="1926">
                  <c:v>196321</c:v>
                </c:pt>
                <c:pt idx="1927">
                  <c:v>203750</c:v>
                </c:pt>
                <c:pt idx="1928">
                  <c:v>184109</c:v>
                </c:pt>
                <c:pt idx="1929">
                  <c:v>114533</c:v>
                </c:pt>
                <c:pt idx="1930">
                  <c:v>203819</c:v>
                </c:pt>
                <c:pt idx="1931">
                  <c:v>203819</c:v>
                </c:pt>
                <c:pt idx="1932">
                  <c:v>196321</c:v>
                </c:pt>
                <c:pt idx="1933">
                  <c:v>206302</c:v>
                </c:pt>
                <c:pt idx="1934">
                  <c:v>114533</c:v>
                </c:pt>
                <c:pt idx="1935">
                  <c:v>207499</c:v>
                </c:pt>
                <c:pt idx="1936">
                  <c:v>203750</c:v>
                </c:pt>
                <c:pt idx="1937">
                  <c:v>206302</c:v>
                </c:pt>
                <c:pt idx="1938">
                  <c:v>207499</c:v>
                </c:pt>
                <c:pt idx="1939">
                  <c:v>207499</c:v>
                </c:pt>
                <c:pt idx="1940">
                  <c:v>202505</c:v>
                </c:pt>
                <c:pt idx="1941">
                  <c:v>203819</c:v>
                </c:pt>
                <c:pt idx="1942">
                  <c:v>203750</c:v>
                </c:pt>
                <c:pt idx="1943">
                  <c:v>184109</c:v>
                </c:pt>
                <c:pt idx="1944">
                  <c:v>207499</c:v>
                </c:pt>
                <c:pt idx="1945">
                  <c:v>203819</c:v>
                </c:pt>
                <c:pt idx="1946">
                  <c:v>114533</c:v>
                </c:pt>
                <c:pt idx="1947">
                  <c:v>196321</c:v>
                </c:pt>
                <c:pt idx="1948">
                  <c:v>203819</c:v>
                </c:pt>
                <c:pt idx="1949">
                  <c:v>114533</c:v>
                </c:pt>
                <c:pt idx="1950">
                  <c:v>203819</c:v>
                </c:pt>
                <c:pt idx="1951">
                  <c:v>207499</c:v>
                </c:pt>
                <c:pt idx="1952">
                  <c:v>202505</c:v>
                </c:pt>
                <c:pt idx="1953">
                  <c:v>196321</c:v>
                </c:pt>
                <c:pt idx="1954">
                  <c:v>203750</c:v>
                </c:pt>
                <c:pt idx="1955">
                  <c:v>207499</c:v>
                </c:pt>
                <c:pt idx="1956">
                  <c:v>196321</c:v>
                </c:pt>
                <c:pt idx="1957">
                  <c:v>207499</c:v>
                </c:pt>
                <c:pt idx="1958">
                  <c:v>203750</c:v>
                </c:pt>
                <c:pt idx="1959">
                  <c:v>203819</c:v>
                </c:pt>
                <c:pt idx="1960">
                  <c:v>184109</c:v>
                </c:pt>
                <c:pt idx="1961">
                  <c:v>196321</c:v>
                </c:pt>
                <c:pt idx="1962">
                  <c:v>196321</c:v>
                </c:pt>
                <c:pt idx="1963">
                  <c:v>202505</c:v>
                </c:pt>
                <c:pt idx="1964">
                  <c:v>203750</c:v>
                </c:pt>
                <c:pt idx="1965">
                  <c:v>203750</c:v>
                </c:pt>
                <c:pt idx="1966">
                  <c:v>151315</c:v>
                </c:pt>
                <c:pt idx="1967">
                  <c:v>114533</c:v>
                </c:pt>
                <c:pt idx="1968">
                  <c:v>207499</c:v>
                </c:pt>
                <c:pt idx="1969">
                  <c:v>203819</c:v>
                </c:pt>
                <c:pt idx="1970">
                  <c:v>184109</c:v>
                </c:pt>
                <c:pt idx="1971">
                  <c:v>206302</c:v>
                </c:pt>
                <c:pt idx="1972">
                  <c:v>203750</c:v>
                </c:pt>
                <c:pt idx="1973">
                  <c:v>202505</c:v>
                </c:pt>
                <c:pt idx="1974">
                  <c:v>203819</c:v>
                </c:pt>
                <c:pt idx="1975">
                  <c:v>196321</c:v>
                </c:pt>
                <c:pt idx="1976">
                  <c:v>207499</c:v>
                </c:pt>
                <c:pt idx="1977">
                  <c:v>203819</c:v>
                </c:pt>
                <c:pt idx="1978">
                  <c:v>207499</c:v>
                </c:pt>
                <c:pt idx="1979">
                  <c:v>184109</c:v>
                </c:pt>
                <c:pt idx="1980">
                  <c:v>203750</c:v>
                </c:pt>
                <c:pt idx="1981">
                  <c:v>207499</c:v>
                </c:pt>
                <c:pt idx="1982">
                  <c:v>206302</c:v>
                </c:pt>
                <c:pt idx="1983">
                  <c:v>207499</c:v>
                </c:pt>
                <c:pt idx="1984">
                  <c:v>196321</c:v>
                </c:pt>
                <c:pt idx="1985">
                  <c:v>114533</c:v>
                </c:pt>
                <c:pt idx="1986">
                  <c:v>114533</c:v>
                </c:pt>
                <c:pt idx="1987">
                  <c:v>203819</c:v>
                </c:pt>
                <c:pt idx="1988">
                  <c:v>114533</c:v>
                </c:pt>
                <c:pt idx="1989">
                  <c:v>203819</c:v>
                </c:pt>
                <c:pt idx="1990">
                  <c:v>203819</c:v>
                </c:pt>
                <c:pt idx="1991">
                  <c:v>203819</c:v>
                </c:pt>
                <c:pt idx="1992">
                  <c:v>184109</c:v>
                </c:pt>
                <c:pt idx="1993">
                  <c:v>207499</c:v>
                </c:pt>
                <c:pt idx="1994">
                  <c:v>114533</c:v>
                </c:pt>
                <c:pt idx="1995">
                  <c:v>114533</c:v>
                </c:pt>
                <c:pt idx="1996">
                  <c:v>114533</c:v>
                </c:pt>
                <c:pt idx="1997">
                  <c:v>151315</c:v>
                </c:pt>
                <c:pt idx="1998">
                  <c:v>206302</c:v>
                </c:pt>
                <c:pt idx="1999">
                  <c:v>114533</c:v>
                </c:pt>
                <c:pt idx="2000">
                  <c:v>203819</c:v>
                </c:pt>
                <c:pt idx="2001">
                  <c:v>203750</c:v>
                </c:pt>
                <c:pt idx="2002">
                  <c:v>203819</c:v>
                </c:pt>
                <c:pt idx="2003">
                  <c:v>203819</c:v>
                </c:pt>
                <c:pt idx="2004">
                  <c:v>114533</c:v>
                </c:pt>
                <c:pt idx="2005">
                  <c:v>151315</c:v>
                </c:pt>
                <c:pt idx="2006">
                  <c:v>184109</c:v>
                </c:pt>
                <c:pt idx="2007">
                  <c:v>196321</c:v>
                </c:pt>
                <c:pt idx="2008">
                  <c:v>184109</c:v>
                </c:pt>
                <c:pt idx="2009">
                  <c:v>196321</c:v>
                </c:pt>
                <c:pt idx="2010">
                  <c:v>202505</c:v>
                </c:pt>
                <c:pt idx="2011">
                  <c:v>207499</c:v>
                </c:pt>
                <c:pt idx="2012">
                  <c:v>203750</c:v>
                </c:pt>
                <c:pt idx="2013">
                  <c:v>207499</c:v>
                </c:pt>
                <c:pt idx="2014">
                  <c:v>114533</c:v>
                </c:pt>
                <c:pt idx="2015">
                  <c:v>114533</c:v>
                </c:pt>
                <c:pt idx="2016">
                  <c:v>103681</c:v>
                </c:pt>
                <c:pt idx="2017">
                  <c:v>184109</c:v>
                </c:pt>
                <c:pt idx="2018">
                  <c:v>207499</c:v>
                </c:pt>
                <c:pt idx="2019">
                  <c:v>207499</c:v>
                </c:pt>
                <c:pt idx="2020">
                  <c:v>204184</c:v>
                </c:pt>
                <c:pt idx="2021">
                  <c:v>207499</c:v>
                </c:pt>
                <c:pt idx="2022">
                  <c:v>203819</c:v>
                </c:pt>
                <c:pt idx="2023">
                  <c:v>203819</c:v>
                </c:pt>
                <c:pt idx="2024">
                  <c:v>207499</c:v>
                </c:pt>
                <c:pt idx="2025">
                  <c:v>203750</c:v>
                </c:pt>
                <c:pt idx="2026">
                  <c:v>203819</c:v>
                </c:pt>
                <c:pt idx="2027">
                  <c:v>207499</c:v>
                </c:pt>
                <c:pt idx="2028">
                  <c:v>206302</c:v>
                </c:pt>
                <c:pt idx="2029">
                  <c:v>184109</c:v>
                </c:pt>
                <c:pt idx="2030">
                  <c:v>203750</c:v>
                </c:pt>
                <c:pt idx="2031">
                  <c:v>196321</c:v>
                </c:pt>
                <c:pt idx="2032">
                  <c:v>203750</c:v>
                </c:pt>
                <c:pt idx="2033">
                  <c:v>207499</c:v>
                </c:pt>
                <c:pt idx="2034">
                  <c:v>114533</c:v>
                </c:pt>
                <c:pt idx="2035">
                  <c:v>203819</c:v>
                </c:pt>
                <c:pt idx="2036">
                  <c:v>203819</c:v>
                </c:pt>
                <c:pt idx="2037">
                  <c:v>114533</c:v>
                </c:pt>
                <c:pt idx="2038">
                  <c:v>207499</c:v>
                </c:pt>
                <c:pt idx="2039">
                  <c:v>206302</c:v>
                </c:pt>
                <c:pt idx="2040">
                  <c:v>158114</c:v>
                </c:pt>
                <c:pt idx="2041">
                  <c:v>203750</c:v>
                </c:pt>
                <c:pt idx="2042">
                  <c:v>203819</c:v>
                </c:pt>
                <c:pt idx="2043">
                  <c:v>93188</c:v>
                </c:pt>
                <c:pt idx="2044">
                  <c:v>203819</c:v>
                </c:pt>
                <c:pt idx="2045">
                  <c:v>119557</c:v>
                </c:pt>
                <c:pt idx="2046">
                  <c:v>202505</c:v>
                </c:pt>
                <c:pt idx="2047">
                  <c:v>184109</c:v>
                </c:pt>
                <c:pt idx="2048">
                  <c:v>203750</c:v>
                </c:pt>
                <c:pt idx="2049">
                  <c:v>203750</c:v>
                </c:pt>
                <c:pt idx="2050">
                  <c:v>196321</c:v>
                </c:pt>
                <c:pt idx="2051">
                  <c:v>202505</c:v>
                </c:pt>
                <c:pt idx="2052">
                  <c:v>203819</c:v>
                </c:pt>
                <c:pt idx="2053">
                  <c:v>203819</c:v>
                </c:pt>
                <c:pt idx="2054">
                  <c:v>203819</c:v>
                </c:pt>
                <c:pt idx="2055">
                  <c:v>196321</c:v>
                </c:pt>
                <c:pt idx="2056">
                  <c:v>203819</c:v>
                </c:pt>
                <c:pt idx="2057">
                  <c:v>202505</c:v>
                </c:pt>
                <c:pt idx="2058">
                  <c:v>203819</c:v>
                </c:pt>
                <c:pt idx="2059">
                  <c:v>196321</c:v>
                </c:pt>
                <c:pt idx="2060">
                  <c:v>203819</c:v>
                </c:pt>
                <c:pt idx="2061">
                  <c:v>207499</c:v>
                </c:pt>
                <c:pt idx="2062">
                  <c:v>207499</c:v>
                </c:pt>
                <c:pt idx="2063">
                  <c:v>196321</c:v>
                </c:pt>
                <c:pt idx="2064">
                  <c:v>207499</c:v>
                </c:pt>
                <c:pt idx="2065">
                  <c:v>203750</c:v>
                </c:pt>
                <c:pt idx="2066">
                  <c:v>203819</c:v>
                </c:pt>
                <c:pt idx="2067">
                  <c:v>203750</c:v>
                </c:pt>
                <c:pt idx="2068">
                  <c:v>203819</c:v>
                </c:pt>
                <c:pt idx="2069">
                  <c:v>114533</c:v>
                </c:pt>
                <c:pt idx="2070">
                  <c:v>207499</c:v>
                </c:pt>
                <c:pt idx="2071">
                  <c:v>196321</c:v>
                </c:pt>
                <c:pt idx="2072">
                  <c:v>203750</c:v>
                </c:pt>
                <c:pt idx="2073">
                  <c:v>184109</c:v>
                </c:pt>
                <c:pt idx="2074">
                  <c:v>114533</c:v>
                </c:pt>
                <c:pt idx="2075">
                  <c:v>203819</c:v>
                </c:pt>
                <c:pt idx="2076">
                  <c:v>207499</c:v>
                </c:pt>
                <c:pt idx="2077">
                  <c:v>203819</c:v>
                </c:pt>
                <c:pt idx="2078">
                  <c:v>207499</c:v>
                </c:pt>
                <c:pt idx="2079">
                  <c:v>203750</c:v>
                </c:pt>
                <c:pt idx="2080">
                  <c:v>207499</c:v>
                </c:pt>
                <c:pt idx="2081">
                  <c:v>203819</c:v>
                </c:pt>
                <c:pt idx="2082">
                  <c:v>203819</c:v>
                </c:pt>
                <c:pt idx="2083">
                  <c:v>207499</c:v>
                </c:pt>
                <c:pt idx="2084">
                  <c:v>196321</c:v>
                </c:pt>
                <c:pt idx="2085">
                  <c:v>203819</c:v>
                </c:pt>
                <c:pt idx="2086">
                  <c:v>207499</c:v>
                </c:pt>
                <c:pt idx="2087">
                  <c:v>206302</c:v>
                </c:pt>
                <c:pt idx="2088">
                  <c:v>207499</c:v>
                </c:pt>
                <c:pt idx="2089">
                  <c:v>203819</c:v>
                </c:pt>
                <c:pt idx="2090">
                  <c:v>207499</c:v>
                </c:pt>
                <c:pt idx="2091">
                  <c:v>203819</c:v>
                </c:pt>
                <c:pt idx="2092">
                  <c:v>112238</c:v>
                </c:pt>
                <c:pt idx="2093">
                  <c:v>128107</c:v>
                </c:pt>
                <c:pt idx="2094">
                  <c:v>184109</c:v>
                </c:pt>
                <c:pt idx="2095">
                  <c:v>203750</c:v>
                </c:pt>
                <c:pt idx="2096">
                  <c:v>112238</c:v>
                </c:pt>
                <c:pt idx="2097">
                  <c:v>184109</c:v>
                </c:pt>
                <c:pt idx="2098">
                  <c:v>207499</c:v>
                </c:pt>
                <c:pt idx="2099">
                  <c:v>196321</c:v>
                </c:pt>
                <c:pt idx="2100">
                  <c:v>114533</c:v>
                </c:pt>
                <c:pt idx="2101">
                  <c:v>196321</c:v>
                </c:pt>
                <c:pt idx="2102">
                  <c:v>207499</c:v>
                </c:pt>
                <c:pt idx="2103">
                  <c:v>184109</c:v>
                </c:pt>
                <c:pt idx="2104">
                  <c:v>206302</c:v>
                </c:pt>
                <c:pt idx="2105">
                  <c:v>207499</c:v>
                </c:pt>
                <c:pt idx="2106">
                  <c:v>207499</c:v>
                </c:pt>
                <c:pt idx="2107">
                  <c:v>128107</c:v>
                </c:pt>
                <c:pt idx="2108">
                  <c:v>93188</c:v>
                </c:pt>
                <c:pt idx="2109">
                  <c:v>196321</c:v>
                </c:pt>
                <c:pt idx="2110">
                  <c:v>114533</c:v>
                </c:pt>
                <c:pt idx="2111">
                  <c:v>114533</c:v>
                </c:pt>
                <c:pt idx="2112">
                  <c:v>114533</c:v>
                </c:pt>
                <c:pt idx="2113">
                  <c:v>114533</c:v>
                </c:pt>
                <c:pt idx="2114">
                  <c:v>203750</c:v>
                </c:pt>
                <c:pt idx="2115">
                  <c:v>202505</c:v>
                </c:pt>
                <c:pt idx="2116">
                  <c:v>152513</c:v>
                </c:pt>
                <c:pt idx="2117">
                  <c:v>184109</c:v>
                </c:pt>
                <c:pt idx="2118">
                  <c:v>206302</c:v>
                </c:pt>
                <c:pt idx="2119">
                  <c:v>207499</c:v>
                </c:pt>
                <c:pt idx="2120">
                  <c:v>196321</c:v>
                </c:pt>
                <c:pt idx="2121">
                  <c:v>203819</c:v>
                </c:pt>
                <c:pt idx="2122">
                  <c:v>203819</c:v>
                </c:pt>
                <c:pt idx="2123">
                  <c:v>203750</c:v>
                </c:pt>
                <c:pt idx="2124">
                  <c:v>203819</c:v>
                </c:pt>
                <c:pt idx="2125">
                  <c:v>184109</c:v>
                </c:pt>
                <c:pt idx="2126">
                  <c:v>203819</c:v>
                </c:pt>
                <c:pt idx="2127">
                  <c:v>207499</c:v>
                </c:pt>
                <c:pt idx="2128">
                  <c:v>196321</c:v>
                </c:pt>
                <c:pt idx="2129">
                  <c:v>207499</c:v>
                </c:pt>
                <c:pt idx="2130">
                  <c:v>184109</c:v>
                </c:pt>
                <c:pt idx="2131">
                  <c:v>203819</c:v>
                </c:pt>
                <c:pt idx="2132">
                  <c:v>203819</c:v>
                </c:pt>
                <c:pt idx="2133">
                  <c:v>103681</c:v>
                </c:pt>
                <c:pt idx="2134">
                  <c:v>152513</c:v>
                </c:pt>
                <c:pt idx="2135">
                  <c:v>207499</c:v>
                </c:pt>
                <c:pt idx="2136">
                  <c:v>196321</c:v>
                </c:pt>
                <c:pt idx="2137">
                  <c:v>203750</c:v>
                </c:pt>
                <c:pt idx="2138">
                  <c:v>184109</c:v>
                </c:pt>
                <c:pt idx="2139">
                  <c:v>184109</c:v>
                </c:pt>
                <c:pt idx="2140">
                  <c:v>207499</c:v>
                </c:pt>
                <c:pt idx="2141">
                  <c:v>206302</c:v>
                </c:pt>
                <c:pt idx="2142">
                  <c:v>184109</c:v>
                </c:pt>
                <c:pt idx="2143">
                  <c:v>203819</c:v>
                </c:pt>
                <c:pt idx="2144">
                  <c:v>203750</c:v>
                </c:pt>
                <c:pt idx="2145">
                  <c:v>114533</c:v>
                </c:pt>
                <c:pt idx="2146">
                  <c:v>196321</c:v>
                </c:pt>
                <c:pt idx="2147">
                  <c:v>207499</c:v>
                </c:pt>
                <c:pt idx="2148">
                  <c:v>196321</c:v>
                </c:pt>
                <c:pt idx="2149">
                  <c:v>114533</c:v>
                </c:pt>
                <c:pt idx="2150">
                  <c:v>203819</c:v>
                </c:pt>
                <c:pt idx="2151">
                  <c:v>196321</c:v>
                </c:pt>
                <c:pt idx="2152">
                  <c:v>203750</c:v>
                </c:pt>
                <c:pt idx="2153">
                  <c:v>114533</c:v>
                </c:pt>
                <c:pt idx="2154">
                  <c:v>203819</c:v>
                </c:pt>
                <c:pt idx="2155">
                  <c:v>202505</c:v>
                </c:pt>
                <c:pt idx="2156">
                  <c:v>196321</c:v>
                </c:pt>
                <c:pt idx="2157">
                  <c:v>203819</c:v>
                </c:pt>
                <c:pt idx="2158">
                  <c:v>203819</c:v>
                </c:pt>
                <c:pt idx="2159">
                  <c:v>196321</c:v>
                </c:pt>
                <c:pt idx="2160">
                  <c:v>114533</c:v>
                </c:pt>
                <c:pt idx="2161">
                  <c:v>114533</c:v>
                </c:pt>
                <c:pt idx="2162">
                  <c:v>203007</c:v>
                </c:pt>
                <c:pt idx="2163">
                  <c:v>207499</c:v>
                </c:pt>
                <c:pt idx="2164">
                  <c:v>207499</c:v>
                </c:pt>
                <c:pt idx="2165">
                  <c:v>120653</c:v>
                </c:pt>
                <c:pt idx="2166">
                  <c:v>207499</c:v>
                </c:pt>
                <c:pt idx="2167">
                  <c:v>103681</c:v>
                </c:pt>
                <c:pt idx="2168">
                  <c:v>203007</c:v>
                </c:pt>
                <c:pt idx="2169">
                  <c:v>206302</c:v>
                </c:pt>
                <c:pt idx="2170">
                  <c:v>196321</c:v>
                </c:pt>
                <c:pt idx="2171">
                  <c:v>206302</c:v>
                </c:pt>
                <c:pt idx="2172">
                  <c:v>103681</c:v>
                </c:pt>
                <c:pt idx="2173">
                  <c:v>206302</c:v>
                </c:pt>
                <c:pt idx="2174">
                  <c:v>203819</c:v>
                </c:pt>
                <c:pt idx="2175">
                  <c:v>206302</c:v>
                </c:pt>
                <c:pt idx="2176">
                  <c:v>207499</c:v>
                </c:pt>
                <c:pt idx="2177">
                  <c:v>206302</c:v>
                </c:pt>
                <c:pt idx="2178">
                  <c:v>207499</c:v>
                </c:pt>
                <c:pt idx="2179">
                  <c:v>203819</c:v>
                </c:pt>
                <c:pt idx="2180">
                  <c:v>203819</c:v>
                </c:pt>
                <c:pt idx="2181">
                  <c:v>207499</c:v>
                </c:pt>
                <c:pt idx="2182">
                  <c:v>206302</c:v>
                </c:pt>
                <c:pt idx="2183">
                  <c:v>184109</c:v>
                </c:pt>
                <c:pt idx="2184">
                  <c:v>184109</c:v>
                </c:pt>
                <c:pt idx="2185">
                  <c:v>203750</c:v>
                </c:pt>
                <c:pt idx="2186">
                  <c:v>207499</c:v>
                </c:pt>
                <c:pt idx="2187">
                  <c:v>206302</c:v>
                </c:pt>
                <c:pt idx="2188">
                  <c:v>114533</c:v>
                </c:pt>
                <c:pt idx="2189">
                  <c:v>207499</c:v>
                </c:pt>
                <c:pt idx="2190">
                  <c:v>203819</c:v>
                </c:pt>
                <c:pt idx="2191">
                  <c:v>196321</c:v>
                </c:pt>
                <c:pt idx="2192">
                  <c:v>184109</c:v>
                </c:pt>
                <c:pt idx="2193">
                  <c:v>114533</c:v>
                </c:pt>
                <c:pt idx="2194">
                  <c:v>204184</c:v>
                </c:pt>
                <c:pt idx="2195">
                  <c:v>203750</c:v>
                </c:pt>
                <c:pt idx="2196">
                  <c:v>207499</c:v>
                </c:pt>
                <c:pt idx="2197">
                  <c:v>114533</c:v>
                </c:pt>
                <c:pt idx="2198">
                  <c:v>114533</c:v>
                </c:pt>
                <c:pt idx="2199">
                  <c:v>155078</c:v>
                </c:pt>
                <c:pt idx="2200">
                  <c:v>203007</c:v>
                </c:pt>
                <c:pt idx="2201">
                  <c:v>202505</c:v>
                </c:pt>
                <c:pt idx="2202">
                  <c:v>203819</c:v>
                </c:pt>
                <c:pt idx="2203">
                  <c:v>184109</c:v>
                </c:pt>
                <c:pt idx="2204">
                  <c:v>203819</c:v>
                </c:pt>
                <c:pt idx="2205">
                  <c:v>203750</c:v>
                </c:pt>
                <c:pt idx="2206">
                  <c:v>114533</c:v>
                </c:pt>
                <c:pt idx="2207">
                  <c:v>203819</c:v>
                </c:pt>
                <c:pt idx="2208">
                  <c:v>207499</c:v>
                </c:pt>
                <c:pt idx="2209">
                  <c:v>114533</c:v>
                </c:pt>
                <c:pt idx="2210">
                  <c:v>203819</c:v>
                </c:pt>
                <c:pt idx="2211">
                  <c:v>203819</c:v>
                </c:pt>
                <c:pt idx="2212">
                  <c:v>120653</c:v>
                </c:pt>
                <c:pt idx="2213">
                  <c:v>203750</c:v>
                </c:pt>
                <c:pt idx="2214">
                  <c:v>114533</c:v>
                </c:pt>
                <c:pt idx="2215">
                  <c:v>120653</c:v>
                </c:pt>
                <c:pt idx="2216">
                  <c:v>93188</c:v>
                </c:pt>
                <c:pt idx="2217">
                  <c:v>203819</c:v>
                </c:pt>
                <c:pt idx="2218">
                  <c:v>207499</c:v>
                </c:pt>
                <c:pt idx="2219">
                  <c:v>203819</c:v>
                </c:pt>
                <c:pt idx="2220">
                  <c:v>206302</c:v>
                </c:pt>
                <c:pt idx="2221">
                  <c:v>203750</c:v>
                </c:pt>
                <c:pt idx="2222">
                  <c:v>114533</c:v>
                </c:pt>
                <c:pt idx="2223">
                  <c:v>120653</c:v>
                </c:pt>
                <c:pt idx="2224">
                  <c:v>114533</c:v>
                </c:pt>
                <c:pt idx="2225">
                  <c:v>206302</c:v>
                </c:pt>
                <c:pt idx="2226">
                  <c:v>203819</c:v>
                </c:pt>
                <c:pt idx="2227">
                  <c:v>184109</c:v>
                </c:pt>
                <c:pt idx="2228">
                  <c:v>203819</c:v>
                </c:pt>
                <c:pt idx="2229">
                  <c:v>207499</c:v>
                </c:pt>
                <c:pt idx="2230">
                  <c:v>203819</c:v>
                </c:pt>
                <c:pt idx="2231">
                  <c:v>114533</c:v>
                </c:pt>
                <c:pt idx="2232">
                  <c:v>207499</c:v>
                </c:pt>
                <c:pt idx="2233">
                  <c:v>196321</c:v>
                </c:pt>
                <c:pt idx="2234">
                  <c:v>203819</c:v>
                </c:pt>
                <c:pt idx="2235">
                  <c:v>114533</c:v>
                </c:pt>
                <c:pt idx="2236">
                  <c:v>196321</c:v>
                </c:pt>
                <c:pt idx="2237">
                  <c:v>196321</c:v>
                </c:pt>
                <c:pt idx="2238">
                  <c:v>196321</c:v>
                </c:pt>
                <c:pt idx="2239">
                  <c:v>203007</c:v>
                </c:pt>
                <c:pt idx="2240">
                  <c:v>203819</c:v>
                </c:pt>
                <c:pt idx="2241">
                  <c:v>206302</c:v>
                </c:pt>
                <c:pt idx="2242">
                  <c:v>103681</c:v>
                </c:pt>
                <c:pt idx="2243">
                  <c:v>206302</c:v>
                </c:pt>
                <c:pt idx="2244">
                  <c:v>196321</c:v>
                </c:pt>
                <c:pt idx="2245">
                  <c:v>140167</c:v>
                </c:pt>
                <c:pt idx="2246">
                  <c:v>207499</c:v>
                </c:pt>
                <c:pt idx="2247">
                  <c:v>203819</c:v>
                </c:pt>
                <c:pt idx="2248">
                  <c:v>206302</c:v>
                </c:pt>
                <c:pt idx="2249">
                  <c:v>206302</c:v>
                </c:pt>
                <c:pt idx="2250">
                  <c:v>196321</c:v>
                </c:pt>
                <c:pt idx="2251">
                  <c:v>203819</c:v>
                </c:pt>
                <c:pt idx="2252">
                  <c:v>196321</c:v>
                </c:pt>
                <c:pt idx="2253">
                  <c:v>184109</c:v>
                </c:pt>
                <c:pt idx="2254">
                  <c:v>207499</c:v>
                </c:pt>
                <c:pt idx="2255">
                  <c:v>196321</c:v>
                </c:pt>
                <c:pt idx="2256">
                  <c:v>206302</c:v>
                </c:pt>
                <c:pt idx="2257">
                  <c:v>196321</c:v>
                </c:pt>
                <c:pt idx="2258">
                  <c:v>203007</c:v>
                </c:pt>
                <c:pt idx="2259">
                  <c:v>184109</c:v>
                </c:pt>
                <c:pt idx="2260">
                  <c:v>203750</c:v>
                </c:pt>
                <c:pt idx="2261">
                  <c:v>203819</c:v>
                </c:pt>
                <c:pt idx="2262">
                  <c:v>184109</c:v>
                </c:pt>
                <c:pt idx="2263">
                  <c:v>206302</c:v>
                </c:pt>
                <c:pt idx="2264">
                  <c:v>184109</c:v>
                </c:pt>
                <c:pt idx="2265">
                  <c:v>206302</c:v>
                </c:pt>
                <c:pt idx="2266">
                  <c:v>112238</c:v>
                </c:pt>
                <c:pt idx="2267">
                  <c:v>196321</c:v>
                </c:pt>
                <c:pt idx="2268">
                  <c:v>207499</c:v>
                </c:pt>
                <c:pt idx="2269">
                  <c:v>203007</c:v>
                </c:pt>
                <c:pt idx="2270">
                  <c:v>207499</c:v>
                </c:pt>
                <c:pt idx="2271">
                  <c:v>196321</c:v>
                </c:pt>
                <c:pt idx="2272">
                  <c:v>203819</c:v>
                </c:pt>
                <c:pt idx="2273">
                  <c:v>196321</c:v>
                </c:pt>
                <c:pt idx="2274">
                  <c:v>184109</c:v>
                </c:pt>
                <c:pt idx="2275">
                  <c:v>203819</c:v>
                </c:pt>
                <c:pt idx="2276">
                  <c:v>207499</c:v>
                </c:pt>
                <c:pt idx="2277">
                  <c:v>207499</c:v>
                </c:pt>
                <c:pt idx="2278">
                  <c:v>155078</c:v>
                </c:pt>
                <c:pt idx="2279">
                  <c:v>203819</c:v>
                </c:pt>
                <c:pt idx="2280">
                  <c:v>184109</c:v>
                </c:pt>
                <c:pt idx="2281">
                  <c:v>203819</c:v>
                </c:pt>
                <c:pt idx="2282">
                  <c:v>203007</c:v>
                </c:pt>
                <c:pt idx="2283">
                  <c:v>203819</c:v>
                </c:pt>
                <c:pt idx="2284">
                  <c:v>203007</c:v>
                </c:pt>
                <c:pt idx="2285">
                  <c:v>203819</c:v>
                </c:pt>
                <c:pt idx="2286">
                  <c:v>203750</c:v>
                </c:pt>
                <c:pt idx="2287">
                  <c:v>207499</c:v>
                </c:pt>
                <c:pt idx="2288">
                  <c:v>114533</c:v>
                </c:pt>
                <c:pt idx="2289">
                  <c:v>206302</c:v>
                </c:pt>
                <c:pt idx="2290">
                  <c:v>207499</c:v>
                </c:pt>
                <c:pt idx="2291">
                  <c:v>206302</c:v>
                </c:pt>
                <c:pt idx="2292">
                  <c:v>103681</c:v>
                </c:pt>
                <c:pt idx="2293">
                  <c:v>184109</c:v>
                </c:pt>
                <c:pt idx="2294">
                  <c:v>184109</c:v>
                </c:pt>
                <c:pt idx="2295">
                  <c:v>119557</c:v>
                </c:pt>
                <c:pt idx="2296">
                  <c:v>203750</c:v>
                </c:pt>
                <c:pt idx="2297">
                  <c:v>103681</c:v>
                </c:pt>
                <c:pt idx="2298">
                  <c:v>196321</c:v>
                </c:pt>
                <c:pt idx="2299">
                  <c:v>203819</c:v>
                </c:pt>
                <c:pt idx="2300">
                  <c:v>184109</c:v>
                </c:pt>
                <c:pt idx="2301">
                  <c:v>155083</c:v>
                </c:pt>
                <c:pt idx="2302">
                  <c:v>207499</c:v>
                </c:pt>
                <c:pt idx="2303">
                  <c:v>206302</c:v>
                </c:pt>
                <c:pt idx="2304">
                  <c:v>203750</c:v>
                </c:pt>
                <c:pt idx="2305">
                  <c:v>196321</c:v>
                </c:pt>
                <c:pt idx="2306">
                  <c:v>114533</c:v>
                </c:pt>
                <c:pt idx="2307">
                  <c:v>184109</c:v>
                </c:pt>
                <c:pt idx="2308">
                  <c:v>203819</c:v>
                </c:pt>
                <c:pt idx="2309">
                  <c:v>203007</c:v>
                </c:pt>
                <c:pt idx="2310">
                  <c:v>207499</c:v>
                </c:pt>
                <c:pt idx="2311">
                  <c:v>158114</c:v>
                </c:pt>
                <c:pt idx="2312">
                  <c:v>206302</c:v>
                </c:pt>
                <c:pt idx="2313">
                  <c:v>184109</c:v>
                </c:pt>
                <c:pt idx="2314">
                  <c:v>93188</c:v>
                </c:pt>
                <c:pt idx="2315">
                  <c:v>206302</c:v>
                </c:pt>
                <c:pt idx="2316">
                  <c:v>203819</c:v>
                </c:pt>
                <c:pt idx="2317">
                  <c:v>196321</c:v>
                </c:pt>
                <c:pt idx="2318">
                  <c:v>184109</c:v>
                </c:pt>
                <c:pt idx="2319">
                  <c:v>203819</c:v>
                </c:pt>
                <c:pt idx="2320">
                  <c:v>103681</c:v>
                </c:pt>
                <c:pt idx="2321">
                  <c:v>196321</c:v>
                </c:pt>
                <c:pt idx="2322">
                  <c:v>203819</c:v>
                </c:pt>
                <c:pt idx="2323">
                  <c:v>206302</c:v>
                </c:pt>
                <c:pt idx="2324">
                  <c:v>120653</c:v>
                </c:pt>
                <c:pt idx="2325">
                  <c:v>203819</c:v>
                </c:pt>
                <c:pt idx="2326">
                  <c:v>203007</c:v>
                </c:pt>
                <c:pt idx="2327">
                  <c:v>120653</c:v>
                </c:pt>
                <c:pt idx="2328">
                  <c:v>206302</c:v>
                </c:pt>
                <c:pt idx="2329">
                  <c:v>196321</c:v>
                </c:pt>
                <c:pt idx="2330">
                  <c:v>155078</c:v>
                </c:pt>
                <c:pt idx="2331">
                  <c:v>196321</c:v>
                </c:pt>
                <c:pt idx="2332">
                  <c:v>203007</c:v>
                </c:pt>
                <c:pt idx="2333">
                  <c:v>184109</c:v>
                </c:pt>
                <c:pt idx="2334">
                  <c:v>140167</c:v>
                </c:pt>
                <c:pt idx="2335">
                  <c:v>206302</c:v>
                </c:pt>
                <c:pt idx="2336">
                  <c:v>206302</c:v>
                </c:pt>
                <c:pt idx="2337">
                  <c:v>206302</c:v>
                </c:pt>
                <c:pt idx="2338">
                  <c:v>196321</c:v>
                </c:pt>
                <c:pt idx="2339">
                  <c:v>207499</c:v>
                </c:pt>
                <c:pt idx="2340">
                  <c:v>206302</c:v>
                </c:pt>
                <c:pt idx="2341">
                  <c:v>207499</c:v>
                </c:pt>
                <c:pt idx="2342">
                  <c:v>196321</c:v>
                </c:pt>
                <c:pt idx="2343">
                  <c:v>203819</c:v>
                </c:pt>
                <c:pt idx="2344">
                  <c:v>196321</c:v>
                </c:pt>
                <c:pt idx="2345">
                  <c:v>120653</c:v>
                </c:pt>
                <c:pt idx="2346">
                  <c:v>203007</c:v>
                </c:pt>
                <c:pt idx="2347">
                  <c:v>203819</c:v>
                </c:pt>
                <c:pt idx="2348">
                  <c:v>203750</c:v>
                </c:pt>
                <c:pt idx="2349">
                  <c:v>206302</c:v>
                </c:pt>
                <c:pt idx="2350">
                  <c:v>114533</c:v>
                </c:pt>
                <c:pt idx="2351">
                  <c:v>206302</c:v>
                </c:pt>
                <c:pt idx="2352">
                  <c:v>203819</c:v>
                </c:pt>
                <c:pt idx="2353">
                  <c:v>207499</c:v>
                </c:pt>
                <c:pt idx="2354">
                  <c:v>196321</c:v>
                </c:pt>
                <c:pt idx="2355">
                  <c:v>120653</c:v>
                </c:pt>
                <c:pt idx="2356">
                  <c:v>203007</c:v>
                </c:pt>
                <c:pt idx="2357">
                  <c:v>206302</c:v>
                </c:pt>
                <c:pt idx="2358">
                  <c:v>196321</c:v>
                </c:pt>
                <c:pt idx="2359">
                  <c:v>206302</c:v>
                </c:pt>
                <c:pt idx="2360">
                  <c:v>203819</c:v>
                </c:pt>
                <c:pt idx="2361">
                  <c:v>203819</c:v>
                </c:pt>
                <c:pt idx="2362">
                  <c:v>196321</c:v>
                </c:pt>
                <c:pt idx="2363">
                  <c:v>207499</c:v>
                </c:pt>
                <c:pt idx="2364">
                  <c:v>114533</c:v>
                </c:pt>
                <c:pt idx="2365">
                  <c:v>203007</c:v>
                </c:pt>
                <c:pt idx="2366">
                  <c:v>196321</c:v>
                </c:pt>
                <c:pt idx="2367">
                  <c:v>206302</c:v>
                </c:pt>
                <c:pt idx="2368">
                  <c:v>203007</c:v>
                </c:pt>
                <c:pt idx="2369">
                  <c:v>206302</c:v>
                </c:pt>
                <c:pt idx="2370">
                  <c:v>120653</c:v>
                </c:pt>
                <c:pt idx="2371">
                  <c:v>152513</c:v>
                </c:pt>
                <c:pt idx="2372">
                  <c:v>203007</c:v>
                </c:pt>
                <c:pt idx="2373">
                  <c:v>114533</c:v>
                </c:pt>
                <c:pt idx="2374">
                  <c:v>196321</c:v>
                </c:pt>
                <c:pt idx="2375">
                  <c:v>206302</c:v>
                </c:pt>
                <c:pt idx="2376">
                  <c:v>114533</c:v>
                </c:pt>
                <c:pt idx="2377">
                  <c:v>206302</c:v>
                </c:pt>
                <c:pt idx="2378">
                  <c:v>196321</c:v>
                </c:pt>
                <c:pt idx="2379">
                  <c:v>203007</c:v>
                </c:pt>
                <c:pt idx="2380">
                  <c:v>206302</c:v>
                </c:pt>
                <c:pt idx="2381">
                  <c:v>203007</c:v>
                </c:pt>
                <c:pt idx="2382">
                  <c:v>196321</c:v>
                </c:pt>
                <c:pt idx="2383">
                  <c:v>203007</c:v>
                </c:pt>
                <c:pt idx="2384">
                  <c:v>93188</c:v>
                </c:pt>
                <c:pt idx="2385">
                  <c:v>120653</c:v>
                </c:pt>
                <c:pt idx="2386">
                  <c:v>207499</c:v>
                </c:pt>
                <c:pt idx="2387">
                  <c:v>206302</c:v>
                </c:pt>
                <c:pt idx="2388">
                  <c:v>203007</c:v>
                </c:pt>
                <c:pt idx="2389">
                  <c:v>184109</c:v>
                </c:pt>
                <c:pt idx="2390">
                  <c:v>112238</c:v>
                </c:pt>
                <c:pt idx="2391">
                  <c:v>206302</c:v>
                </c:pt>
                <c:pt idx="2392">
                  <c:v>203007</c:v>
                </c:pt>
                <c:pt idx="2393">
                  <c:v>114533</c:v>
                </c:pt>
                <c:pt idx="2394">
                  <c:v>155083</c:v>
                </c:pt>
                <c:pt idx="2395">
                  <c:v>93188</c:v>
                </c:pt>
                <c:pt idx="2396">
                  <c:v>203750</c:v>
                </c:pt>
                <c:pt idx="2397">
                  <c:v>103681</c:v>
                </c:pt>
                <c:pt idx="2398">
                  <c:v>103681</c:v>
                </c:pt>
                <c:pt idx="2399">
                  <c:v>203819</c:v>
                </c:pt>
                <c:pt idx="2400">
                  <c:v>119557</c:v>
                </c:pt>
                <c:pt idx="2401">
                  <c:v>206302</c:v>
                </c:pt>
                <c:pt idx="2402">
                  <c:v>196321</c:v>
                </c:pt>
                <c:pt idx="2403">
                  <c:v>203007</c:v>
                </c:pt>
                <c:pt idx="2404">
                  <c:v>152513</c:v>
                </c:pt>
                <c:pt idx="2405">
                  <c:v>203819</c:v>
                </c:pt>
                <c:pt idx="2406">
                  <c:v>206302</c:v>
                </c:pt>
                <c:pt idx="2407">
                  <c:v>207499</c:v>
                </c:pt>
                <c:pt idx="2408">
                  <c:v>207499</c:v>
                </c:pt>
                <c:pt idx="2409">
                  <c:v>203819</c:v>
                </c:pt>
                <c:pt idx="2410">
                  <c:v>184109</c:v>
                </c:pt>
                <c:pt idx="2411">
                  <c:v>196321</c:v>
                </c:pt>
                <c:pt idx="2412">
                  <c:v>196321</c:v>
                </c:pt>
                <c:pt idx="2413">
                  <c:v>203007</c:v>
                </c:pt>
                <c:pt idx="2414">
                  <c:v>203007</c:v>
                </c:pt>
                <c:pt idx="2415">
                  <c:v>206302</c:v>
                </c:pt>
                <c:pt idx="2416">
                  <c:v>207499</c:v>
                </c:pt>
                <c:pt idx="2417">
                  <c:v>203007</c:v>
                </c:pt>
                <c:pt idx="2418">
                  <c:v>103681</c:v>
                </c:pt>
                <c:pt idx="2419">
                  <c:v>112238</c:v>
                </c:pt>
                <c:pt idx="2420">
                  <c:v>120653</c:v>
                </c:pt>
                <c:pt idx="2421">
                  <c:v>203007</c:v>
                </c:pt>
                <c:pt idx="2422">
                  <c:v>120653</c:v>
                </c:pt>
                <c:pt idx="2423">
                  <c:v>207499</c:v>
                </c:pt>
                <c:pt idx="2424">
                  <c:v>203007</c:v>
                </c:pt>
                <c:pt idx="2425">
                  <c:v>120653</c:v>
                </c:pt>
                <c:pt idx="2426">
                  <c:v>203007</c:v>
                </c:pt>
                <c:pt idx="2427">
                  <c:v>206302</c:v>
                </c:pt>
                <c:pt idx="2428">
                  <c:v>203007</c:v>
                </c:pt>
                <c:pt idx="2429">
                  <c:v>203007</c:v>
                </c:pt>
                <c:pt idx="2430">
                  <c:v>206302</c:v>
                </c:pt>
                <c:pt idx="2431">
                  <c:v>203007</c:v>
                </c:pt>
                <c:pt idx="2432">
                  <c:v>203007</c:v>
                </c:pt>
                <c:pt idx="2433">
                  <c:v>203007</c:v>
                </c:pt>
                <c:pt idx="2434">
                  <c:v>203007</c:v>
                </c:pt>
                <c:pt idx="2435">
                  <c:v>120653</c:v>
                </c:pt>
                <c:pt idx="2436">
                  <c:v>155083</c:v>
                </c:pt>
                <c:pt idx="2437">
                  <c:v>114533</c:v>
                </c:pt>
                <c:pt idx="2438">
                  <c:v>203007</c:v>
                </c:pt>
                <c:pt idx="2439">
                  <c:v>123737</c:v>
                </c:pt>
                <c:pt idx="2440">
                  <c:v>207499</c:v>
                </c:pt>
                <c:pt idx="2441">
                  <c:v>118221</c:v>
                </c:pt>
                <c:pt idx="2442">
                  <c:v>203819</c:v>
                </c:pt>
                <c:pt idx="2443">
                  <c:v>103681</c:v>
                </c:pt>
                <c:pt idx="2444">
                  <c:v>119557</c:v>
                </c:pt>
                <c:pt idx="2445">
                  <c:v>203007</c:v>
                </c:pt>
                <c:pt idx="2446">
                  <c:v>203007</c:v>
                </c:pt>
                <c:pt idx="2447">
                  <c:v>203819</c:v>
                </c:pt>
                <c:pt idx="2448">
                  <c:v>206302</c:v>
                </c:pt>
                <c:pt idx="2449">
                  <c:v>206302</c:v>
                </c:pt>
                <c:pt idx="2450">
                  <c:v>152513</c:v>
                </c:pt>
                <c:pt idx="2451">
                  <c:v>103681</c:v>
                </c:pt>
                <c:pt idx="2452">
                  <c:v>206302</c:v>
                </c:pt>
                <c:pt idx="2453">
                  <c:v>114533</c:v>
                </c:pt>
                <c:pt idx="2454">
                  <c:v>196321</c:v>
                </c:pt>
                <c:pt idx="2455">
                  <c:v>203007</c:v>
                </c:pt>
                <c:pt idx="2456">
                  <c:v>120653</c:v>
                </c:pt>
                <c:pt idx="2457">
                  <c:v>196321</c:v>
                </c:pt>
                <c:pt idx="2458">
                  <c:v>206302</c:v>
                </c:pt>
                <c:pt idx="2459">
                  <c:v>196321</c:v>
                </c:pt>
                <c:pt idx="2460">
                  <c:v>155083</c:v>
                </c:pt>
                <c:pt idx="2461">
                  <c:v>207499</c:v>
                </c:pt>
                <c:pt idx="2462">
                  <c:v>196321</c:v>
                </c:pt>
                <c:pt idx="2463">
                  <c:v>203819</c:v>
                </c:pt>
                <c:pt idx="2464">
                  <c:v>203007</c:v>
                </c:pt>
                <c:pt idx="2465">
                  <c:v>120653</c:v>
                </c:pt>
                <c:pt idx="2466">
                  <c:v>203007</c:v>
                </c:pt>
                <c:pt idx="2467">
                  <c:v>119557</c:v>
                </c:pt>
                <c:pt idx="2468">
                  <c:v>203007</c:v>
                </c:pt>
                <c:pt idx="2469">
                  <c:v>206302</c:v>
                </c:pt>
                <c:pt idx="2470">
                  <c:v>196321</c:v>
                </c:pt>
                <c:pt idx="2471">
                  <c:v>196321</c:v>
                </c:pt>
                <c:pt idx="2472">
                  <c:v>203007</c:v>
                </c:pt>
                <c:pt idx="2473">
                  <c:v>203007</c:v>
                </c:pt>
                <c:pt idx="2474">
                  <c:v>196321</c:v>
                </c:pt>
                <c:pt idx="2475">
                  <c:v>207499</c:v>
                </c:pt>
                <c:pt idx="2476">
                  <c:v>120653</c:v>
                </c:pt>
                <c:pt idx="2477">
                  <c:v>196321</c:v>
                </c:pt>
                <c:pt idx="2478">
                  <c:v>120653</c:v>
                </c:pt>
                <c:pt idx="2479">
                  <c:v>114533</c:v>
                </c:pt>
                <c:pt idx="2480">
                  <c:v>196321</c:v>
                </c:pt>
                <c:pt idx="2481">
                  <c:v>196321</c:v>
                </c:pt>
                <c:pt idx="2482">
                  <c:v>196321</c:v>
                </c:pt>
                <c:pt idx="2483">
                  <c:v>196321</c:v>
                </c:pt>
                <c:pt idx="2484">
                  <c:v>207499</c:v>
                </c:pt>
                <c:pt idx="2485">
                  <c:v>203007</c:v>
                </c:pt>
                <c:pt idx="2486">
                  <c:v>120653</c:v>
                </c:pt>
                <c:pt idx="2487">
                  <c:v>118221</c:v>
                </c:pt>
                <c:pt idx="2488">
                  <c:v>206302</c:v>
                </c:pt>
                <c:pt idx="2489">
                  <c:v>207499</c:v>
                </c:pt>
                <c:pt idx="2490">
                  <c:v>203007</c:v>
                </c:pt>
                <c:pt idx="2491">
                  <c:v>114533</c:v>
                </c:pt>
                <c:pt idx="2492">
                  <c:v>207499</c:v>
                </c:pt>
                <c:pt idx="2493">
                  <c:v>203819</c:v>
                </c:pt>
                <c:pt idx="2494">
                  <c:v>196321</c:v>
                </c:pt>
                <c:pt idx="2495">
                  <c:v>103681</c:v>
                </c:pt>
                <c:pt idx="2496">
                  <c:v>184109</c:v>
                </c:pt>
                <c:pt idx="2497">
                  <c:v>203819</c:v>
                </c:pt>
                <c:pt idx="2498">
                  <c:v>203007</c:v>
                </c:pt>
                <c:pt idx="2499">
                  <c:v>203007</c:v>
                </c:pt>
                <c:pt idx="2500">
                  <c:v>203819</c:v>
                </c:pt>
                <c:pt idx="2501">
                  <c:v>119557</c:v>
                </c:pt>
                <c:pt idx="2502">
                  <c:v>206302</c:v>
                </c:pt>
                <c:pt idx="2503">
                  <c:v>120653</c:v>
                </c:pt>
                <c:pt idx="2504">
                  <c:v>155083</c:v>
                </c:pt>
                <c:pt idx="2505">
                  <c:v>206302</c:v>
                </c:pt>
                <c:pt idx="2506">
                  <c:v>196321</c:v>
                </c:pt>
                <c:pt idx="2507">
                  <c:v>203007</c:v>
                </c:pt>
                <c:pt idx="2508">
                  <c:v>203819</c:v>
                </c:pt>
                <c:pt idx="2509">
                  <c:v>196321</c:v>
                </c:pt>
                <c:pt idx="2510">
                  <c:v>207499</c:v>
                </c:pt>
                <c:pt idx="2511">
                  <c:v>103681</c:v>
                </c:pt>
                <c:pt idx="2512">
                  <c:v>196321</c:v>
                </c:pt>
                <c:pt idx="2513">
                  <c:v>93188</c:v>
                </c:pt>
                <c:pt idx="2514">
                  <c:v>120653</c:v>
                </c:pt>
                <c:pt idx="2515">
                  <c:v>206302</c:v>
                </c:pt>
                <c:pt idx="2516">
                  <c:v>196321</c:v>
                </c:pt>
                <c:pt idx="2517">
                  <c:v>103681</c:v>
                </c:pt>
                <c:pt idx="2518">
                  <c:v>206302</c:v>
                </c:pt>
                <c:pt idx="2519">
                  <c:v>206302</c:v>
                </c:pt>
                <c:pt idx="2520">
                  <c:v>114533</c:v>
                </c:pt>
                <c:pt idx="2521">
                  <c:v>206302</c:v>
                </c:pt>
                <c:pt idx="2522">
                  <c:v>114533</c:v>
                </c:pt>
                <c:pt idx="2523">
                  <c:v>203007</c:v>
                </c:pt>
                <c:pt idx="2524">
                  <c:v>196321</c:v>
                </c:pt>
                <c:pt idx="2525">
                  <c:v>203819</c:v>
                </c:pt>
                <c:pt idx="2526">
                  <c:v>203819</c:v>
                </c:pt>
                <c:pt idx="2527">
                  <c:v>155083</c:v>
                </c:pt>
                <c:pt idx="2528">
                  <c:v>184109</c:v>
                </c:pt>
                <c:pt idx="2529">
                  <c:v>120653</c:v>
                </c:pt>
                <c:pt idx="2530">
                  <c:v>206302</c:v>
                </c:pt>
                <c:pt idx="2531">
                  <c:v>203007</c:v>
                </c:pt>
                <c:pt idx="2532">
                  <c:v>203007</c:v>
                </c:pt>
                <c:pt idx="2533">
                  <c:v>203007</c:v>
                </c:pt>
                <c:pt idx="2534">
                  <c:v>203007</c:v>
                </c:pt>
                <c:pt idx="2535">
                  <c:v>203007</c:v>
                </c:pt>
                <c:pt idx="2536">
                  <c:v>196321</c:v>
                </c:pt>
                <c:pt idx="2537">
                  <c:v>203819</c:v>
                </c:pt>
                <c:pt idx="2538">
                  <c:v>196321</c:v>
                </c:pt>
                <c:pt idx="2539">
                  <c:v>203007</c:v>
                </c:pt>
                <c:pt idx="2540">
                  <c:v>119557</c:v>
                </c:pt>
                <c:pt idx="2541">
                  <c:v>203007</c:v>
                </c:pt>
                <c:pt idx="2542">
                  <c:v>203819</c:v>
                </c:pt>
                <c:pt idx="2543">
                  <c:v>206302</c:v>
                </c:pt>
                <c:pt idx="2544">
                  <c:v>203007</c:v>
                </c:pt>
                <c:pt idx="2545">
                  <c:v>206302</c:v>
                </c:pt>
                <c:pt idx="2546">
                  <c:v>158114</c:v>
                </c:pt>
                <c:pt idx="2547">
                  <c:v>203007</c:v>
                </c:pt>
                <c:pt idx="2548">
                  <c:v>120653</c:v>
                </c:pt>
                <c:pt idx="2549">
                  <c:v>114533</c:v>
                </c:pt>
                <c:pt idx="2550">
                  <c:v>103681</c:v>
                </c:pt>
                <c:pt idx="2551">
                  <c:v>206302</c:v>
                </c:pt>
                <c:pt idx="2552">
                  <c:v>203007</c:v>
                </c:pt>
                <c:pt idx="2553">
                  <c:v>196321</c:v>
                </c:pt>
                <c:pt idx="2554">
                  <c:v>152513</c:v>
                </c:pt>
                <c:pt idx="2555">
                  <c:v>203007</c:v>
                </c:pt>
                <c:pt idx="2556">
                  <c:v>206302</c:v>
                </c:pt>
                <c:pt idx="2557">
                  <c:v>203007</c:v>
                </c:pt>
                <c:pt idx="2558">
                  <c:v>152513</c:v>
                </c:pt>
                <c:pt idx="2559">
                  <c:v>114533</c:v>
                </c:pt>
                <c:pt idx="2560">
                  <c:v>120653</c:v>
                </c:pt>
                <c:pt idx="2561">
                  <c:v>112238</c:v>
                </c:pt>
                <c:pt idx="2562">
                  <c:v>140167</c:v>
                </c:pt>
                <c:pt idx="2563">
                  <c:v>114533</c:v>
                </c:pt>
                <c:pt idx="2564">
                  <c:v>114533</c:v>
                </c:pt>
                <c:pt idx="2565">
                  <c:v>203007</c:v>
                </c:pt>
                <c:pt idx="2566">
                  <c:v>120653</c:v>
                </c:pt>
                <c:pt idx="2567">
                  <c:v>203007</c:v>
                </c:pt>
                <c:pt idx="2568">
                  <c:v>203007</c:v>
                </c:pt>
                <c:pt idx="2569">
                  <c:v>196321</c:v>
                </c:pt>
                <c:pt idx="2570">
                  <c:v>203007</c:v>
                </c:pt>
                <c:pt idx="2571">
                  <c:v>203007</c:v>
                </c:pt>
                <c:pt idx="2572">
                  <c:v>203007</c:v>
                </c:pt>
                <c:pt idx="2573">
                  <c:v>206302</c:v>
                </c:pt>
                <c:pt idx="2574">
                  <c:v>203007</c:v>
                </c:pt>
                <c:pt idx="2575">
                  <c:v>120653</c:v>
                </c:pt>
                <c:pt idx="2576">
                  <c:v>203007</c:v>
                </c:pt>
                <c:pt idx="2577">
                  <c:v>203007</c:v>
                </c:pt>
                <c:pt idx="2578">
                  <c:v>196321</c:v>
                </c:pt>
                <c:pt idx="2579">
                  <c:v>203007</c:v>
                </c:pt>
                <c:pt idx="2580">
                  <c:v>103681</c:v>
                </c:pt>
                <c:pt idx="2581">
                  <c:v>120653</c:v>
                </c:pt>
                <c:pt idx="2582">
                  <c:v>203007</c:v>
                </c:pt>
                <c:pt idx="2583">
                  <c:v>203007</c:v>
                </c:pt>
                <c:pt idx="2584">
                  <c:v>120653</c:v>
                </c:pt>
                <c:pt idx="2585">
                  <c:v>206302</c:v>
                </c:pt>
                <c:pt idx="2586">
                  <c:v>206302</c:v>
                </c:pt>
                <c:pt idx="2587">
                  <c:v>196321</c:v>
                </c:pt>
                <c:pt idx="2588">
                  <c:v>196321</c:v>
                </c:pt>
                <c:pt idx="2589">
                  <c:v>152513</c:v>
                </c:pt>
                <c:pt idx="2590">
                  <c:v>203007</c:v>
                </c:pt>
                <c:pt idx="2591">
                  <c:v>206302</c:v>
                </c:pt>
                <c:pt idx="2592">
                  <c:v>120653</c:v>
                </c:pt>
                <c:pt idx="2593">
                  <c:v>155083</c:v>
                </c:pt>
                <c:pt idx="2594">
                  <c:v>203007</c:v>
                </c:pt>
                <c:pt idx="2595">
                  <c:v>93638</c:v>
                </c:pt>
                <c:pt idx="2596">
                  <c:v>152513</c:v>
                </c:pt>
                <c:pt idx="2597">
                  <c:v>114533</c:v>
                </c:pt>
                <c:pt idx="2598">
                  <c:v>206302</c:v>
                </c:pt>
                <c:pt idx="2599">
                  <c:v>206302</c:v>
                </c:pt>
                <c:pt idx="2600">
                  <c:v>203007</c:v>
                </c:pt>
                <c:pt idx="2601">
                  <c:v>206302</c:v>
                </c:pt>
                <c:pt idx="2602">
                  <c:v>112238</c:v>
                </c:pt>
                <c:pt idx="2603">
                  <c:v>112238</c:v>
                </c:pt>
                <c:pt idx="2604">
                  <c:v>203007</c:v>
                </c:pt>
                <c:pt idx="2605">
                  <c:v>206302</c:v>
                </c:pt>
                <c:pt idx="2606">
                  <c:v>120653</c:v>
                </c:pt>
                <c:pt idx="2607">
                  <c:v>203007</c:v>
                </c:pt>
                <c:pt idx="2608">
                  <c:v>203819</c:v>
                </c:pt>
                <c:pt idx="2609">
                  <c:v>203007</c:v>
                </c:pt>
                <c:pt idx="2610">
                  <c:v>152513</c:v>
                </c:pt>
                <c:pt idx="2611">
                  <c:v>119557</c:v>
                </c:pt>
                <c:pt idx="2612">
                  <c:v>203007</c:v>
                </c:pt>
                <c:pt idx="2613">
                  <c:v>206302</c:v>
                </c:pt>
                <c:pt idx="2614">
                  <c:v>203007</c:v>
                </c:pt>
                <c:pt idx="2615">
                  <c:v>103681</c:v>
                </c:pt>
                <c:pt idx="2616">
                  <c:v>203007</c:v>
                </c:pt>
                <c:pt idx="2617">
                  <c:v>203007</c:v>
                </c:pt>
                <c:pt idx="2618">
                  <c:v>158114</c:v>
                </c:pt>
                <c:pt idx="2619">
                  <c:v>118221</c:v>
                </c:pt>
                <c:pt idx="2620">
                  <c:v>152513</c:v>
                </c:pt>
                <c:pt idx="2621">
                  <c:v>114533</c:v>
                </c:pt>
                <c:pt idx="2622">
                  <c:v>120653</c:v>
                </c:pt>
                <c:pt idx="2623">
                  <c:v>112238</c:v>
                </c:pt>
                <c:pt idx="2624">
                  <c:v>103681</c:v>
                </c:pt>
                <c:pt idx="2625">
                  <c:v>203007</c:v>
                </c:pt>
                <c:pt idx="2626">
                  <c:v>152513</c:v>
                </c:pt>
                <c:pt idx="2627">
                  <c:v>206302</c:v>
                </c:pt>
                <c:pt idx="2628">
                  <c:v>206302</c:v>
                </c:pt>
                <c:pt idx="2629">
                  <c:v>203007</c:v>
                </c:pt>
                <c:pt idx="2630">
                  <c:v>119557</c:v>
                </c:pt>
                <c:pt idx="2631">
                  <c:v>203007</c:v>
                </c:pt>
                <c:pt idx="2632">
                  <c:v>123737</c:v>
                </c:pt>
                <c:pt idx="2633">
                  <c:v>93188</c:v>
                </c:pt>
                <c:pt idx="2634">
                  <c:v>114533</c:v>
                </c:pt>
                <c:pt idx="2635">
                  <c:v>120653</c:v>
                </c:pt>
                <c:pt idx="2636">
                  <c:v>155078</c:v>
                </c:pt>
                <c:pt idx="2637">
                  <c:v>112238</c:v>
                </c:pt>
                <c:pt idx="2638">
                  <c:v>103681</c:v>
                </c:pt>
                <c:pt idx="2639">
                  <c:v>120653</c:v>
                </c:pt>
                <c:pt idx="2640">
                  <c:v>152513</c:v>
                </c:pt>
                <c:pt idx="2641">
                  <c:v>196321</c:v>
                </c:pt>
                <c:pt idx="2642">
                  <c:v>196321</c:v>
                </c:pt>
                <c:pt idx="2643">
                  <c:v>128107</c:v>
                </c:pt>
                <c:pt idx="2644">
                  <c:v>203007</c:v>
                </c:pt>
                <c:pt idx="2645">
                  <c:v>120653</c:v>
                </c:pt>
                <c:pt idx="2646">
                  <c:v>196321</c:v>
                </c:pt>
                <c:pt idx="2647">
                  <c:v>120653</c:v>
                </c:pt>
                <c:pt idx="2648">
                  <c:v>103681</c:v>
                </c:pt>
                <c:pt idx="2649">
                  <c:v>128107</c:v>
                </c:pt>
                <c:pt idx="2650">
                  <c:v>203007</c:v>
                </c:pt>
                <c:pt idx="2651">
                  <c:v>206302</c:v>
                </c:pt>
                <c:pt idx="2652">
                  <c:v>112238</c:v>
                </c:pt>
                <c:pt idx="2653">
                  <c:v>114533</c:v>
                </c:pt>
                <c:pt idx="2654">
                  <c:v>119557</c:v>
                </c:pt>
                <c:pt idx="2655">
                  <c:v>112238</c:v>
                </c:pt>
                <c:pt idx="2656">
                  <c:v>206302</c:v>
                </c:pt>
                <c:pt idx="2657">
                  <c:v>112238</c:v>
                </c:pt>
                <c:pt idx="2658">
                  <c:v>155083</c:v>
                </c:pt>
                <c:pt idx="2659">
                  <c:v>196321</c:v>
                </c:pt>
                <c:pt idx="2660">
                  <c:v>196321</c:v>
                </c:pt>
                <c:pt idx="2661">
                  <c:v>103681</c:v>
                </c:pt>
                <c:pt idx="2662">
                  <c:v>114533</c:v>
                </c:pt>
                <c:pt idx="2663">
                  <c:v>120653</c:v>
                </c:pt>
                <c:pt idx="2664">
                  <c:v>203007</c:v>
                </c:pt>
                <c:pt idx="2665">
                  <c:v>203007</c:v>
                </c:pt>
                <c:pt idx="2666">
                  <c:v>196321</c:v>
                </c:pt>
                <c:pt idx="2667">
                  <c:v>206302</c:v>
                </c:pt>
                <c:pt idx="2668">
                  <c:v>103681</c:v>
                </c:pt>
                <c:pt idx="2669">
                  <c:v>203007</c:v>
                </c:pt>
                <c:pt idx="2670">
                  <c:v>203007</c:v>
                </c:pt>
                <c:pt idx="2671">
                  <c:v>152513</c:v>
                </c:pt>
                <c:pt idx="2672">
                  <c:v>120653</c:v>
                </c:pt>
                <c:pt idx="2673">
                  <c:v>155083</c:v>
                </c:pt>
                <c:pt idx="2674">
                  <c:v>203819</c:v>
                </c:pt>
                <c:pt idx="2675">
                  <c:v>203007</c:v>
                </c:pt>
                <c:pt idx="2676">
                  <c:v>120653</c:v>
                </c:pt>
                <c:pt idx="2677">
                  <c:v>119557</c:v>
                </c:pt>
                <c:pt idx="2678">
                  <c:v>152513</c:v>
                </c:pt>
                <c:pt idx="2679">
                  <c:v>120653</c:v>
                </c:pt>
                <c:pt idx="2680">
                  <c:v>103681</c:v>
                </c:pt>
                <c:pt idx="2681">
                  <c:v>119557</c:v>
                </c:pt>
                <c:pt idx="2682">
                  <c:v>203007</c:v>
                </c:pt>
                <c:pt idx="2683">
                  <c:v>119557</c:v>
                </c:pt>
                <c:pt idx="2684">
                  <c:v>203007</c:v>
                </c:pt>
                <c:pt idx="2685">
                  <c:v>203007</c:v>
                </c:pt>
                <c:pt idx="2686">
                  <c:v>120653</c:v>
                </c:pt>
                <c:pt idx="2687">
                  <c:v>203007</c:v>
                </c:pt>
                <c:pt idx="2688">
                  <c:v>203007</c:v>
                </c:pt>
                <c:pt idx="2689">
                  <c:v>120653</c:v>
                </c:pt>
                <c:pt idx="2690">
                  <c:v>207499</c:v>
                </c:pt>
                <c:pt idx="2691">
                  <c:v>112238</c:v>
                </c:pt>
                <c:pt idx="2692">
                  <c:v>203007</c:v>
                </c:pt>
                <c:pt idx="2693">
                  <c:v>196321</c:v>
                </c:pt>
                <c:pt idx="2694">
                  <c:v>119557</c:v>
                </c:pt>
                <c:pt idx="2695">
                  <c:v>114533</c:v>
                </c:pt>
                <c:pt idx="2696">
                  <c:v>206302</c:v>
                </c:pt>
                <c:pt idx="2697">
                  <c:v>119557</c:v>
                </c:pt>
                <c:pt idx="2698">
                  <c:v>120653</c:v>
                </c:pt>
                <c:pt idx="2699">
                  <c:v>103681</c:v>
                </c:pt>
                <c:pt idx="2700">
                  <c:v>203007</c:v>
                </c:pt>
                <c:pt idx="2701">
                  <c:v>155078</c:v>
                </c:pt>
                <c:pt idx="2702">
                  <c:v>203007</c:v>
                </c:pt>
                <c:pt idx="2703">
                  <c:v>203007</c:v>
                </c:pt>
                <c:pt idx="2704">
                  <c:v>119557</c:v>
                </c:pt>
                <c:pt idx="2705">
                  <c:v>152513</c:v>
                </c:pt>
                <c:pt idx="2706">
                  <c:v>112238</c:v>
                </c:pt>
                <c:pt idx="2707">
                  <c:v>112238</c:v>
                </c:pt>
                <c:pt idx="2708">
                  <c:v>120653</c:v>
                </c:pt>
                <c:pt idx="2709">
                  <c:v>119557</c:v>
                </c:pt>
                <c:pt idx="2710">
                  <c:v>119557</c:v>
                </c:pt>
                <c:pt idx="2711">
                  <c:v>152513</c:v>
                </c:pt>
                <c:pt idx="2712">
                  <c:v>203007</c:v>
                </c:pt>
                <c:pt idx="2713">
                  <c:v>120653</c:v>
                </c:pt>
                <c:pt idx="2714">
                  <c:v>119557</c:v>
                </c:pt>
                <c:pt idx="2715">
                  <c:v>120653</c:v>
                </c:pt>
                <c:pt idx="2716">
                  <c:v>120653</c:v>
                </c:pt>
                <c:pt idx="2717">
                  <c:v>203007</c:v>
                </c:pt>
                <c:pt idx="2718">
                  <c:v>158114</c:v>
                </c:pt>
                <c:pt idx="2719">
                  <c:v>152513</c:v>
                </c:pt>
                <c:pt idx="2720">
                  <c:v>103681</c:v>
                </c:pt>
                <c:pt idx="2721">
                  <c:v>206302</c:v>
                </c:pt>
                <c:pt idx="2722">
                  <c:v>120653</c:v>
                </c:pt>
                <c:pt idx="2723">
                  <c:v>203007</c:v>
                </c:pt>
                <c:pt idx="2724">
                  <c:v>112238</c:v>
                </c:pt>
                <c:pt idx="2725">
                  <c:v>120653</c:v>
                </c:pt>
                <c:pt idx="2726">
                  <c:v>155083</c:v>
                </c:pt>
                <c:pt idx="2727">
                  <c:v>196321</c:v>
                </c:pt>
                <c:pt idx="2728">
                  <c:v>152513</c:v>
                </c:pt>
                <c:pt idx="2729">
                  <c:v>203007</c:v>
                </c:pt>
                <c:pt idx="2730">
                  <c:v>155083</c:v>
                </c:pt>
                <c:pt idx="2731">
                  <c:v>120653</c:v>
                </c:pt>
                <c:pt idx="2732">
                  <c:v>120653</c:v>
                </c:pt>
                <c:pt idx="2733">
                  <c:v>158114</c:v>
                </c:pt>
                <c:pt idx="2734">
                  <c:v>196321</c:v>
                </c:pt>
                <c:pt idx="2735">
                  <c:v>112238</c:v>
                </c:pt>
                <c:pt idx="2736">
                  <c:v>112238</c:v>
                </c:pt>
                <c:pt idx="2737">
                  <c:v>203007</c:v>
                </c:pt>
                <c:pt idx="2738">
                  <c:v>112238</c:v>
                </c:pt>
                <c:pt idx="2739">
                  <c:v>120653</c:v>
                </c:pt>
                <c:pt idx="2740">
                  <c:v>120653</c:v>
                </c:pt>
                <c:pt idx="2741">
                  <c:v>103681</c:v>
                </c:pt>
                <c:pt idx="2742">
                  <c:v>158114</c:v>
                </c:pt>
                <c:pt idx="2743">
                  <c:v>112238</c:v>
                </c:pt>
                <c:pt idx="2744">
                  <c:v>114533</c:v>
                </c:pt>
                <c:pt idx="2745">
                  <c:v>120653</c:v>
                </c:pt>
                <c:pt idx="2746">
                  <c:v>93188</c:v>
                </c:pt>
                <c:pt idx="2747">
                  <c:v>203007</c:v>
                </c:pt>
                <c:pt idx="2748">
                  <c:v>203007</c:v>
                </c:pt>
                <c:pt idx="2749">
                  <c:v>196321</c:v>
                </c:pt>
                <c:pt idx="2750">
                  <c:v>152513</c:v>
                </c:pt>
                <c:pt idx="2751">
                  <c:v>119557</c:v>
                </c:pt>
                <c:pt idx="2752">
                  <c:v>120653</c:v>
                </c:pt>
                <c:pt idx="2753">
                  <c:v>152513</c:v>
                </c:pt>
                <c:pt idx="2754">
                  <c:v>120653</c:v>
                </c:pt>
                <c:pt idx="2755">
                  <c:v>203007</c:v>
                </c:pt>
                <c:pt idx="2756">
                  <c:v>120653</c:v>
                </c:pt>
                <c:pt idx="2757">
                  <c:v>206302</c:v>
                </c:pt>
                <c:pt idx="2758">
                  <c:v>196321</c:v>
                </c:pt>
                <c:pt idx="2759">
                  <c:v>155083</c:v>
                </c:pt>
                <c:pt idx="2760">
                  <c:v>203007</c:v>
                </c:pt>
                <c:pt idx="2761">
                  <c:v>118221</c:v>
                </c:pt>
                <c:pt idx="2762">
                  <c:v>103681</c:v>
                </c:pt>
                <c:pt idx="2763">
                  <c:v>120653</c:v>
                </c:pt>
                <c:pt idx="2764">
                  <c:v>152513</c:v>
                </c:pt>
                <c:pt idx="2765">
                  <c:v>203007</c:v>
                </c:pt>
                <c:pt idx="2766">
                  <c:v>103681</c:v>
                </c:pt>
                <c:pt idx="2767">
                  <c:v>152513</c:v>
                </c:pt>
                <c:pt idx="2768">
                  <c:v>119557</c:v>
                </c:pt>
                <c:pt idx="2769">
                  <c:v>203007</c:v>
                </c:pt>
                <c:pt idx="2770">
                  <c:v>112238</c:v>
                </c:pt>
                <c:pt idx="2771">
                  <c:v>203007</c:v>
                </c:pt>
                <c:pt idx="2772">
                  <c:v>112238</c:v>
                </c:pt>
                <c:pt idx="2773">
                  <c:v>155083</c:v>
                </c:pt>
                <c:pt idx="2774">
                  <c:v>196321</c:v>
                </c:pt>
                <c:pt idx="2775">
                  <c:v>119557</c:v>
                </c:pt>
                <c:pt idx="2776">
                  <c:v>152513</c:v>
                </c:pt>
                <c:pt idx="2777">
                  <c:v>120653</c:v>
                </c:pt>
                <c:pt idx="2778">
                  <c:v>152513</c:v>
                </c:pt>
                <c:pt idx="2779">
                  <c:v>112238</c:v>
                </c:pt>
                <c:pt idx="2780">
                  <c:v>203007</c:v>
                </c:pt>
                <c:pt idx="2781">
                  <c:v>203007</c:v>
                </c:pt>
                <c:pt idx="2782">
                  <c:v>112238</c:v>
                </c:pt>
                <c:pt idx="2783">
                  <c:v>93188</c:v>
                </c:pt>
                <c:pt idx="2784">
                  <c:v>203007</c:v>
                </c:pt>
                <c:pt idx="2785">
                  <c:v>155083</c:v>
                </c:pt>
                <c:pt idx="2786">
                  <c:v>152513</c:v>
                </c:pt>
                <c:pt idx="2787">
                  <c:v>152513</c:v>
                </c:pt>
                <c:pt idx="2788">
                  <c:v>152513</c:v>
                </c:pt>
                <c:pt idx="2789">
                  <c:v>112238</c:v>
                </c:pt>
                <c:pt idx="2790">
                  <c:v>155083</c:v>
                </c:pt>
                <c:pt idx="2791">
                  <c:v>155078</c:v>
                </c:pt>
                <c:pt idx="2792">
                  <c:v>203007</c:v>
                </c:pt>
                <c:pt idx="2793">
                  <c:v>155083</c:v>
                </c:pt>
                <c:pt idx="2794">
                  <c:v>152513</c:v>
                </c:pt>
                <c:pt idx="2795">
                  <c:v>120653</c:v>
                </c:pt>
                <c:pt idx="2796">
                  <c:v>93188</c:v>
                </c:pt>
                <c:pt idx="2797">
                  <c:v>203007</c:v>
                </c:pt>
                <c:pt idx="2798">
                  <c:v>196321</c:v>
                </c:pt>
                <c:pt idx="2799">
                  <c:v>152513</c:v>
                </c:pt>
                <c:pt idx="2800">
                  <c:v>203007</c:v>
                </c:pt>
                <c:pt idx="2801">
                  <c:v>203007</c:v>
                </c:pt>
                <c:pt idx="2802">
                  <c:v>123737</c:v>
                </c:pt>
                <c:pt idx="2803">
                  <c:v>120653</c:v>
                </c:pt>
                <c:pt idx="2804">
                  <c:v>203007</c:v>
                </c:pt>
                <c:pt idx="2805">
                  <c:v>120653</c:v>
                </c:pt>
                <c:pt idx="2806">
                  <c:v>155078</c:v>
                </c:pt>
                <c:pt idx="2807">
                  <c:v>152513</c:v>
                </c:pt>
                <c:pt idx="2808">
                  <c:v>196321</c:v>
                </c:pt>
                <c:pt idx="2809">
                  <c:v>155083</c:v>
                </c:pt>
                <c:pt idx="2810">
                  <c:v>196321</c:v>
                </c:pt>
                <c:pt idx="2811">
                  <c:v>120653</c:v>
                </c:pt>
                <c:pt idx="2812">
                  <c:v>152513</c:v>
                </c:pt>
                <c:pt idx="2813">
                  <c:v>203007</c:v>
                </c:pt>
                <c:pt idx="2814">
                  <c:v>158114</c:v>
                </c:pt>
                <c:pt idx="2815">
                  <c:v>152513</c:v>
                </c:pt>
                <c:pt idx="2816">
                  <c:v>112238</c:v>
                </c:pt>
                <c:pt idx="2817">
                  <c:v>119557</c:v>
                </c:pt>
                <c:pt idx="2818">
                  <c:v>119557</c:v>
                </c:pt>
                <c:pt idx="2819">
                  <c:v>119557</c:v>
                </c:pt>
                <c:pt idx="2820">
                  <c:v>203007</c:v>
                </c:pt>
                <c:pt idx="2821">
                  <c:v>119557</c:v>
                </c:pt>
                <c:pt idx="2822">
                  <c:v>119557</c:v>
                </c:pt>
                <c:pt idx="2823">
                  <c:v>93188</c:v>
                </c:pt>
                <c:pt idx="2824">
                  <c:v>120653</c:v>
                </c:pt>
                <c:pt idx="2825">
                  <c:v>120653</c:v>
                </c:pt>
                <c:pt idx="2826">
                  <c:v>203007</c:v>
                </c:pt>
                <c:pt idx="2827">
                  <c:v>70713</c:v>
                </c:pt>
                <c:pt idx="2828">
                  <c:v>155083</c:v>
                </c:pt>
                <c:pt idx="2829">
                  <c:v>112238</c:v>
                </c:pt>
                <c:pt idx="2830">
                  <c:v>155083</c:v>
                </c:pt>
                <c:pt idx="2831">
                  <c:v>120653</c:v>
                </c:pt>
                <c:pt idx="2832">
                  <c:v>155083</c:v>
                </c:pt>
                <c:pt idx="2833">
                  <c:v>203819</c:v>
                </c:pt>
                <c:pt idx="2834">
                  <c:v>120653</c:v>
                </c:pt>
                <c:pt idx="2835">
                  <c:v>120653</c:v>
                </c:pt>
                <c:pt idx="2836">
                  <c:v>152513</c:v>
                </c:pt>
                <c:pt idx="2837">
                  <c:v>120653</c:v>
                </c:pt>
                <c:pt idx="2838">
                  <c:v>203007</c:v>
                </c:pt>
                <c:pt idx="2839">
                  <c:v>152513</c:v>
                </c:pt>
                <c:pt idx="2840">
                  <c:v>119557</c:v>
                </c:pt>
                <c:pt idx="2841">
                  <c:v>152513</c:v>
                </c:pt>
                <c:pt idx="2842">
                  <c:v>203007</c:v>
                </c:pt>
                <c:pt idx="2843">
                  <c:v>119557</c:v>
                </c:pt>
                <c:pt idx="2844">
                  <c:v>119557</c:v>
                </c:pt>
                <c:pt idx="2845">
                  <c:v>196321</c:v>
                </c:pt>
                <c:pt idx="2846">
                  <c:v>155083</c:v>
                </c:pt>
                <c:pt idx="2847">
                  <c:v>120653</c:v>
                </c:pt>
                <c:pt idx="2848">
                  <c:v>120653</c:v>
                </c:pt>
                <c:pt idx="2849">
                  <c:v>112238</c:v>
                </c:pt>
                <c:pt idx="2850">
                  <c:v>196321</c:v>
                </c:pt>
                <c:pt idx="2851">
                  <c:v>155078</c:v>
                </c:pt>
                <c:pt idx="2852">
                  <c:v>112238</c:v>
                </c:pt>
                <c:pt idx="2853">
                  <c:v>203007</c:v>
                </c:pt>
                <c:pt idx="2854">
                  <c:v>119557</c:v>
                </c:pt>
                <c:pt idx="2855">
                  <c:v>158114</c:v>
                </c:pt>
                <c:pt idx="2856">
                  <c:v>152513</c:v>
                </c:pt>
                <c:pt idx="2857">
                  <c:v>203007</c:v>
                </c:pt>
                <c:pt idx="2858">
                  <c:v>93188</c:v>
                </c:pt>
                <c:pt idx="2859">
                  <c:v>120653</c:v>
                </c:pt>
                <c:pt idx="2860">
                  <c:v>120653</c:v>
                </c:pt>
                <c:pt idx="2861">
                  <c:v>152513</c:v>
                </c:pt>
                <c:pt idx="2862">
                  <c:v>155083</c:v>
                </c:pt>
                <c:pt idx="2863">
                  <c:v>93188</c:v>
                </c:pt>
                <c:pt idx="2864">
                  <c:v>112238</c:v>
                </c:pt>
                <c:pt idx="2865">
                  <c:v>120653</c:v>
                </c:pt>
                <c:pt idx="2866">
                  <c:v>120653</c:v>
                </c:pt>
                <c:pt idx="2867">
                  <c:v>112238</c:v>
                </c:pt>
                <c:pt idx="2868">
                  <c:v>120653</c:v>
                </c:pt>
                <c:pt idx="2869">
                  <c:v>120653</c:v>
                </c:pt>
                <c:pt idx="2870">
                  <c:v>112238</c:v>
                </c:pt>
                <c:pt idx="2871">
                  <c:v>128107</c:v>
                </c:pt>
                <c:pt idx="2872">
                  <c:v>158114</c:v>
                </c:pt>
                <c:pt idx="2873">
                  <c:v>119557</c:v>
                </c:pt>
                <c:pt idx="2874">
                  <c:v>120653</c:v>
                </c:pt>
                <c:pt idx="2875">
                  <c:v>120653</c:v>
                </c:pt>
                <c:pt idx="2876">
                  <c:v>155078</c:v>
                </c:pt>
                <c:pt idx="2877">
                  <c:v>93188</c:v>
                </c:pt>
                <c:pt idx="2878">
                  <c:v>203007</c:v>
                </c:pt>
                <c:pt idx="2879">
                  <c:v>112238</c:v>
                </c:pt>
                <c:pt idx="2880">
                  <c:v>112238</c:v>
                </c:pt>
                <c:pt idx="2881">
                  <c:v>120653</c:v>
                </c:pt>
                <c:pt idx="2882">
                  <c:v>120653</c:v>
                </c:pt>
                <c:pt idx="2883">
                  <c:v>112238</c:v>
                </c:pt>
                <c:pt idx="2884">
                  <c:v>70713</c:v>
                </c:pt>
                <c:pt idx="2885">
                  <c:v>152513</c:v>
                </c:pt>
                <c:pt idx="2886">
                  <c:v>120653</c:v>
                </c:pt>
                <c:pt idx="2887">
                  <c:v>203007</c:v>
                </c:pt>
                <c:pt idx="2888">
                  <c:v>119557</c:v>
                </c:pt>
                <c:pt idx="2889">
                  <c:v>196321</c:v>
                </c:pt>
                <c:pt idx="2890">
                  <c:v>112238</c:v>
                </c:pt>
                <c:pt idx="2891">
                  <c:v>112238</c:v>
                </c:pt>
                <c:pt idx="2892">
                  <c:v>119557</c:v>
                </c:pt>
                <c:pt idx="2893">
                  <c:v>152513</c:v>
                </c:pt>
                <c:pt idx="2894">
                  <c:v>114533</c:v>
                </c:pt>
                <c:pt idx="2895">
                  <c:v>155083</c:v>
                </c:pt>
                <c:pt idx="2896">
                  <c:v>112238</c:v>
                </c:pt>
                <c:pt idx="2897">
                  <c:v>152513</c:v>
                </c:pt>
                <c:pt idx="2898">
                  <c:v>120653</c:v>
                </c:pt>
                <c:pt idx="2899">
                  <c:v>120653</c:v>
                </c:pt>
                <c:pt idx="2900">
                  <c:v>155083</c:v>
                </c:pt>
                <c:pt idx="2901">
                  <c:v>152513</c:v>
                </c:pt>
                <c:pt idx="2902">
                  <c:v>114533</c:v>
                </c:pt>
                <c:pt idx="2903">
                  <c:v>155083</c:v>
                </c:pt>
                <c:pt idx="2904">
                  <c:v>119557</c:v>
                </c:pt>
                <c:pt idx="2905">
                  <c:v>152513</c:v>
                </c:pt>
                <c:pt idx="2906">
                  <c:v>103681</c:v>
                </c:pt>
                <c:pt idx="2907">
                  <c:v>155083</c:v>
                </c:pt>
                <c:pt idx="2908">
                  <c:v>120653</c:v>
                </c:pt>
                <c:pt idx="2909">
                  <c:v>119557</c:v>
                </c:pt>
                <c:pt idx="2910">
                  <c:v>119557</c:v>
                </c:pt>
                <c:pt idx="2911">
                  <c:v>120653</c:v>
                </c:pt>
                <c:pt idx="2912">
                  <c:v>119557</c:v>
                </c:pt>
                <c:pt idx="2913">
                  <c:v>152513</c:v>
                </c:pt>
                <c:pt idx="2914">
                  <c:v>114533</c:v>
                </c:pt>
                <c:pt idx="2915">
                  <c:v>120653</c:v>
                </c:pt>
                <c:pt idx="2916">
                  <c:v>152513</c:v>
                </c:pt>
                <c:pt idx="2917">
                  <c:v>120653</c:v>
                </c:pt>
                <c:pt idx="2918">
                  <c:v>152513</c:v>
                </c:pt>
                <c:pt idx="2919">
                  <c:v>203007</c:v>
                </c:pt>
                <c:pt idx="2920">
                  <c:v>152513</c:v>
                </c:pt>
                <c:pt idx="2921">
                  <c:v>203007</c:v>
                </c:pt>
                <c:pt idx="2922">
                  <c:v>152513</c:v>
                </c:pt>
                <c:pt idx="2923">
                  <c:v>140167</c:v>
                </c:pt>
                <c:pt idx="2924">
                  <c:v>196321</c:v>
                </c:pt>
                <c:pt idx="2925">
                  <c:v>120653</c:v>
                </c:pt>
                <c:pt idx="2926">
                  <c:v>119557</c:v>
                </c:pt>
                <c:pt idx="2927">
                  <c:v>112238</c:v>
                </c:pt>
                <c:pt idx="2928">
                  <c:v>120653</c:v>
                </c:pt>
                <c:pt idx="2929">
                  <c:v>152513</c:v>
                </c:pt>
                <c:pt idx="2930">
                  <c:v>196321</c:v>
                </c:pt>
                <c:pt idx="2931">
                  <c:v>152513</c:v>
                </c:pt>
                <c:pt idx="2932">
                  <c:v>119557</c:v>
                </c:pt>
                <c:pt idx="2933">
                  <c:v>152513</c:v>
                </c:pt>
                <c:pt idx="2934">
                  <c:v>119557</c:v>
                </c:pt>
                <c:pt idx="2935">
                  <c:v>120653</c:v>
                </c:pt>
                <c:pt idx="2936">
                  <c:v>152513</c:v>
                </c:pt>
                <c:pt idx="2937">
                  <c:v>119557</c:v>
                </c:pt>
                <c:pt idx="2938">
                  <c:v>152513</c:v>
                </c:pt>
                <c:pt idx="2939">
                  <c:v>155078</c:v>
                </c:pt>
                <c:pt idx="2940">
                  <c:v>155083</c:v>
                </c:pt>
                <c:pt idx="2941">
                  <c:v>112238</c:v>
                </c:pt>
                <c:pt idx="2942">
                  <c:v>103681</c:v>
                </c:pt>
                <c:pt idx="2943">
                  <c:v>112238</c:v>
                </c:pt>
                <c:pt idx="2944">
                  <c:v>120653</c:v>
                </c:pt>
                <c:pt idx="2945">
                  <c:v>112238</c:v>
                </c:pt>
                <c:pt idx="2946">
                  <c:v>120653</c:v>
                </c:pt>
                <c:pt idx="2947">
                  <c:v>152513</c:v>
                </c:pt>
                <c:pt idx="2948">
                  <c:v>112238</c:v>
                </c:pt>
                <c:pt idx="2949">
                  <c:v>119557</c:v>
                </c:pt>
                <c:pt idx="2950">
                  <c:v>119557</c:v>
                </c:pt>
                <c:pt idx="2951">
                  <c:v>114533</c:v>
                </c:pt>
                <c:pt idx="2952">
                  <c:v>155083</c:v>
                </c:pt>
                <c:pt idx="2953">
                  <c:v>93638</c:v>
                </c:pt>
                <c:pt idx="2954">
                  <c:v>152513</c:v>
                </c:pt>
                <c:pt idx="2955">
                  <c:v>112238</c:v>
                </c:pt>
                <c:pt idx="2956">
                  <c:v>112238</c:v>
                </c:pt>
                <c:pt idx="2957">
                  <c:v>152513</c:v>
                </c:pt>
                <c:pt idx="2958">
                  <c:v>158114</c:v>
                </c:pt>
                <c:pt idx="2959">
                  <c:v>152513</c:v>
                </c:pt>
                <c:pt idx="2960">
                  <c:v>158114</c:v>
                </c:pt>
                <c:pt idx="2961">
                  <c:v>196321</c:v>
                </c:pt>
                <c:pt idx="2962">
                  <c:v>119557</c:v>
                </c:pt>
                <c:pt idx="2963">
                  <c:v>112238</c:v>
                </c:pt>
                <c:pt idx="2964">
                  <c:v>158114</c:v>
                </c:pt>
                <c:pt idx="2965">
                  <c:v>158114</c:v>
                </c:pt>
                <c:pt idx="2966">
                  <c:v>119557</c:v>
                </c:pt>
                <c:pt idx="2967">
                  <c:v>152513</c:v>
                </c:pt>
                <c:pt idx="2968">
                  <c:v>119557</c:v>
                </c:pt>
                <c:pt idx="2969">
                  <c:v>152513</c:v>
                </c:pt>
                <c:pt idx="2970">
                  <c:v>112238</c:v>
                </c:pt>
                <c:pt idx="2971">
                  <c:v>155083</c:v>
                </c:pt>
                <c:pt idx="2972">
                  <c:v>120653</c:v>
                </c:pt>
                <c:pt idx="2973">
                  <c:v>152513</c:v>
                </c:pt>
                <c:pt idx="2974">
                  <c:v>120653</c:v>
                </c:pt>
                <c:pt idx="2975">
                  <c:v>119557</c:v>
                </c:pt>
                <c:pt idx="2976">
                  <c:v>119557</c:v>
                </c:pt>
                <c:pt idx="2977">
                  <c:v>155083</c:v>
                </c:pt>
                <c:pt idx="2978">
                  <c:v>112238</c:v>
                </c:pt>
                <c:pt idx="2979">
                  <c:v>119557</c:v>
                </c:pt>
                <c:pt idx="2980">
                  <c:v>119557</c:v>
                </c:pt>
                <c:pt idx="2981">
                  <c:v>120653</c:v>
                </c:pt>
                <c:pt idx="2982">
                  <c:v>119557</c:v>
                </c:pt>
                <c:pt idx="2983">
                  <c:v>155083</c:v>
                </c:pt>
                <c:pt idx="2984">
                  <c:v>158114</c:v>
                </c:pt>
                <c:pt idx="2985">
                  <c:v>155083</c:v>
                </c:pt>
                <c:pt idx="2986">
                  <c:v>119557</c:v>
                </c:pt>
                <c:pt idx="2987">
                  <c:v>155083</c:v>
                </c:pt>
                <c:pt idx="2988">
                  <c:v>152513</c:v>
                </c:pt>
                <c:pt idx="2989">
                  <c:v>119557</c:v>
                </c:pt>
                <c:pt idx="2990">
                  <c:v>203007</c:v>
                </c:pt>
                <c:pt idx="2991">
                  <c:v>119557</c:v>
                </c:pt>
                <c:pt idx="2992">
                  <c:v>196321</c:v>
                </c:pt>
                <c:pt idx="2993">
                  <c:v>112238</c:v>
                </c:pt>
                <c:pt idx="2994">
                  <c:v>120653</c:v>
                </c:pt>
                <c:pt idx="2995">
                  <c:v>152513</c:v>
                </c:pt>
                <c:pt idx="2996">
                  <c:v>112238</c:v>
                </c:pt>
                <c:pt idx="2997">
                  <c:v>93188</c:v>
                </c:pt>
                <c:pt idx="2998">
                  <c:v>152513</c:v>
                </c:pt>
                <c:pt idx="2999">
                  <c:v>152513</c:v>
                </c:pt>
                <c:pt idx="3000">
                  <c:v>119557</c:v>
                </c:pt>
                <c:pt idx="3001">
                  <c:v>112238</c:v>
                </c:pt>
                <c:pt idx="3002">
                  <c:v>119557</c:v>
                </c:pt>
                <c:pt idx="3003">
                  <c:v>57197</c:v>
                </c:pt>
                <c:pt idx="3004">
                  <c:v>158114</c:v>
                </c:pt>
                <c:pt idx="3005">
                  <c:v>112238</c:v>
                </c:pt>
                <c:pt idx="3006">
                  <c:v>119557</c:v>
                </c:pt>
                <c:pt idx="3007">
                  <c:v>112238</c:v>
                </c:pt>
                <c:pt idx="3008">
                  <c:v>155078</c:v>
                </c:pt>
                <c:pt idx="3009">
                  <c:v>119557</c:v>
                </c:pt>
                <c:pt idx="3010">
                  <c:v>152513</c:v>
                </c:pt>
                <c:pt idx="3011">
                  <c:v>120653</c:v>
                </c:pt>
                <c:pt idx="3012">
                  <c:v>120653</c:v>
                </c:pt>
                <c:pt idx="3013">
                  <c:v>120653</c:v>
                </c:pt>
                <c:pt idx="3014">
                  <c:v>118221</c:v>
                </c:pt>
                <c:pt idx="3015">
                  <c:v>155083</c:v>
                </c:pt>
                <c:pt idx="3016">
                  <c:v>196321</c:v>
                </c:pt>
                <c:pt idx="3017">
                  <c:v>119557</c:v>
                </c:pt>
                <c:pt idx="3018">
                  <c:v>158114</c:v>
                </c:pt>
                <c:pt idx="3019">
                  <c:v>152513</c:v>
                </c:pt>
                <c:pt idx="3020">
                  <c:v>152513</c:v>
                </c:pt>
                <c:pt idx="3021">
                  <c:v>119557</c:v>
                </c:pt>
                <c:pt idx="3022">
                  <c:v>155083</c:v>
                </c:pt>
                <c:pt idx="3023">
                  <c:v>119557</c:v>
                </c:pt>
                <c:pt idx="3024">
                  <c:v>158114</c:v>
                </c:pt>
                <c:pt idx="3025">
                  <c:v>155083</c:v>
                </c:pt>
                <c:pt idx="3026">
                  <c:v>158114</c:v>
                </c:pt>
                <c:pt idx="3027">
                  <c:v>152513</c:v>
                </c:pt>
                <c:pt idx="3028">
                  <c:v>158114</c:v>
                </c:pt>
                <c:pt idx="3029">
                  <c:v>158114</c:v>
                </c:pt>
                <c:pt idx="3030">
                  <c:v>120653</c:v>
                </c:pt>
                <c:pt idx="3031">
                  <c:v>112238</c:v>
                </c:pt>
                <c:pt idx="3032">
                  <c:v>120653</c:v>
                </c:pt>
                <c:pt idx="3033">
                  <c:v>119557</c:v>
                </c:pt>
                <c:pt idx="3034">
                  <c:v>112238</c:v>
                </c:pt>
                <c:pt idx="3035">
                  <c:v>128107</c:v>
                </c:pt>
                <c:pt idx="3036">
                  <c:v>152513</c:v>
                </c:pt>
                <c:pt idx="3037">
                  <c:v>119557</c:v>
                </c:pt>
                <c:pt idx="3038">
                  <c:v>112238</c:v>
                </c:pt>
                <c:pt idx="3039">
                  <c:v>112238</c:v>
                </c:pt>
                <c:pt idx="3040">
                  <c:v>152513</c:v>
                </c:pt>
                <c:pt idx="3041">
                  <c:v>119557</c:v>
                </c:pt>
                <c:pt idx="3042">
                  <c:v>155078</c:v>
                </c:pt>
                <c:pt idx="3043">
                  <c:v>112238</c:v>
                </c:pt>
                <c:pt idx="3044">
                  <c:v>155078</c:v>
                </c:pt>
                <c:pt idx="3045">
                  <c:v>120653</c:v>
                </c:pt>
                <c:pt idx="3046">
                  <c:v>158114</c:v>
                </c:pt>
                <c:pt idx="3047">
                  <c:v>112238</c:v>
                </c:pt>
                <c:pt idx="3048">
                  <c:v>119557</c:v>
                </c:pt>
                <c:pt idx="3049">
                  <c:v>155083</c:v>
                </c:pt>
                <c:pt idx="3050">
                  <c:v>120653</c:v>
                </c:pt>
                <c:pt idx="3051">
                  <c:v>119557</c:v>
                </c:pt>
                <c:pt idx="3052">
                  <c:v>158114</c:v>
                </c:pt>
                <c:pt idx="3053">
                  <c:v>119557</c:v>
                </c:pt>
                <c:pt idx="3054">
                  <c:v>119557</c:v>
                </c:pt>
                <c:pt idx="3055">
                  <c:v>196321</c:v>
                </c:pt>
                <c:pt idx="3056">
                  <c:v>119557</c:v>
                </c:pt>
                <c:pt idx="3057">
                  <c:v>158114</c:v>
                </c:pt>
                <c:pt idx="3058">
                  <c:v>112238</c:v>
                </c:pt>
                <c:pt idx="3059">
                  <c:v>120653</c:v>
                </c:pt>
                <c:pt idx="3060">
                  <c:v>119557</c:v>
                </c:pt>
                <c:pt idx="3061">
                  <c:v>158114</c:v>
                </c:pt>
                <c:pt idx="3062">
                  <c:v>155083</c:v>
                </c:pt>
                <c:pt idx="3063">
                  <c:v>112238</c:v>
                </c:pt>
                <c:pt idx="3064">
                  <c:v>112238</c:v>
                </c:pt>
                <c:pt idx="3065">
                  <c:v>158114</c:v>
                </c:pt>
                <c:pt idx="3066">
                  <c:v>155083</c:v>
                </c:pt>
                <c:pt idx="3067">
                  <c:v>152513</c:v>
                </c:pt>
                <c:pt idx="3068">
                  <c:v>155083</c:v>
                </c:pt>
                <c:pt idx="3069">
                  <c:v>158114</c:v>
                </c:pt>
                <c:pt idx="3070">
                  <c:v>112238</c:v>
                </c:pt>
                <c:pt idx="3071">
                  <c:v>119557</c:v>
                </c:pt>
                <c:pt idx="3072">
                  <c:v>119557</c:v>
                </c:pt>
                <c:pt idx="3073">
                  <c:v>120653</c:v>
                </c:pt>
                <c:pt idx="3074">
                  <c:v>93188</c:v>
                </c:pt>
                <c:pt idx="3075">
                  <c:v>152513</c:v>
                </c:pt>
                <c:pt idx="3076">
                  <c:v>158114</c:v>
                </c:pt>
                <c:pt idx="3077">
                  <c:v>158114</c:v>
                </c:pt>
                <c:pt idx="3078">
                  <c:v>155083</c:v>
                </c:pt>
                <c:pt idx="3079">
                  <c:v>93188</c:v>
                </c:pt>
                <c:pt idx="3080">
                  <c:v>152513</c:v>
                </c:pt>
                <c:pt idx="3081">
                  <c:v>119557</c:v>
                </c:pt>
                <c:pt idx="3082">
                  <c:v>155078</c:v>
                </c:pt>
                <c:pt idx="3083">
                  <c:v>112238</c:v>
                </c:pt>
                <c:pt idx="3084">
                  <c:v>112238</c:v>
                </c:pt>
                <c:pt idx="3085">
                  <c:v>152513</c:v>
                </c:pt>
                <c:pt idx="3086">
                  <c:v>119557</c:v>
                </c:pt>
                <c:pt idx="3087">
                  <c:v>103681</c:v>
                </c:pt>
                <c:pt idx="3088">
                  <c:v>152513</c:v>
                </c:pt>
                <c:pt idx="3089">
                  <c:v>158114</c:v>
                </c:pt>
                <c:pt idx="3090">
                  <c:v>93188</c:v>
                </c:pt>
                <c:pt idx="3091">
                  <c:v>103681</c:v>
                </c:pt>
                <c:pt idx="3092">
                  <c:v>112238</c:v>
                </c:pt>
                <c:pt idx="3093">
                  <c:v>155083</c:v>
                </c:pt>
                <c:pt idx="3094">
                  <c:v>158114</c:v>
                </c:pt>
                <c:pt idx="3095">
                  <c:v>123737</c:v>
                </c:pt>
                <c:pt idx="3096">
                  <c:v>119557</c:v>
                </c:pt>
                <c:pt idx="3097">
                  <c:v>119557</c:v>
                </c:pt>
                <c:pt idx="3098">
                  <c:v>103681</c:v>
                </c:pt>
                <c:pt idx="3099">
                  <c:v>155083</c:v>
                </c:pt>
                <c:pt idx="3100">
                  <c:v>158114</c:v>
                </c:pt>
                <c:pt idx="3101">
                  <c:v>93188</c:v>
                </c:pt>
                <c:pt idx="3102">
                  <c:v>112238</c:v>
                </c:pt>
                <c:pt idx="3103">
                  <c:v>152513</c:v>
                </c:pt>
                <c:pt idx="3104">
                  <c:v>152513</c:v>
                </c:pt>
                <c:pt idx="3105">
                  <c:v>119557</c:v>
                </c:pt>
                <c:pt idx="3106">
                  <c:v>112238</c:v>
                </c:pt>
                <c:pt idx="3107">
                  <c:v>112238</c:v>
                </c:pt>
                <c:pt idx="3108">
                  <c:v>119557</c:v>
                </c:pt>
                <c:pt idx="3109">
                  <c:v>93188</c:v>
                </c:pt>
                <c:pt idx="3110">
                  <c:v>155083</c:v>
                </c:pt>
                <c:pt idx="3111">
                  <c:v>119557</c:v>
                </c:pt>
                <c:pt idx="3112">
                  <c:v>155083</c:v>
                </c:pt>
                <c:pt idx="3113">
                  <c:v>112238</c:v>
                </c:pt>
                <c:pt idx="3114">
                  <c:v>158114</c:v>
                </c:pt>
                <c:pt idx="3115">
                  <c:v>155083</c:v>
                </c:pt>
                <c:pt idx="3116">
                  <c:v>158114</c:v>
                </c:pt>
                <c:pt idx="3117">
                  <c:v>152513</c:v>
                </c:pt>
                <c:pt idx="3118">
                  <c:v>119557</c:v>
                </c:pt>
                <c:pt idx="3119">
                  <c:v>155083</c:v>
                </c:pt>
                <c:pt idx="3120">
                  <c:v>93188</c:v>
                </c:pt>
                <c:pt idx="3121">
                  <c:v>119557</c:v>
                </c:pt>
                <c:pt idx="3122">
                  <c:v>158114</c:v>
                </c:pt>
                <c:pt idx="3123">
                  <c:v>152513</c:v>
                </c:pt>
                <c:pt idx="3124">
                  <c:v>120653</c:v>
                </c:pt>
                <c:pt idx="3125">
                  <c:v>112238</c:v>
                </c:pt>
                <c:pt idx="3126">
                  <c:v>155083</c:v>
                </c:pt>
                <c:pt idx="3127">
                  <c:v>155083</c:v>
                </c:pt>
                <c:pt idx="3128">
                  <c:v>158114</c:v>
                </c:pt>
                <c:pt idx="3129">
                  <c:v>93188</c:v>
                </c:pt>
                <c:pt idx="3130">
                  <c:v>119557</c:v>
                </c:pt>
                <c:pt idx="3131">
                  <c:v>155083</c:v>
                </c:pt>
                <c:pt idx="3132">
                  <c:v>155078</c:v>
                </c:pt>
                <c:pt idx="3133">
                  <c:v>158114</c:v>
                </c:pt>
                <c:pt idx="3134">
                  <c:v>158114</c:v>
                </c:pt>
                <c:pt idx="3135">
                  <c:v>152513</c:v>
                </c:pt>
                <c:pt idx="3136">
                  <c:v>155078</c:v>
                </c:pt>
                <c:pt idx="3137">
                  <c:v>119557</c:v>
                </c:pt>
                <c:pt idx="3138">
                  <c:v>152513</c:v>
                </c:pt>
                <c:pt idx="3139">
                  <c:v>155083</c:v>
                </c:pt>
                <c:pt idx="3140">
                  <c:v>158114</c:v>
                </c:pt>
                <c:pt idx="3141">
                  <c:v>93638</c:v>
                </c:pt>
                <c:pt idx="3142">
                  <c:v>120653</c:v>
                </c:pt>
                <c:pt idx="3143">
                  <c:v>152513</c:v>
                </c:pt>
                <c:pt idx="3144">
                  <c:v>119557</c:v>
                </c:pt>
                <c:pt idx="3145">
                  <c:v>112238</c:v>
                </c:pt>
                <c:pt idx="3146">
                  <c:v>119557</c:v>
                </c:pt>
                <c:pt idx="3147">
                  <c:v>120653</c:v>
                </c:pt>
                <c:pt idx="3148">
                  <c:v>119557</c:v>
                </c:pt>
                <c:pt idx="3149">
                  <c:v>119557</c:v>
                </c:pt>
                <c:pt idx="3150">
                  <c:v>158114</c:v>
                </c:pt>
                <c:pt idx="3151">
                  <c:v>155083</c:v>
                </c:pt>
                <c:pt idx="3152">
                  <c:v>119557</c:v>
                </c:pt>
                <c:pt idx="3153">
                  <c:v>152513</c:v>
                </c:pt>
                <c:pt idx="3154">
                  <c:v>93188</c:v>
                </c:pt>
                <c:pt idx="3155">
                  <c:v>152513</c:v>
                </c:pt>
                <c:pt idx="3156">
                  <c:v>155083</c:v>
                </c:pt>
                <c:pt idx="3157">
                  <c:v>155083</c:v>
                </c:pt>
                <c:pt idx="3158">
                  <c:v>158114</c:v>
                </c:pt>
                <c:pt idx="3159">
                  <c:v>152513</c:v>
                </c:pt>
                <c:pt idx="3160">
                  <c:v>112238</c:v>
                </c:pt>
                <c:pt idx="3161">
                  <c:v>158114</c:v>
                </c:pt>
                <c:pt idx="3162">
                  <c:v>152513</c:v>
                </c:pt>
                <c:pt idx="3163">
                  <c:v>152513</c:v>
                </c:pt>
                <c:pt idx="3164">
                  <c:v>155083</c:v>
                </c:pt>
                <c:pt idx="3165">
                  <c:v>120653</c:v>
                </c:pt>
                <c:pt idx="3166">
                  <c:v>119557</c:v>
                </c:pt>
                <c:pt idx="3167">
                  <c:v>152513</c:v>
                </c:pt>
                <c:pt idx="3168">
                  <c:v>119557</c:v>
                </c:pt>
                <c:pt idx="3169">
                  <c:v>112238</c:v>
                </c:pt>
                <c:pt idx="3170">
                  <c:v>112238</c:v>
                </c:pt>
                <c:pt idx="3171">
                  <c:v>119557</c:v>
                </c:pt>
                <c:pt idx="3172">
                  <c:v>152513</c:v>
                </c:pt>
                <c:pt idx="3173">
                  <c:v>155083</c:v>
                </c:pt>
                <c:pt idx="3174">
                  <c:v>119557</c:v>
                </c:pt>
                <c:pt idx="3175">
                  <c:v>155083</c:v>
                </c:pt>
                <c:pt idx="3176">
                  <c:v>119557</c:v>
                </c:pt>
                <c:pt idx="3177">
                  <c:v>158114</c:v>
                </c:pt>
                <c:pt idx="3178">
                  <c:v>93188</c:v>
                </c:pt>
                <c:pt idx="3179">
                  <c:v>155083</c:v>
                </c:pt>
                <c:pt idx="3180">
                  <c:v>155083</c:v>
                </c:pt>
                <c:pt idx="3181">
                  <c:v>155083</c:v>
                </c:pt>
                <c:pt idx="3182">
                  <c:v>158114</c:v>
                </c:pt>
                <c:pt idx="3183">
                  <c:v>155083</c:v>
                </c:pt>
                <c:pt idx="3184">
                  <c:v>155083</c:v>
                </c:pt>
                <c:pt idx="3185">
                  <c:v>112238</c:v>
                </c:pt>
                <c:pt idx="3186">
                  <c:v>120653</c:v>
                </c:pt>
                <c:pt idx="3187">
                  <c:v>119557</c:v>
                </c:pt>
                <c:pt idx="3188">
                  <c:v>112238</c:v>
                </c:pt>
                <c:pt idx="3189">
                  <c:v>119557</c:v>
                </c:pt>
                <c:pt idx="3190">
                  <c:v>158114</c:v>
                </c:pt>
                <c:pt idx="3191">
                  <c:v>158114</c:v>
                </c:pt>
                <c:pt idx="3192">
                  <c:v>119557</c:v>
                </c:pt>
                <c:pt idx="3193">
                  <c:v>112238</c:v>
                </c:pt>
                <c:pt idx="3194">
                  <c:v>158114</c:v>
                </c:pt>
                <c:pt idx="3195">
                  <c:v>152513</c:v>
                </c:pt>
                <c:pt idx="3196">
                  <c:v>119557</c:v>
                </c:pt>
                <c:pt idx="3197">
                  <c:v>158114</c:v>
                </c:pt>
                <c:pt idx="3198">
                  <c:v>155083</c:v>
                </c:pt>
                <c:pt idx="3199">
                  <c:v>128107</c:v>
                </c:pt>
                <c:pt idx="3200">
                  <c:v>152513</c:v>
                </c:pt>
                <c:pt idx="3201">
                  <c:v>119557</c:v>
                </c:pt>
                <c:pt idx="3202">
                  <c:v>158114</c:v>
                </c:pt>
                <c:pt idx="3203">
                  <c:v>112238</c:v>
                </c:pt>
                <c:pt idx="3204">
                  <c:v>93188</c:v>
                </c:pt>
                <c:pt idx="3205">
                  <c:v>155078</c:v>
                </c:pt>
                <c:pt idx="3206">
                  <c:v>158114</c:v>
                </c:pt>
                <c:pt idx="3207">
                  <c:v>158114</c:v>
                </c:pt>
                <c:pt idx="3208">
                  <c:v>152513</c:v>
                </c:pt>
                <c:pt idx="3209">
                  <c:v>93188</c:v>
                </c:pt>
                <c:pt idx="3210">
                  <c:v>112238</c:v>
                </c:pt>
                <c:pt idx="3211">
                  <c:v>119557</c:v>
                </c:pt>
                <c:pt idx="3212">
                  <c:v>103681</c:v>
                </c:pt>
                <c:pt idx="3213">
                  <c:v>120653</c:v>
                </c:pt>
                <c:pt idx="3214">
                  <c:v>152513</c:v>
                </c:pt>
                <c:pt idx="3215">
                  <c:v>119557</c:v>
                </c:pt>
                <c:pt idx="3216">
                  <c:v>112238</c:v>
                </c:pt>
                <c:pt idx="3217">
                  <c:v>93188</c:v>
                </c:pt>
                <c:pt idx="3218">
                  <c:v>112238</c:v>
                </c:pt>
                <c:pt idx="3219">
                  <c:v>120653</c:v>
                </c:pt>
                <c:pt idx="3220">
                  <c:v>158114</c:v>
                </c:pt>
                <c:pt idx="3221">
                  <c:v>155078</c:v>
                </c:pt>
                <c:pt idx="3222">
                  <c:v>152513</c:v>
                </c:pt>
                <c:pt idx="3223">
                  <c:v>155083</c:v>
                </c:pt>
                <c:pt idx="3224">
                  <c:v>93188</c:v>
                </c:pt>
                <c:pt idx="3225">
                  <c:v>112238</c:v>
                </c:pt>
                <c:pt idx="3226">
                  <c:v>152513</c:v>
                </c:pt>
                <c:pt idx="3227">
                  <c:v>119557</c:v>
                </c:pt>
                <c:pt idx="3228">
                  <c:v>112238</c:v>
                </c:pt>
                <c:pt idx="3229">
                  <c:v>155078</c:v>
                </c:pt>
                <c:pt idx="3230">
                  <c:v>158114</c:v>
                </c:pt>
                <c:pt idx="3231">
                  <c:v>112238</c:v>
                </c:pt>
                <c:pt idx="3232">
                  <c:v>112238</c:v>
                </c:pt>
                <c:pt idx="3233">
                  <c:v>93188</c:v>
                </c:pt>
                <c:pt idx="3234">
                  <c:v>155083</c:v>
                </c:pt>
                <c:pt idx="3235">
                  <c:v>118221</c:v>
                </c:pt>
                <c:pt idx="3236">
                  <c:v>158114</c:v>
                </c:pt>
                <c:pt idx="3237">
                  <c:v>158114</c:v>
                </c:pt>
                <c:pt idx="3238">
                  <c:v>158114</c:v>
                </c:pt>
                <c:pt idx="3239">
                  <c:v>112238</c:v>
                </c:pt>
                <c:pt idx="3240">
                  <c:v>203007</c:v>
                </c:pt>
                <c:pt idx="3241">
                  <c:v>112238</c:v>
                </c:pt>
                <c:pt idx="3242">
                  <c:v>158114</c:v>
                </c:pt>
                <c:pt idx="3243">
                  <c:v>152513</c:v>
                </c:pt>
                <c:pt idx="3244">
                  <c:v>155083</c:v>
                </c:pt>
                <c:pt idx="3245">
                  <c:v>103681</c:v>
                </c:pt>
                <c:pt idx="3246">
                  <c:v>112238</c:v>
                </c:pt>
                <c:pt idx="3247">
                  <c:v>155083</c:v>
                </c:pt>
                <c:pt idx="3248">
                  <c:v>112238</c:v>
                </c:pt>
                <c:pt idx="3249">
                  <c:v>158114</c:v>
                </c:pt>
                <c:pt idx="3250">
                  <c:v>112238</c:v>
                </c:pt>
                <c:pt idx="3251">
                  <c:v>158114</c:v>
                </c:pt>
                <c:pt idx="3252">
                  <c:v>158114</c:v>
                </c:pt>
                <c:pt idx="3253">
                  <c:v>155083</c:v>
                </c:pt>
                <c:pt idx="3254">
                  <c:v>119557</c:v>
                </c:pt>
                <c:pt idx="3255">
                  <c:v>155083</c:v>
                </c:pt>
                <c:pt idx="3256">
                  <c:v>158114</c:v>
                </c:pt>
                <c:pt idx="3257">
                  <c:v>112238</c:v>
                </c:pt>
                <c:pt idx="3258">
                  <c:v>155083</c:v>
                </c:pt>
                <c:pt idx="3259">
                  <c:v>120653</c:v>
                </c:pt>
                <c:pt idx="3260">
                  <c:v>112238</c:v>
                </c:pt>
                <c:pt idx="3261">
                  <c:v>158114</c:v>
                </c:pt>
                <c:pt idx="3262">
                  <c:v>158114</c:v>
                </c:pt>
                <c:pt idx="3263">
                  <c:v>120653</c:v>
                </c:pt>
                <c:pt idx="3264">
                  <c:v>158114</c:v>
                </c:pt>
                <c:pt idx="3265">
                  <c:v>155083</c:v>
                </c:pt>
                <c:pt idx="3266">
                  <c:v>158114</c:v>
                </c:pt>
                <c:pt idx="3267">
                  <c:v>119557</c:v>
                </c:pt>
                <c:pt idx="3268">
                  <c:v>155083</c:v>
                </c:pt>
                <c:pt idx="3269">
                  <c:v>155078</c:v>
                </c:pt>
                <c:pt idx="3270">
                  <c:v>93188</c:v>
                </c:pt>
                <c:pt idx="3271">
                  <c:v>155078</c:v>
                </c:pt>
                <c:pt idx="3272">
                  <c:v>112238</c:v>
                </c:pt>
                <c:pt idx="3273">
                  <c:v>119557</c:v>
                </c:pt>
                <c:pt idx="3274">
                  <c:v>152513</c:v>
                </c:pt>
                <c:pt idx="3275">
                  <c:v>120653</c:v>
                </c:pt>
                <c:pt idx="3276">
                  <c:v>112238</c:v>
                </c:pt>
                <c:pt idx="3277">
                  <c:v>158114</c:v>
                </c:pt>
                <c:pt idx="3278">
                  <c:v>158114</c:v>
                </c:pt>
                <c:pt idx="3279">
                  <c:v>120653</c:v>
                </c:pt>
                <c:pt idx="3280">
                  <c:v>57197</c:v>
                </c:pt>
                <c:pt idx="3281">
                  <c:v>158114</c:v>
                </c:pt>
                <c:pt idx="3282">
                  <c:v>158114</c:v>
                </c:pt>
                <c:pt idx="3283">
                  <c:v>155078</c:v>
                </c:pt>
                <c:pt idx="3284">
                  <c:v>158114</c:v>
                </c:pt>
                <c:pt idx="3285">
                  <c:v>70713</c:v>
                </c:pt>
                <c:pt idx="3286">
                  <c:v>103681</c:v>
                </c:pt>
                <c:pt idx="3287">
                  <c:v>120653</c:v>
                </c:pt>
                <c:pt idx="3288">
                  <c:v>103681</c:v>
                </c:pt>
                <c:pt idx="3289">
                  <c:v>158114</c:v>
                </c:pt>
                <c:pt idx="3290">
                  <c:v>112238</c:v>
                </c:pt>
                <c:pt idx="3291">
                  <c:v>155078</c:v>
                </c:pt>
                <c:pt idx="3292">
                  <c:v>155083</c:v>
                </c:pt>
                <c:pt idx="3293">
                  <c:v>158114</c:v>
                </c:pt>
                <c:pt idx="3294">
                  <c:v>158114</c:v>
                </c:pt>
                <c:pt idx="3295">
                  <c:v>152513</c:v>
                </c:pt>
                <c:pt idx="3296">
                  <c:v>152513</c:v>
                </c:pt>
                <c:pt idx="3297">
                  <c:v>152513</c:v>
                </c:pt>
                <c:pt idx="3298">
                  <c:v>119557</c:v>
                </c:pt>
                <c:pt idx="3299">
                  <c:v>120653</c:v>
                </c:pt>
                <c:pt idx="3300">
                  <c:v>112238</c:v>
                </c:pt>
                <c:pt idx="3301">
                  <c:v>152513</c:v>
                </c:pt>
                <c:pt idx="3302">
                  <c:v>155083</c:v>
                </c:pt>
                <c:pt idx="3303">
                  <c:v>93188</c:v>
                </c:pt>
                <c:pt idx="3304">
                  <c:v>158114</c:v>
                </c:pt>
                <c:pt idx="3305">
                  <c:v>158114</c:v>
                </c:pt>
                <c:pt idx="3306">
                  <c:v>119557</c:v>
                </c:pt>
                <c:pt idx="3307">
                  <c:v>93188</c:v>
                </c:pt>
                <c:pt idx="3308">
                  <c:v>155078</c:v>
                </c:pt>
                <c:pt idx="3309">
                  <c:v>119557</c:v>
                </c:pt>
                <c:pt idx="3310">
                  <c:v>120653</c:v>
                </c:pt>
                <c:pt idx="3311">
                  <c:v>119557</c:v>
                </c:pt>
                <c:pt idx="3312">
                  <c:v>93188</c:v>
                </c:pt>
                <c:pt idx="3313">
                  <c:v>158114</c:v>
                </c:pt>
                <c:pt idx="3314">
                  <c:v>158114</c:v>
                </c:pt>
                <c:pt idx="3315">
                  <c:v>140167</c:v>
                </c:pt>
                <c:pt idx="3316">
                  <c:v>112238</c:v>
                </c:pt>
                <c:pt idx="3317">
                  <c:v>112238</c:v>
                </c:pt>
                <c:pt idx="3318">
                  <c:v>93188</c:v>
                </c:pt>
                <c:pt idx="3319">
                  <c:v>155083</c:v>
                </c:pt>
                <c:pt idx="3320">
                  <c:v>112238</c:v>
                </c:pt>
                <c:pt idx="3321">
                  <c:v>158114</c:v>
                </c:pt>
                <c:pt idx="3322">
                  <c:v>158114</c:v>
                </c:pt>
                <c:pt idx="3323">
                  <c:v>158114</c:v>
                </c:pt>
                <c:pt idx="3324">
                  <c:v>158114</c:v>
                </c:pt>
                <c:pt idx="3325">
                  <c:v>112238</c:v>
                </c:pt>
                <c:pt idx="3326">
                  <c:v>155083</c:v>
                </c:pt>
                <c:pt idx="3327">
                  <c:v>158114</c:v>
                </c:pt>
                <c:pt idx="3328">
                  <c:v>155083</c:v>
                </c:pt>
                <c:pt idx="3329">
                  <c:v>158114</c:v>
                </c:pt>
                <c:pt idx="3330">
                  <c:v>112238</c:v>
                </c:pt>
                <c:pt idx="3331">
                  <c:v>155078</c:v>
                </c:pt>
                <c:pt idx="3332">
                  <c:v>158114</c:v>
                </c:pt>
                <c:pt idx="3333">
                  <c:v>152513</c:v>
                </c:pt>
                <c:pt idx="3334">
                  <c:v>93188</c:v>
                </c:pt>
                <c:pt idx="3335">
                  <c:v>155083</c:v>
                </c:pt>
                <c:pt idx="3336">
                  <c:v>158114</c:v>
                </c:pt>
                <c:pt idx="3337">
                  <c:v>158114</c:v>
                </c:pt>
                <c:pt idx="3338">
                  <c:v>152513</c:v>
                </c:pt>
                <c:pt idx="3339">
                  <c:v>119557</c:v>
                </c:pt>
                <c:pt idx="3340">
                  <c:v>93188</c:v>
                </c:pt>
                <c:pt idx="3341">
                  <c:v>158114</c:v>
                </c:pt>
                <c:pt idx="3342">
                  <c:v>112238</c:v>
                </c:pt>
                <c:pt idx="3343">
                  <c:v>152513</c:v>
                </c:pt>
                <c:pt idx="3344">
                  <c:v>93188</c:v>
                </c:pt>
                <c:pt idx="3345">
                  <c:v>152513</c:v>
                </c:pt>
                <c:pt idx="3346">
                  <c:v>120653</c:v>
                </c:pt>
                <c:pt idx="3347">
                  <c:v>152513</c:v>
                </c:pt>
                <c:pt idx="3348">
                  <c:v>120653</c:v>
                </c:pt>
                <c:pt idx="3349">
                  <c:v>155078</c:v>
                </c:pt>
                <c:pt idx="3350">
                  <c:v>119557</c:v>
                </c:pt>
                <c:pt idx="3351">
                  <c:v>155078</c:v>
                </c:pt>
                <c:pt idx="3352">
                  <c:v>155083</c:v>
                </c:pt>
                <c:pt idx="3353">
                  <c:v>93188</c:v>
                </c:pt>
                <c:pt idx="3354">
                  <c:v>155078</c:v>
                </c:pt>
                <c:pt idx="3355">
                  <c:v>158114</c:v>
                </c:pt>
                <c:pt idx="3356">
                  <c:v>155078</c:v>
                </c:pt>
                <c:pt idx="3357">
                  <c:v>112238</c:v>
                </c:pt>
                <c:pt idx="3358">
                  <c:v>155083</c:v>
                </c:pt>
                <c:pt idx="3359">
                  <c:v>155078</c:v>
                </c:pt>
                <c:pt idx="3360">
                  <c:v>112238</c:v>
                </c:pt>
                <c:pt idx="3361">
                  <c:v>120653</c:v>
                </c:pt>
                <c:pt idx="3362">
                  <c:v>158114</c:v>
                </c:pt>
                <c:pt idx="3363">
                  <c:v>119557</c:v>
                </c:pt>
                <c:pt idx="3364">
                  <c:v>158114</c:v>
                </c:pt>
                <c:pt idx="3365">
                  <c:v>120653</c:v>
                </c:pt>
                <c:pt idx="3366">
                  <c:v>155083</c:v>
                </c:pt>
                <c:pt idx="3367">
                  <c:v>158114</c:v>
                </c:pt>
                <c:pt idx="3368">
                  <c:v>103681</c:v>
                </c:pt>
                <c:pt idx="3369">
                  <c:v>155078</c:v>
                </c:pt>
                <c:pt idx="3370">
                  <c:v>155083</c:v>
                </c:pt>
                <c:pt idx="3371">
                  <c:v>158114</c:v>
                </c:pt>
                <c:pt idx="3372">
                  <c:v>103681</c:v>
                </c:pt>
                <c:pt idx="3373">
                  <c:v>155078</c:v>
                </c:pt>
                <c:pt idx="3374">
                  <c:v>158114</c:v>
                </c:pt>
                <c:pt idx="3375">
                  <c:v>158114</c:v>
                </c:pt>
                <c:pt idx="3376">
                  <c:v>93188</c:v>
                </c:pt>
                <c:pt idx="3377">
                  <c:v>155078</c:v>
                </c:pt>
                <c:pt idx="3378">
                  <c:v>112238</c:v>
                </c:pt>
                <c:pt idx="3379">
                  <c:v>155078</c:v>
                </c:pt>
                <c:pt idx="3380">
                  <c:v>155083</c:v>
                </c:pt>
                <c:pt idx="3381">
                  <c:v>155078</c:v>
                </c:pt>
                <c:pt idx="3382">
                  <c:v>158114</c:v>
                </c:pt>
                <c:pt idx="3383">
                  <c:v>155078</c:v>
                </c:pt>
                <c:pt idx="3384">
                  <c:v>120653</c:v>
                </c:pt>
                <c:pt idx="3385">
                  <c:v>112238</c:v>
                </c:pt>
                <c:pt idx="3386">
                  <c:v>155083</c:v>
                </c:pt>
                <c:pt idx="3387">
                  <c:v>93188</c:v>
                </c:pt>
                <c:pt idx="3388">
                  <c:v>155078</c:v>
                </c:pt>
                <c:pt idx="3389">
                  <c:v>112238</c:v>
                </c:pt>
                <c:pt idx="3390">
                  <c:v>155078</c:v>
                </c:pt>
                <c:pt idx="3391">
                  <c:v>155078</c:v>
                </c:pt>
                <c:pt idx="3392">
                  <c:v>158114</c:v>
                </c:pt>
                <c:pt idx="3393">
                  <c:v>93188</c:v>
                </c:pt>
                <c:pt idx="3394">
                  <c:v>158114</c:v>
                </c:pt>
                <c:pt idx="3395">
                  <c:v>93188</c:v>
                </c:pt>
                <c:pt idx="3396">
                  <c:v>158114</c:v>
                </c:pt>
                <c:pt idx="3397">
                  <c:v>119557</c:v>
                </c:pt>
                <c:pt idx="3398">
                  <c:v>158114</c:v>
                </c:pt>
                <c:pt idx="3399">
                  <c:v>158114</c:v>
                </c:pt>
                <c:pt idx="3400">
                  <c:v>119557</c:v>
                </c:pt>
                <c:pt idx="3401">
                  <c:v>93188</c:v>
                </c:pt>
                <c:pt idx="3402">
                  <c:v>119557</c:v>
                </c:pt>
                <c:pt idx="3403">
                  <c:v>120653</c:v>
                </c:pt>
                <c:pt idx="3404">
                  <c:v>93188</c:v>
                </c:pt>
                <c:pt idx="3405">
                  <c:v>112238</c:v>
                </c:pt>
                <c:pt idx="3406">
                  <c:v>119557</c:v>
                </c:pt>
                <c:pt idx="3407">
                  <c:v>155083</c:v>
                </c:pt>
                <c:pt idx="3408">
                  <c:v>158114</c:v>
                </c:pt>
                <c:pt idx="3409">
                  <c:v>152513</c:v>
                </c:pt>
                <c:pt idx="3410">
                  <c:v>152513</c:v>
                </c:pt>
                <c:pt idx="3411">
                  <c:v>152513</c:v>
                </c:pt>
                <c:pt idx="3412">
                  <c:v>158114</c:v>
                </c:pt>
                <c:pt idx="3413">
                  <c:v>152513</c:v>
                </c:pt>
                <c:pt idx="3414">
                  <c:v>158114</c:v>
                </c:pt>
                <c:pt idx="3415">
                  <c:v>112238</c:v>
                </c:pt>
                <c:pt idx="3416">
                  <c:v>112238</c:v>
                </c:pt>
                <c:pt idx="3417">
                  <c:v>119557</c:v>
                </c:pt>
                <c:pt idx="3418">
                  <c:v>103681</c:v>
                </c:pt>
                <c:pt idx="3419">
                  <c:v>155083</c:v>
                </c:pt>
                <c:pt idx="3420">
                  <c:v>155083</c:v>
                </c:pt>
                <c:pt idx="3421">
                  <c:v>112238</c:v>
                </c:pt>
                <c:pt idx="3422">
                  <c:v>155078</c:v>
                </c:pt>
                <c:pt idx="3423">
                  <c:v>152513</c:v>
                </c:pt>
                <c:pt idx="3424">
                  <c:v>152513</c:v>
                </c:pt>
                <c:pt idx="3425">
                  <c:v>119557</c:v>
                </c:pt>
                <c:pt idx="3426">
                  <c:v>155083</c:v>
                </c:pt>
                <c:pt idx="3427">
                  <c:v>158114</c:v>
                </c:pt>
                <c:pt idx="3428">
                  <c:v>155078</c:v>
                </c:pt>
                <c:pt idx="3429">
                  <c:v>155078</c:v>
                </c:pt>
                <c:pt idx="3430">
                  <c:v>93188</c:v>
                </c:pt>
                <c:pt idx="3431">
                  <c:v>155078</c:v>
                </c:pt>
                <c:pt idx="3432">
                  <c:v>93188</c:v>
                </c:pt>
                <c:pt idx="3433">
                  <c:v>155083</c:v>
                </c:pt>
                <c:pt idx="3434">
                  <c:v>155083</c:v>
                </c:pt>
                <c:pt idx="3435">
                  <c:v>152513</c:v>
                </c:pt>
                <c:pt idx="3436">
                  <c:v>155083</c:v>
                </c:pt>
                <c:pt idx="3437">
                  <c:v>158114</c:v>
                </c:pt>
                <c:pt idx="3438">
                  <c:v>112238</c:v>
                </c:pt>
                <c:pt idx="3439">
                  <c:v>158114</c:v>
                </c:pt>
                <c:pt idx="3440">
                  <c:v>119557</c:v>
                </c:pt>
                <c:pt idx="3441">
                  <c:v>155083</c:v>
                </c:pt>
                <c:pt idx="3442">
                  <c:v>119557</c:v>
                </c:pt>
                <c:pt idx="3443">
                  <c:v>93188</c:v>
                </c:pt>
                <c:pt idx="3444">
                  <c:v>152513</c:v>
                </c:pt>
                <c:pt idx="3445">
                  <c:v>158114</c:v>
                </c:pt>
                <c:pt idx="3446">
                  <c:v>155083</c:v>
                </c:pt>
                <c:pt idx="3447">
                  <c:v>103681</c:v>
                </c:pt>
                <c:pt idx="3448">
                  <c:v>155078</c:v>
                </c:pt>
                <c:pt idx="3449">
                  <c:v>155078</c:v>
                </c:pt>
                <c:pt idx="3450">
                  <c:v>112238</c:v>
                </c:pt>
                <c:pt idx="3451">
                  <c:v>155078</c:v>
                </c:pt>
                <c:pt idx="3452">
                  <c:v>155078</c:v>
                </c:pt>
                <c:pt idx="3453">
                  <c:v>152513</c:v>
                </c:pt>
                <c:pt idx="3454">
                  <c:v>128107</c:v>
                </c:pt>
                <c:pt idx="3455">
                  <c:v>112238</c:v>
                </c:pt>
                <c:pt idx="3456">
                  <c:v>155083</c:v>
                </c:pt>
                <c:pt idx="3457">
                  <c:v>155078</c:v>
                </c:pt>
                <c:pt idx="3458">
                  <c:v>93188</c:v>
                </c:pt>
                <c:pt idx="3459">
                  <c:v>155078</c:v>
                </c:pt>
                <c:pt idx="3460">
                  <c:v>93188</c:v>
                </c:pt>
                <c:pt idx="3461">
                  <c:v>155078</c:v>
                </c:pt>
                <c:pt idx="3462">
                  <c:v>155078</c:v>
                </c:pt>
                <c:pt idx="3463">
                  <c:v>158114</c:v>
                </c:pt>
                <c:pt idx="3464">
                  <c:v>158114</c:v>
                </c:pt>
                <c:pt idx="3465">
                  <c:v>112238</c:v>
                </c:pt>
                <c:pt idx="3466">
                  <c:v>158114</c:v>
                </c:pt>
                <c:pt idx="3467">
                  <c:v>93638</c:v>
                </c:pt>
                <c:pt idx="3468">
                  <c:v>119557</c:v>
                </c:pt>
                <c:pt idx="3469">
                  <c:v>155083</c:v>
                </c:pt>
                <c:pt idx="3470">
                  <c:v>119557</c:v>
                </c:pt>
                <c:pt idx="3471">
                  <c:v>155078</c:v>
                </c:pt>
                <c:pt idx="3472">
                  <c:v>112238</c:v>
                </c:pt>
                <c:pt idx="3473">
                  <c:v>152513</c:v>
                </c:pt>
                <c:pt idx="3474">
                  <c:v>152513</c:v>
                </c:pt>
                <c:pt idx="3475">
                  <c:v>158114</c:v>
                </c:pt>
                <c:pt idx="3476">
                  <c:v>103681</c:v>
                </c:pt>
                <c:pt idx="3477">
                  <c:v>158114</c:v>
                </c:pt>
                <c:pt idx="3478">
                  <c:v>155078</c:v>
                </c:pt>
                <c:pt idx="3479">
                  <c:v>119557</c:v>
                </c:pt>
                <c:pt idx="3480">
                  <c:v>158114</c:v>
                </c:pt>
                <c:pt idx="3481">
                  <c:v>158114</c:v>
                </c:pt>
                <c:pt idx="3482">
                  <c:v>152513</c:v>
                </c:pt>
                <c:pt idx="3483">
                  <c:v>158114</c:v>
                </c:pt>
                <c:pt idx="3484">
                  <c:v>112238</c:v>
                </c:pt>
                <c:pt idx="3485">
                  <c:v>155078</c:v>
                </c:pt>
                <c:pt idx="3486">
                  <c:v>155083</c:v>
                </c:pt>
                <c:pt idx="3487">
                  <c:v>155078</c:v>
                </c:pt>
                <c:pt idx="3488">
                  <c:v>93188</c:v>
                </c:pt>
                <c:pt idx="3489">
                  <c:v>155083</c:v>
                </c:pt>
                <c:pt idx="3490">
                  <c:v>155083</c:v>
                </c:pt>
                <c:pt idx="3491">
                  <c:v>119557</c:v>
                </c:pt>
                <c:pt idx="3492">
                  <c:v>155078</c:v>
                </c:pt>
                <c:pt idx="3493">
                  <c:v>155078</c:v>
                </c:pt>
                <c:pt idx="3494">
                  <c:v>158114</c:v>
                </c:pt>
                <c:pt idx="3495">
                  <c:v>152513</c:v>
                </c:pt>
                <c:pt idx="3496">
                  <c:v>155083</c:v>
                </c:pt>
                <c:pt idx="3497">
                  <c:v>125833</c:v>
                </c:pt>
                <c:pt idx="3498">
                  <c:v>103681</c:v>
                </c:pt>
                <c:pt idx="3499">
                  <c:v>152513</c:v>
                </c:pt>
                <c:pt idx="3500">
                  <c:v>155083</c:v>
                </c:pt>
                <c:pt idx="3501">
                  <c:v>158114</c:v>
                </c:pt>
                <c:pt idx="3502">
                  <c:v>155083</c:v>
                </c:pt>
                <c:pt idx="3503">
                  <c:v>103681</c:v>
                </c:pt>
                <c:pt idx="3504">
                  <c:v>152513</c:v>
                </c:pt>
                <c:pt idx="3505">
                  <c:v>158114</c:v>
                </c:pt>
                <c:pt idx="3506">
                  <c:v>112238</c:v>
                </c:pt>
                <c:pt idx="3507">
                  <c:v>119557</c:v>
                </c:pt>
                <c:pt idx="3508">
                  <c:v>93188</c:v>
                </c:pt>
                <c:pt idx="3509">
                  <c:v>158114</c:v>
                </c:pt>
                <c:pt idx="3510">
                  <c:v>158114</c:v>
                </c:pt>
                <c:pt idx="3511">
                  <c:v>152513</c:v>
                </c:pt>
                <c:pt idx="3512">
                  <c:v>155083</c:v>
                </c:pt>
                <c:pt idx="3513">
                  <c:v>158114</c:v>
                </c:pt>
                <c:pt idx="3514">
                  <c:v>155078</c:v>
                </c:pt>
                <c:pt idx="3515">
                  <c:v>155078</c:v>
                </c:pt>
                <c:pt idx="3516">
                  <c:v>119557</c:v>
                </c:pt>
                <c:pt idx="3517">
                  <c:v>155083</c:v>
                </c:pt>
                <c:pt idx="3518">
                  <c:v>119557</c:v>
                </c:pt>
                <c:pt idx="3519">
                  <c:v>118221</c:v>
                </c:pt>
                <c:pt idx="3520">
                  <c:v>155078</c:v>
                </c:pt>
                <c:pt idx="3521">
                  <c:v>155083</c:v>
                </c:pt>
                <c:pt idx="3522">
                  <c:v>93188</c:v>
                </c:pt>
                <c:pt idx="3523">
                  <c:v>155078</c:v>
                </c:pt>
                <c:pt idx="3524">
                  <c:v>158114</c:v>
                </c:pt>
                <c:pt idx="3525">
                  <c:v>155078</c:v>
                </c:pt>
                <c:pt idx="3526">
                  <c:v>140167</c:v>
                </c:pt>
                <c:pt idx="3527">
                  <c:v>155078</c:v>
                </c:pt>
                <c:pt idx="3528">
                  <c:v>155078</c:v>
                </c:pt>
                <c:pt idx="3529">
                  <c:v>103681</c:v>
                </c:pt>
                <c:pt idx="3530">
                  <c:v>155078</c:v>
                </c:pt>
                <c:pt idx="3531">
                  <c:v>119557</c:v>
                </c:pt>
                <c:pt idx="3532">
                  <c:v>155083</c:v>
                </c:pt>
                <c:pt idx="3533">
                  <c:v>155078</c:v>
                </c:pt>
                <c:pt idx="3534">
                  <c:v>155083</c:v>
                </c:pt>
                <c:pt idx="3535">
                  <c:v>103681</c:v>
                </c:pt>
                <c:pt idx="3536">
                  <c:v>158114</c:v>
                </c:pt>
                <c:pt idx="3537">
                  <c:v>158114</c:v>
                </c:pt>
                <c:pt idx="3538">
                  <c:v>155078</c:v>
                </c:pt>
                <c:pt idx="3539">
                  <c:v>93188</c:v>
                </c:pt>
                <c:pt idx="3540">
                  <c:v>119557</c:v>
                </c:pt>
                <c:pt idx="3541">
                  <c:v>155078</c:v>
                </c:pt>
                <c:pt idx="3542">
                  <c:v>152513</c:v>
                </c:pt>
                <c:pt idx="3543">
                  <c:v>155078</c:v>
                </c:pt>
                <c:pt idx="3544">
                  <c:v>93188</c:v>
                </c:pt>
                <c:pt idx="3545">
                  <c:v>155083</c:v>
                </c:pt>
                <c:pt idx="3546">
                  <c:v>93188</c:v>
                </c:pt>
                <c:pt idx="3547">
                  <c:v>112238</c:v>
                </c:pt>
                <c:pt idx="3548">
                  <c:v>155083</c:v>
                </c:pt>
                <c:pt idx="3549">
                  <c:v>93188</c:v>
                </c:pt>
                <c:pt idx="3550">
                  <c:v>152513</c:v>
                </c:pt>
                <c:pt idx="3551">
                  <c:v>93188</c:v>
                </c:pt>
                <c:pt idx="3552">
                  <c:v>155078</c:v>
                </c:pt>
                <c:pt idx="3553">
                  <c:v>155078</c:v>
                </c:pt>
                <c:pt idx="3554">
                  <c:v>103681</c:v>
                </c:pt>
                <c:pt idx="3555">
                  <c:v>158114</c:v>
                </c:pt>
                <c:pt idx="3556">
                  <c:v>93188</c:v>
                </c:pt>
                <c:pt idx="3557">
                  <c:v>112238</c:v>
                </c:pt>
                <c:pt idx="3558">
                  <c:v>155078</c:v>
                </c:pt>
                <c:pt idx="3559">
                  <c:v>155078</c:v>
                </c:pt>
                <c:pt idx="3560">
                  <c:v>155083</c:v>
                </c:pt>
                <c:pt idx="3561">
                  <c:v>155083</c:v>
                </c:pt>
                <c:pt idx="3562">
                  <c:v>120653</c:v>
                </c:pt>
                <c:pt idx="3563">
                  <c:v>158114</c:v>
                </c:pt>
                <c:pt idx="3564">
                  <c:v>118221</c:v>
                </c:pt>
                <c:pt idx="3565">
                  <c:v>155083</c:v>
                </c:pt>
                <c:pt idx="3566">
                  <c:v>112238</c:v>
                </c:pt>
                <c:pt idx="3567">
                  <c:v>155078</c:v>
                </c:pt>
                <c:pt idx="3568">
                  <c:v>120653</c:v>
                </c:pt>
                <c:pt idx="3569">
                  <c:v>152513</c:v>
                </c:pt>
                <c:pt idx="3570">
                  <c:v>112238</c:v>
                </c:pt>
                <c:pt idx="3571">
                  <c:v>155083</c:v>
                </c:pt>
                <c:pt idx="3572">
                  <c:v>155078</c:v>
                </c:pt>
                <c:pt idx="3573">
                  <c:v>155078</c:v>
                </c:pt>
                <c:pt idx="3574">
                  <c:v>158114</c:v>
                </c:pt>
                <c:pt idx="3575">
                  <c:v>103681</c:v>
                </c:pt>
                <c:pt idx="3576">
                  <c:v>112238</c:v>
                </c:pt>
                <c:pt idx="3577">
                  <c:v>103681</c:v>
                </c:pt>
                <c:pt idx="3578">
                  <c:v>120653</c:v>
                </c:pt>
                <c:pt idx="3579">
                  <c:v>152513</c:v>
                </c:pt>
                <c:pt idx="3580">
                  <c:v>112238</c:v>
                </c:pt>
                <c:pt idx="3581">
                  <c:v>155083</c:v>
                </c:pt>
                <c:pt idx="3582">
                  <c:v>155078</c:v>
                </c:pt>
                <c:pt idx="3583">
                  <c:v>128107</c:v>
                </c:pt>
                <c:pt idx="3584">
                  <c:v>158114</c:v>
                </c:pt>
                <c:pt idx="3585">
                  <c:v>155078</c:v>
                </c:pt>
                <c:pt idx="3586">
                  <c:v>140167</c:v>
                </c:pt>
                <c:pt idx="3587">
                  <c:v>158114</c:v>
                </c:pt>
                <c:pt idx="3588">
                  <c:v>93188</c:v>
                </c:pt>
                <c:pt idx="3589">
                  <c:v>155078</c:v>
                </c:pt>
                <c:pt idx="3590">
                  <c:v>155078</c:v>
                </c:pt>
                <c:pt idx="3591">
                  <c:v>155078</c:v>
                </c:pt>
                <c:pt idx="3592">
                  <c:v>155083</c:v>
                </c:pt>
                <c:pt idx="3593">
                  <c:v>155083</c:v>
                </c:pt>
                <c:pt idx="3594">
                  <c:v>93188</c:v>
                </c:pt>
                <c:pt idx="3595">
                  <c:v>152513</c:v>
                </c:pt>
                <c:pt idx="3596">
                  <c:v>155078</c:v>
                </c:pt>
                <c:pt idx="3597">
                  <c:v>93188</c:v>
                </c:pt>
                <c:pt idx="3598">
                  <c:v>158114</c:v>
                </c:pt>
                <c:pt idx="3599">
                  <c:v>103681</c:v>
                </c:pt>
                <c:pt idx="3600">
                  <c:v>112238</c:v>
                </c:pt>
                <c:pt idx="3601">
                  <c:v>93188</c:v>
                </c:pt>
                <c:pt idx="3602">
                  <c:v>155078</c:v>
                </c:pt>
                <c:pt idx="3603">
                  <c:v>118221</c:v>
                </c:pt>
                <c:pt idx="3604">
                  <c:v>155078</c:v>
                </c:pt>
                <c:pt idx="3605">
                  <c:v>128107</c:v>
                </c:pt>
                <c:pt idx="3606">
                  <c:v>155078</c:v>
                </c:pt>
                <c:pt idx="3607">
                  <c:v>93188</c:v>
                </c:pt>
                <c:pt idx="3608">
                  <c:v>93188</c:v>
                </c:pt>
                <c:pt idx="3609">
                  <c:v>93188</c:v>
                </c:pt>
                <c:pt idx="3610">
                  <c:v>118221</c:v>
                </c:pt>
                <c:pt idx="3611">
                  <c:v>93188</c:v>
                </c:pt>
                <c:pt idx="3612">
                  <c:v>152513</c:v>
                </c:pt>
                <c:pt idx="3613">
                  <c:v>118221</c:v>
                </c:pt>
                <c:pt idx="3614">
                  <c:v>93188</c:v>
                </c:pt>
                <c:pt idx="3615">
                  <c:v>93188</c:v>
                </c:pt>
                <c:pt idx="3616">
                  <c:v>155078</c:v>
                </c:pt>
                <c:pt idx="3617">
                  <c:v>155083</c:v>
                </c:pt>
                <c:pt idx="3618">
                  <c:v>93188</c:v>
                </c:pt>
                <c:pt idx="3619">
                  <c:v>158114</c:v>
                </c:pt>
                <c:pt idx="3620">
                  <c:v>118221</c:v>
                </c:pt>
                <c:pt idx="3621">
                  <c:v>155083</c:v>
                </c:pt>
                <c:pt idx="3622">
                  <c:v>155083</c:v>
                </c:pt>
                <c:pt idx="3623">
                  <c:v>152513</c:v>
                </c:pt>
                <c:pt idx="3624">
                  <c:v>103681</c:v>
                </c:pt>
                <c:pt idx="3625">
                  <c:v>103681</c:v>
                </c:pt>
                <c:pt idx="3626">
                  <c:v>155083</c:v>
                </c:pt>
                <c:pt idx="3627">
                  <c:v>155078</c:v>
                </c:pt>
                <c:pt idx="3628">
                  <c:v>119557</c:v>
                </c:pt>
                <c:pt idx="3629">
                  <c:v>103681</c:v>
                </c:pt>
                <c:pt idx="3630">
                  <c:v>93188</c:v>
                </c:pt>
                <c:pt idx="3631">
                  <c:v>112238</c:v>
                </c:pt>
                <c:pt idx="3632">
                  <c:v>152513</c:v>
                </c:pt>
                <c:pt idx="3633">
                  <c:v>103681</c:v>
                </c:pt>
                <c:pt idx="3634">
                  <c:v>155083</c:v>
                </c:pt>
                <c:pt idx="3635">
                  <c:v>125833</c:v>
                </c:pt>
                <c:pt idx="3636">
                  <c:v>155078</c:v>
                </c:pt>
                <c:pt idx="3637">
                  <c:v>155078</c:v>
                </c:pt>
                <c:pt idx="3638">
                  <c:v>93188</c:v>
                </c:pt>
                <c:pt idx="3639">
                  <c:v>93188</c:v>
                </c:pt>
                <c:pt idx="3640">
                  <c:v>158114</c:v>
                </c:pt>
                <c:pt idx="3641">
                  <c:v>155078</c:v>
                </c:pt>
                <c:pt idx="3642">
                  <c:v>155078</c:v>
                </c:pt>
                <c:pt idx="3643">
                  <c:v>155083</c:v>
                </c:pt>
                <c:pt idx="3644">
                  <c:v>158114</c:v>
                </c:pt>
                <c:pt idx="3645">
                  <c:v>112238</c:v>
                </c:pt>
                <c:pt idx="3646">
                  <c:v>158114</c:v>
                </c:pt>
                <c:pt idx="3647">
                  <c:v>93188</c:v>
                </c:pt>
                <c:pt idx="3648">
                  <c:v>155083</c:v>
                </c:pt>
                <c:pt idx="3649">
                  <c:v>155078</c:v>
                </c:pt>
                <c:pt idx="3650">
                  <c:v>103681</c:v>
                </c:pt>
                <c:pt idx="3651">
                  <c:v>155078</c:v>
                </c:pt>
                <c:pt idx="3652">
                  <c:v>93188</c:v>
                </c:pt>
                <c:pt idx="3653">
                  <c:v>123737</c:v>
                </c:pt>
                <c:pt idx="3654">
                  <c:v>155078</c:v>
                </c:pt>
                <c:pt idx="3655">
                  <c:v>155078</c:v>
                </c:pt>
                <c:pt idx="3656">
                  <c:v>118221</c:v>
                </c:pt>
                <c:pt idx="3657">
                  <c:v>152513</c:v>
                </c:pt>
                <c:pt idx="3658">
                  <c:v>93188</c:v>
                </c:pt>
                <c:pt idx="3659">
                  <c:v>155078</c:v>
                </c:pt>
                <c:pt idx="3660">
                  <c:v>155078</c:v>
                </c:pt>
                <c:pt idx="3661">
                  <c:v>158114</c:v>
                </c:pt>
                <c:pt idx="3662">
                  <c:v>140167</c:v>
                </c:pt>
                <c:pt idx="3663">
                  <c:v>152513</c:v>
                </c:pt>
                <c:pt idx="3664">
                  <c:v>112238</c:v>
                </c:pt>
                <c:pt idx="3665">
                  <c:v>103681</c:v>
                </c:pt>
                <c:pt idx="3666">
                  <c:v>103681</c:v>
                </c:pt>
                <c:pt idx="3667">
                  <c:v>93188</c:v>
                </c:pt>
                <c:pt idx="3668">
                  <c:v>93188</c:v>
                </c:pt>
                <c:pt idx="3669">
                  <c:v>158114</c:v>
                </c:pt>
                <c:pt idx="3670">
                  <c:v>112238</c:v>
                </c:pt>
                <c:pt idx="3671">
                  <c:v>103681</c:v>
                </c:pt>
                <c:pt idx="3672">
                  <c:v>103681</c:v>
                </c:pt>
                <c:pt idx="3673">
                  <c:v>93188</c:v>
                </c:pt>
                <c:pt idx="3674">
                  <c:v>155078</c:v>
                </c:pt>
                <c:pt idx="3675">
                  <c:v>155083</c:v>
                </c:pt>
                <c:pt idx="3676">
                  <c:v>152513</c:v>
                </c:pt>
                <c:pt idx="3677">
                  <c:v>155078</c:v>
                </c:pt>
                <c:pt idx="3678">
                  <c:v>112238</c:v>
                </c:pt>
                <c:pt idx="3679">
                  <c:v>155078</c:v>
                </c:pt>
                <c:pt idx="3680">
                  <c:v>93188</c:v>
                </c:pt>
                <c:pt idx="3681">
                  <c:v>93188</c:v>
                </c:pt>
                <c:pt idx="3682">
                  <c:v>93188</c:v>
                </c:pt>
                <c:pt idx="3683">
                  <c:v>103681</c:v>
                </c:pt>
                <c:pt idx="3684">
                  <c:v>155078</c:v>
                </c:pt>
                <c:pt idx="3685">
                  <c:v>155083</c:v>
                </c:pt>
                <c:pt idx="3686">
                  <c:v>93188</c:v>
                </c:pt>
                <c:pt idx="3687">
                  <c:v>158114</c:v>
                </c:pt>
                <c:pt idx="3688">
                  <c:v>103681</c:v>
                </c:pt>
                <c:pt idx="3689">
                  <c:v>118221</c:v>
                </c:pt>
                <c:pt idx="3690">
                  <c:v>155078</c:v>
                </c:pt>
                <c:pt idx="3691">
                  <c:v>155078</c:v>
                </c:pt>
                <c:pt idx="3692">
                  <c:v>112238</c:v>
                </c:pt>
                <c:pt idx="3693">
                  <c:v>155083</c:v>
                </c:pt>
                <c:pt idx="3694">
                  <c:v>103681</c:v>
                </c:pt>
                <c:pt idx="3695">
                  <c:v>155078</c:v>
                </c:pt>
                <c:pt idx="3696">
                  <c:v>155078</c:v>
                </c:pt>
                <c:pt idx="3697">
                  <c:v>93188</c:v>
                </c:pt>
                <c:pt idx="3698">
                  <c:v>140167</c:v>
                </c:pt>
                <c:pt idx="3699">
                  <c:v>112238</c:v>
                </c:pt>
                <c:pt idx="3700">
                  <c:v>119557</c:v>
                </c:pt>
                <c:pt idx="3701">
                  <c:v>140167</c:v>
                </c:pt>
                <c:pt idx="3702">
                  <c:v>93188</c:v>
                </c:pt>
                <c:pt idx="3703">
                  <c:v>158114</c:v>
                </c:pt>
                <c:pt idx="3704">
                  <c:v>152513</c:v>
                </c:pt>
                <c:pt idx="3705">
                  <c:v>103681</c:v>
                </c:pt>
                <c:pt idx="3706">
                  <c:v>155083</c:v>
                </c:pt>
                <c:pt idx="3707">
                  <c:v>155078</c:v>
                </c:pt>
                <c:pt idx="3708">
                  <c:v>119557</c:v>
                </c:pt>
                <c:pt idx="3709">
                  <c:v>93188</c:v>
                </c:pt>
                <c:pt idx="3710">
                  <c:v>120653</c:v>
                </c:pt>
                <c:pt idx="3711">
                  <c:v>112238</c:v>
                </c:pt>
                <c:pt idx="3712">
                  <c:v>93188</c:v>
                </c:pt>
                <c:pt idx="3713">
                  <c:v>155083</c:v>
                </c:pt>
                <c:pt idx="3714">
                  <c:v>155078</c:v>
                </c:pt>
                <c:pt idx="3715">
                  <c:v>112238</c:v>
                </c:pt>
                <c:pt idx="3716">
                  <c:v>93188</c:v>
                </c:pt>
                <c:pt idx="3717">
                  <c:v>158114</c:v>
                </c:pt>
                <c:pt idx="3718">
                  <c:v>112238</c:v>
                </c:pt>
                <c:pt idx="3719">
                  <c:v>103681</c:v>
                </c:pt>
                <c:pt idx="3720">
                  <c:v>93638</c:v>
                </c:pt>
                <c:pt idx="3721">
                  <c:v>103681</c:v>
                </c:pt>
                <c:pt idx="3722">
                  <c:v>155078</c:v>
                </c:pt>
                <c:pt idx="3723">
                  <c:v>155078</c:v>
                </c:pt>
                <c:pt idx="3724">
                  <c:v>103681</c:v>
                </c:pt>
                <c:pt idx="3725">
                  <c:v>120653</c:v>
                </c:pt>
                <c:pt idx="3726">
                  <c:v>103681</c:v>
                </c:pt>
                <c:pt idx="3727">
                  <c:v>152513</c:v>
                </c:pt>
                <c:pt idx="3728">
                  <c:v>93188</c:v>
                </c:pt>
                <c:pt idx="3729">
                  <c:v>140167</c:v>
                </c:pt>
                <c:pt idx="3730">
                  <c:v>155078</c:v>
                </c:pt>
                <c:pt idx="3731">
                  <c:v>93188</c:v>
                </c:pt>
                <c:pt idx="3732">
                  <c:v>155078</c:v>
                </c:pt>
                <c:pt idx="3733">
                  <c:v>103681</c:v>
                </c:pt>
                <c:pt idx="3734">
                  <c:v>155078</c:v>
                </c:pt>
                <c:pt idx="3735">
                  <c:v>93188</c:v>
                </c:pt>
                <c:pt idx="3736">
                  <c:v>120653</c:v>
                </c:pt>
                <c:pt idx="3737">
                  <c:v>123737</c:v>
                </c:pt>
                <c:pt idx="3738">
                  <c:v>155083</c:v>
                </c:pt>
                <c:pt idx="3739">
                  <c:v>103681</c:v>
                </c:pt>
                <c:pt idx="3740">
                  <c:v>120653</c:v>
                </c:pt>
                <c:pt idx="3741">
                  <c:v>155078</c:v>
                </c:pt>
                <c:pt idx="3742">
                  <c:v>93188</c:v>
                </c:pt>
                <c:pt idx="3743">
                  <c:v>155083</c:v>
                </c:pt>
                <c:pt idx="3744">
                  <c:v>93188</c:v>
                </c:pt>
                <c:pt idx="3745">
                  <c:v>155083</c:v>
                </c:pt>
                <c:pt idx="3746">
                  <c:v>93188</c:v>
                </c:pt>
                <c:pt idx="3747">
                  <c:v>155083</c:v>
                </c:pt>
                <c:pt idx="3748">
                  <c:v>93188</c:v>
                </c:pt>
                <c:pt idx="3749">
                  <c:v>93188</c:v>
                </c:pt>
                <c:pt idx="3750">
                  <c:v>103681</c:v>
                </c:pt>
                <c:pt idx="3751">
                  <c:v>118221</c:v>
                </c:pt>
                <c:pt idx="3752">
                  <c:v>93188</c:v>
                </c:pt>
                <c:pt idx="3753">
                  <c:v>155083</c:v>
                </c:pt>
                <c:pt idx="3754">
                  <c:v>103681</c:v>
                </c:pt>
                <c:pt idx="3755">
                  <c:v>118221</c:v>
                </c:pt>
                <c:pt idx="3756">
                  <c:v>103681</c:v>
                </c:pt>
                <c:pt idx="3757">
                  <c:v>103681</c:v>
                </c:pt>
                <c:pt idx="3758">
                  <c:v>155078</c:v>
                </c:pt>
                <c:pt idx="3759">
                  <c:v>152513</c:v>
                </c:pt>
                <c:pt idx="3760">
                  <c:v>93188</c:v>
                </c:pt>
                <c:pt idx="3761">
                  <c:v>155078</c:v>
                </c:pt>
                <c:pt idx="3762">
                  <c:v>118221</c:v>
                </c:pt>
                <c:pt idx="3763">
                  <c:v>93188</c:v>
                </c:pt>
                <c:pt idx="3764">
                  <c:v>118221</c:v>
                </c:pt>
                <c:pt idx="3765">
                  <c:v>93188</c:v>
                </c:pt>
                <c:pt idx="3766">
                  <c:v>158114</c:v>
                </c:pt>
                <c:pt idx="3767">
                  <c:v>155078</c:v>
                </c:pt>
                <c:pt idx="3768">
                  <c:v>155078</c:v>
                </c:pt>
                <c:pt idx="3769">
                  <c:v>152513</c:v>
                </c:pt>
                <c:pt idx="3770">
                  <c:v>155078</c:v>
                </c:pt>
                <c:pt idx="3771">
                  <c:v>103681</c:v>
                </c:pt>
                <c:pt idx="3772">
                  <c:v>70713</c:v>
                </c:pt>
                <c:pt idx="3773">
                  <c:v>140167</c:v>
                </c:pt>
                <c:pt idx="3774">
                  <c:v>155083</c:v>
                </c:pt>
                <c:pt idx="3775">
                  <c:v>93188</c:v>
                </c:pt>
                <c:pt idx="3776">
                  <c:v>118221</c:v>
                </c:pt>
                <c:pt idx="3777">
                  <c:v>118221</c:v>
                </c:pt>
                <c:pt idx="3778">
                  <c:v>93188</c:v>
                </c:pt>
                <c:pt idx="3779">
                  <c:v>118221</c:v>
                </c:pt>
                <c:pt idx="3780">
                  <c:v>103681</c:v>
                </c:pt>
                <c:pt idx="3781">
                  <c:v>155078</c:v>
                </c:pt>
                <c:pt idx="3782">
                  <c:v>155078</c:v>
                </c:pt>
                <c:pt idx="3783">
                  <c:v>103681</c:v>
                </c:pt>
                <c:pt idx="3784">
                  <c:v>155078</c:v>
                </c:pt>
                <c:pt idx="3785">
                  <c:v>103681</c:v>
                </c:pt>
                <c:pt idx="3786">
                  <c:v>140167</c:v>
                </c:pt>
                <c:pt idx="3787">
                  <c:v>93188</c:v>
                </c:pt>
                <c:pt idx="3788">
                  <c:v>103681</c:v>
                </c:pt>
                <c:pt idx="3789">
                  <c:v>155078</c:v>
                </c:pt>
                <c:pt idx="3790">
                  <c:v>103681</c:v>
                </c:pt>
                <c:pt idx="3791">
                  <c:v>93188</c:v>
                </c:pt>
                <c:pt idx="3792">
                  <c:v>103681</c:v>
                </c:pt>
                <c:pt idx="3793">
                  <c:v>103681</c:v>
                </c:pt>
                <c:pt idx="3794">
                  <c:v>93188</c:v>
                </c:pt>
                <c:pt idx="3795">
                  <c:v>155078</c:v>
                </c:pt>
                <c:pt idx="3796">
                  <c:v>103681</c:v>
                </c:pt>
                <c:pt idx="3797">
                  <c:v>103681</c:v>
                </c:pt>
                <c:pt idx="3798">
                  <c:v>120653</c:v>
                </c:pt>
                <c:pt idx="3799">
                  <c:v>93188</c:v>
                </c:pt>
                <c:pt idx="3800">
                  <c:v>103681</c:v>
                </c:pt>
                <c:pt idx="3801">
                  <c:v>140167</c:v>
                </c:pt>
                <c:pt idx="3802">
                  <c:v>155078</c:v>
                </c:pt>
                <c:pt idx="3803">
                  <c:v>118221</c:v>
                </c:pt>
                <c:pt idx="3804">
                  <c:v>128107</c:v>
                </c:pt>
                <c:pt idx="3805">
                  <c:v>103681</c:v>
                </c:pt>
                <c:pt idx="3806">
                  <c:v>103681</c:v>
                </c:pt>
                <c:pt idx="3807">
                  <c:v>118221</c:v>
                </c:pt>
                <c:pt idx="3808">
                  <c:v>140167</c:v>
                </c:pt>
                <c:pt idx="3809">
                  <c:v>103681</c:v>
                </c:pt>
                <c:pt idx="3810">
                  <c:v>103681</c:v>
                </c:pt>
                <c:pt idx="3811">
                  <c:v>103681</c:v>
                </c:pt>
                <c:pt idx="3812">
                  <c:v>152513</c:v>
                </c:pt>
                <c:pt idx="3813">
                  <c:v>103681</c:v>
                </c:pt>
                <c:pt idx="3814">
                  <c:v>103681</c:v>
                </c:pt>
                <c:pt idx="3815">
                  <c:v>93188</c:v>
                </c:pt>
                <c:pt idx="3816">
                  <c:v>155078</c:v>
                </c:pt>
                <c:pt idx="3817">
                  <c:v>118221</c:v>
                </c:pt>
                <c:pt idx="3818">
                  <c:v>155078</c:v>
                </c:pt>
                <c:pt idx="3819">
                  <c:v>118221</c:v>
                </c:pt>
                <c:pt idx="3820">
                  <c:v>152513</c:v>
                </c:pt>
                <c:pt idx="3821">
                  <c:v>103681</c:v>
                </c:pt>
                <c:pt idx="3822">
                  <c:v>155083</c:v>
                </c:pt>
                <c:pt idx="3823">
                  <c:v>93188</c:v>
                </c:pt>
                <c:pt idx="3824">
                  <c:v>70713</c:v>
                </c:pt>
                <c:pt idx="3825">
                  <c:v>93188</c:v>
                </c:pt>
                <c:pt idx="3826">
                  <c:v>118221</c:v>
                </c:pt>
                <c:pt idx="3827">
                  <c:v>93188</c:v>
                </c:pt>
                <c:pt idx="3828">
                  <c:v>155078</c:v>
                </c:pt>
                <c:pt idx="3829">
                  <c:v>125833</c:v>
                </c:pt>
                <c:pt idx="3830">
                  <c:v>118221</c:v>
                </c:pt>
                <c:pt idx="3831">
                  <c:v>103681</c:v>
                </c:pt>
                <c:pt idx="3832">
                  <c:v>155078</c:v>
                </c:pt>
                <c:pt idx="3833">
                  <c:v>103681</c:v>
                </c:pt>
                <c:pt idx="3834">
                  <c:v>93188</c:v>
                </c:pt>
                <c:pt idx="3835">
                  <c:v>118221</c:v>
                </c:pt>
                <c:pt idx="3836">
                  <c:v>103681</c:v>
                </c:pt>
                <c:pt idx="3837">
                  <c:v>93188</c:v>
                </c:pt>
                <c:pt idx="3838">
                  <c:v>152513</c:v>
                </c:pt>
                <c:pt idx="3839">
                  <c:v>118221</c:v>
                </c:pt>
                <c:pt idx="3840">
                  <c:v>112238</c:v>
                </c:pt>
                <c:pt idx="3841">
                  <c:v>103681</c:v>
                </c:pt>
                <c:pt idx="3842">
                  <c:v>93188</c:v>
                </c:pt>
                <c:pt idx="3843">
                  <c:v>155083</c:v>
                </c:pt>
                <c:pt idx="3844">
                  <c:v>103681</c:v>
                </c:pt>
                <c:pt idx="3845">
                  <c:v>155083</c:v>
                </c:pt>
                <c:pt idx="3846">
                  <c:v>118221</c:v>
                </c:pt>
                <c:pt idx="3847">
                  <c:v>118221</c:v>
                </c:pt>
                <c:pt idx="3848">
                  <c:v>152513</c:v>
                </c:pt>
                <c:pt idx="3849">
                  <c:v>155078</c:v>
                </c:pt>
                <c:pt idx="3850">
                  <c:v>140167</c:v>
                </c:pt>
                <c:pt idx="3851">
                  <c:v>93188</c:v>
                </c:pt>
                <c:pt idx="3852">
                  <c:v>155078</c:v>
                </c:pt>
                <c:pt idx="3853">
                  <c:v>103681</c:v>
                </c:pt>
                <c:pt idx="3854">
                  <c:v>118221</c:v>
                </c:pt>
                <c:pt idx="3855">
                  <c:v>103681</c:v>
                </c:pt>
                <c:pt idx="3856">
                  <c:v>93188</c:v>
                </c:pt>
                <c:pt idx="3857">
                  <c:v>119557</c:v>
                </c:pt>
                <c:pt idx="3858">
                  <c:v>155078</c:v>
                </c:pt>
                <c:pt idx="3859">
                  <c:v>93188</c:v>
                </c:pt>
                <c:pt idx="3860">
                  <c:v>155078</c:v>
                </c:pt>
                <c:pt idx="3861">
                  <c:v>140167</c:v>
                </c:pt>
                <c:pt idx="3862">
                  <c:v>70713</c:v>
                </c:pt>
                <c:pt idx="3863">
                  <c:v>103681</c:v>
                </c:pt>
                <c:pt idx="3864">
                  <c:v>140167</c:v>
                </c:pt>
                <c:pt idx="3865">
                  <c:v>155078</c:v>
                </c:pt>
                <c:pt idx="3866">
                  <c:v>118221</c:v>
                </c:pt>
                <c:pt idx="3867">
                  <c:v>93188</c:v>
                </c:pt>
                <c:pt idx="3868">
                  <c:v>103681</c:v>
                </c:pt>
                <c:pt idx="3869">
                  <c:v>118221</c:v>
                </c:pt>
                <c:pt idx="3870">
                  <c:v>112238</c:v>
                </c:pt>
                <c:pt idx="3871">
                  <c:v>140167</c:v>
                </c:pt>
                <c:pt idx="3872">
                  <c:v>140167</c:v>
                </c:pt>
                <c:pt idx="3873">
                  <c:v>118221</c:v>
                </c:pt>
                <c:pt idx="3874">
                  <c:v>118221</c:v>
                </c:pt>
                <c:pt idx="3875">
                  <c:v>93188</c:v>
                </c:pt>
                <c:pt idx="3876">
                  <c:v>93188</c:v>
                </c:pt>
                <c:pt idx="3877">
                  <c:v>103681</c:v>
                </c:pt>
                <c:pt idx="3878">
                  <c:v>118221</c:v>
                </c:pt>
                <c:pt idx="3879">
                  <c:v>119557</c:v>
                </c:pt>
                <c:pt idx="3880">
                  <c:v>140167</c:v>
                </c:pt>
                <c:pt idx="3881">
                  <c:v>103681</c:v>
                </c:pt>
                <c:pt idx="3882">
                  <c:v>93188</c:v>
                </c:pt>
                <c:pt idx="3883">
                  <c:v>103681</c:v>
                </c:pt>
                <c:pt idx="3884">
                  <c:v>140167</c:v>
                </c:pt>
                <c:pt idx="3885">
                  <c:v>93188</c:v>
                </c:pt>
                <c:pt idx="3886">
                  <c:v>93188</c:v>
                </c:pt>
                <c:pt idx="3887">
                  <c:v>103681</c:v>
                </c:pt>
                <c:pt idx="3888">
                  <c:v>118221</c:v>
                </c:pt>
                <c:pt idx="3889">
                  <c:v>118221</c:v>
                </c:pt>
                <c:pt idx="3890">
                  <c:v>103681</c:v>
                </c:pt>
                <c:pt idx="3891">
                  <c:v>140167</c:v>
                </c:pt>
                <c:pt idx="3892">
                  <c:v>118221</c:v>
                </c:pt>
                <c:pt idx="3893">
                  <c:v>140167</c:v>
                </c:pt>
                <c:pt idx="3894">
                  <c:v>140167</c:v>
                </c:pt>
                <c:pt idx="3895">
                  <c:v>140167</c:v>
                </c:pt>
                <c:pt idx="3896">
                  <c:v>103681</c:v>
                </c:pt>
                <c:pt idx="3897">
                  <c:v>93188</c:v>
                </c:pt>
                <c:pt idx="3898">
                  <c:v>128107</c:v>
                </c:pt>
                <c:pt idx="3899">
                  <c:v>118221</c:v>
                </c:pt>
                <c:pt idx="3900">
                  <c:v>118221</c:v>
                </c:pt>
                <c:pt idx="3901">
                  <c:v>103681</c:v>
                </c:pt>
                <c:pt idx="3902">
                  <c:v>118221</c:v>
                </c:pt>
                <c:pt idx="3903">
                  <c:v>128107</c:v>
                </c:pt>
                <c:pt idx="3904">
                  <c:v>118221</c:v>
                </c:pt>
                <c:pt idx="3905">
                  <c:v>93188</c:v>
                </c:pt>
                <c:pt idx="3906">
                  <c:v>103681</c:v>
                </c:pt>
                <c:pt idx="3907">
                  <c:v>118221</c:v>
                </c:pt>
                <c:pt idx="3908">
                  <c:v>155078</c:v>
                </c:pt>
                <c:pt idx="3909">
                  <c:v>118221</c:v>
                </c:pt>
                <c:pt idx="3910">
                  <c:v>118221</c:v>
                </c:pt>
                <c:pt idx="3911">
                  <c:v>119557</c:v>
                </c:pt>
                <c:pt idx="3912">
                  <c:v>155078</c:v>
                </c:pt>
                <c:pt idx="3913">
                  <c:v>140167</c:v>
                </c:pt>
                <c:pt idx="3914">
                  <c:v>140167</c:v>
                </c:pt>
                <c:pt idx="3915">
                  <c:v>140167</c:v>
                </c:pt>
                <c:pt idx="3916">
                  <c:v>140167</c:v>
                </c:pt>
                <c:pt idx="3917">
                  <c:v>93188</c:v>
                </c:pt>
                <c:pt idx="3918">
                  <c:v>140167</c:v>
                </c:pt>
                <c:pt idx="3919">
                  <c:v>128107</c:v>
                </c:pt>
                <c:pt idx="3920">
                  <c:v>93188</c:v>
                </c:pt>
                <c:pt idx="3921">
                  <c:v>140167</c:v>
                </c:pt>
                <c:pt idx="3922">
                  <c:v>118221</c:v>
                </c:pt>
                <c:pt idx="3923">
                  <c:v>118221</c:v>
                </c:pt>
                <c:pt idx="3924">
                  <c:v>118221</c:v>
                </c:pt>
                <c:pt idx="3925">
                  <c:v>155078</c:v>
                </c:pt>
                <c:pt idx="3926">
                  <c:v>93188</c:v>
                </c:pt>
                <c:pt idx="3927">
                  <c:v>118221</c:v>
                </c:pt>
                <c:pt idx="3928">
                  <c:v>118221</c:v>
                </c:pt>
                <c:pt idx="3929">
                  <c:v>118221</c:v>
                </c:pt>
                <c:pt idx="3930">
                  <c:v>93188</c:v>
                </c:pt>
                <c:pt idx="3931">
                  <c:v>155083</c:v>
                </c:pt>
                <c:pt idx="3932">
                  <c:v>128107</c:v>
                </c:pt>
                <c:pt idx="3933">
                  <c:v>93188</c:v>
                </c:pt>
                <c:pt idx="3934">
                  <c:v>155078</c:v>
                </c:pt>
                <c:pt idx="3935">
                  <c:v>93188</c:v>
                </c:pt>
                <c:pt idx="3936">
                  <c:v>155078</c:v>
                </c:pt>
                <c:pt idx="3937">
                  <c:v>118221</c:v>
                </c:pt>
                <c:pt idx="3938">
                  <c:v>118221</c:v>
                </c:pt>
                <c:pt idx="3939">
                  <c:v>93188</c:v>
                </c:pt>
                <c:pt idx="3940">
                  <c:v>120653</c:v>
                </c:pt>
                <c:pt idx="3941">
                  <c:v>118221</c:v>
                </c:pt>
                <c:pt idx="3942">
                  <c:v>140167</c:v>
                </c:pt>
                <c:pt idx="3943">
                  <c:v>103681</c:v>
                </c:pt>
                <c:pt idx="3944">
                  <c:v>118221</c:v>
                </c:pt>
                <c:pt idx="3945">
                  <c:v>155083</c:v>
                </c:pt>
                <c:pt idx="3946">
                  <c:v>119557</c:v>
                </c:pt>
                <c:pt idx="3947">
                  <c:v>140167</c:v>
                </c:pt>
                <c:pt idx="3948">
                  <c:v>118221</c:v>
                </c:pt>
                <c:pt idx="3949">
                  <c:v>155078</c:v>
                </c:pt>
                <c:pt idx="3950">
                  <c:v>155078</c:v>
                </c:pt>
                <c:pt idx="3951">
                  <c:v>118221</c:v>
                </c:pt>
                <c:pt idx="3952">
                  <c:v>118221</c:v>
                </c:pt>
                <c:pt idx="3953">
                  <c:v>103681</c:v>
                </c:pt>
                <c:pt idx="3954">
                  <c:v>103681</c:v>
                </c:pt>
                <c:pt idx="3955">
                  <c:v>155078</c:v>
                </c:pt>
                <c:pt idx="3956">
                  <c:v>103681</c:v>
                </c:pt>
                <c:pt idx="3957">
                  <c:v>140167</c:v>
                </c:pt>
                <c:pt idx="3958">
                  <c:v>118221</c:v>
                </c:pt>
                <c:pt idx="3959">
                  <c:v>140167</c:v>
                </c:pt>
                <c:pt idx="3960">
                  <c:v>155083</c:v>
                </c:pt>
                <c:pt idx="3961">
                  <c:v>103681</c:v>
                </c:pt>
                <c:pt idx="3962">
                  <c:v>103681</c:v>
                </c:pt>
                <c:pt idx="3963">
                  <c:v>140167</c:v>
                </c:pt>
                <c:pt idx="3964">
                  <c:v>118221</c:v>
                </c:pt>
                <c:pt idx="3965">
                  <c:v>93188</c:v>
                </c:pt>
                <c:pt idx="3966">
                  <c:v>155083</c:v>
                </c:pt>
                <c:pt idx="3967">
                  <c:v>140167</c:v>
                </c:pt>
                <c:pt idx="3968">
                  <c:v>93188</c:v>
                </c:pt>
                <c:pt idx="3969">
                  <c:v>140167</c:v>
                </c:pt>
                <c:pt idx="3970">
                  <c:v>118221</c:v>
                </c:pt>
                <c:pt idx="3971">
                  <c:v>140167</c:v>
                </c:pt>
                <c:pt idx="3972">
                  <c:v>140167</c:v>
                </c:pt>
                <c:pt idx="3973">
                  <c:v>125833</c:v>
                </c:pt>
                <c:pt idx="3974">
                  <c:v>140167</c:v>
                </c:pt>
                <c:pt idx="3975">
                  <c:v>140167</c:v>
                </c:pt>
                <c:pt idx="3976">
                  <c:v>93188</c:v>
                </c:pt>
                <c:pt idx="3977">
                  <c:v>103681</c:v>
                </c:pt>
                <c:pt idx="3978">
                  <c:v>118221</c:v>
                </c:pt>
                <c:pt idx="3979">
                  <c:v>118221</c:v>
                </c:pt>
                <c:pt idx="3980">
                  <c:v>118221</c:v>
                </c:pt>
                <c:pt idx="3981">
                  <c:v>140167</c:v>
                </c:pt>
                <c:pt idx="3982">
                  <c:v>118221</c:v>
                </c:pt>
                <c:pt idx="3983">
                  <c:v>118221</c:v>
                </c:pt>
                <c:pt idx="3984">
                  <c:v>118221</c:v>
                </c:pt>
                <c:pt idx="3985">
                  <c:v>123737</c:v>
                </c:pt>
                <c:pt idx="3986">
                  <c:v>140167</c:v>
                </c:pt>
                <c:pt idx="3987">
                  <c:v>128107</c:v>
                </c:pt>
                <c:pt idx="3988">
                  <c:v>155083</c:v>
                </c:pt>
                <c:pt idx="3989">
                  <c:v>118221</c:v>
                </c:pt>
                <c:pt idx="3990">
                  <c:v>93188</c:v>
                </c:pt>
                <c:pt idx="3991">
                  <c:v>140167</c:v>
                </c:pt>
                <c:pt idx="3992">
                  <c:v>140167</c:v>
                </c:pt>
                <c:pt idx="3993">
                  <c:v>118221</c:v>
                </c:pt>
                <c:pt idx="3994">
                  <c:v>103681</c:v>
                </c:pt>
                <c:pt idx="3995">
                  <c:v>103681</c:v>
                </c:pt>
                <c:pt idx="3996">
                  <c:v>140167</c:v>
                </c:pt>
                <c:pt idx="3997">
                  <c:v>118221</c:v>
                </c:pt>
                <c:pt idx="3998">
                  <c:v>70713</c:v>
                </c:pt>
                <c:pt idx="3999">
                  <c:v>103681</c:v>
                </c:pt>
                <c:pt idx="4000">
                  <c:v>118221</c:v>
                </c:pt>
                <c:pt idx="4001">
                  <c:v>93188</c:v>
                </c:pt>
                <c:pt idx="4002">
                  <c:v>118221</c:v>
                </c:pt>
                <c:pt idx="4003">
                  <c:v>128107</c:v>
                </c:pt>
                <c:pt idx="4004">
                  <c:v>93188</c:v>
                </c:pt>
                <c:pt idx="4005">
                  <c:v>118221</c:v>
                </c:pt>
                <c:pt idx="4006">
                  <c:v>103681</c:v>
                </c:pt>
                <c:pt idx="4007">
                  <c:v>93188</c:v>
                </c:pt>
                <c:pt idx="4008">
                  <c:v>140167</c:v>
                </c:pt>
                <c:pt idx="4009">
                  <c:v>118221</c:v>
                </c:pt>
                <c:pt idx="4010">
                  <c:v>128107</c:v>
                </c:pt>
                <c:pt idx="4011">
                  <c:v>128107</c:v>
                </c:pt>
                <c:pt idx="4012">
                  <c:v>140167</c:v>
                </c:pt>
                <c:pt idx="4013">
                  <c:v>93188</c:v>
                </c:pt>
                <c:pt idx="4014">
                  <c:v>140167</c:v>
                </c:pt>
                <c:pt idx="4015">
                  <c:v>140167</c:v>
                </c:pt>
                <c:pt idx="4016">
                  <c:v>140167</c:v>
                </c:pt>
                <c:pt idx="4017">
                  <c:v>140167</c:v>
                </c:pt>
                <c:pt idx="4018">
                  <c:v>123737</c:v>
                </c:pt>
                <c:pt idx="4019">
                  <c:v>128107</c:v>
                </c:pt>
                <c:pt idx="4020">
                  <c:v>140167</c:v>
                </c:pt>
                <c:pt idx="4021">
                  <c:v>140167</c:v>
                </c:pt>
                <c:pt idx="4022">
                  <c:v>118221</c:v>
                </c:pt>
                <c:pt idx="4023">
                  <c:v>128107</c:v>
                </c:pt>
                <c:pt idx="4024">
                  <c:v>140167</c:v>
                </c:pt>
                <c:pt idx="4025">
                  <c:v>118221</c:v>
                </c:pt>
                <c:pt idx="4026">
                  <c:v>93188</c:v>
                </c:pt>
                <c:pt idx="4027">
                  <c:v>140167</c:v>
                </c:pt>
                <c:pt idx="4028">
                  <c:v>140167</c:v>
                </c:pt>
                <c:pt idx="4029">
                  <c:v>140167</c:v>
                </c:pt>
                <c:pt idx="4030">
                  <c:v>118221</c:v>
                </c:pt>
                <c:pt idx="4031">
                  <c:v>118221</c:v>
                </c:pt>
                <c:pt idx="4032">
                  <c:v>118221</c:v>
                </c:pt>
                <c:pt idx="4033">
                  <c:v>103681</c:v>
                </c:pt>
                <c:pt idx="4034">
                  <c:v>140167</c:v>
                </c:pt>
                <c:pt idx="4035">
                  <c:v>93188</c:v>
                </c:pt>
                <c:pt idx="4036">
                  <c:v>118221</c:v>
                </c:pt>
                <c:pt idx="4037">
                  <c:v>118221</c:v>
                </c:pt>
                <c:pt idx="4038">
                  <c:v>140167</c:v>
                </c:pt>
                <c:pt idx="4039">
                  <c:v>103681</c:v>
                </c:pt>
                <c:pt idx="4040">
                  <c:v>140167</c:v>
                </c:pt>
                <c:pt idx="4041">
                  <c:v>103681</c:v>
                </c:pt>
                <c:pt idx="4042">
                  <c:v>118221</c:v>
                </c:pt>
                <c:pt idx="4043">
                  <c:v>118221</c:v>
                </c:pt>
                <c:pt idx="4044">
                  <c:v>118221</c:v>
                </c:pt>
                <c:pt idx="4045">
                  <c:v>140167</c:v>
                </c:pt>
                <c:pt idx="4046">
                  <c:v>140167</c:v>
                </c:pt>
                <c:pt idx="4047">
                  <c:v>140167</c:v>
                </c:pt>
                <c:pt idx="4048">
                  <c:v>123737</c:v>
                </c:pt>
                <c:pt idx="4049">
                  <c:v>103681</c:v>
                </c:pt>
                <c:pt idx="4050">
                  <c:v>140167</c:v>
                </c:pt>
                <c:pt idx="4051">
                  <c:v>118221</c:v>
                </c:pt>
                <c:pt idx="4052">
                  <c:v>118221</c:v>
                </c:pt>
                <c:pt idx="4053">
                  <c:v>128107</c:v>
                </c:pt>
                <c:pt idx="4054">
                  <c:v>128107</c:v>
                </c:pt>
                <c:pt idx="4055">
                  <c:v>140167</c:v>
                </c:pt>
                <c:pt idx="4056">
                  <c:v>140167</c:v>
                </c:pt>
                <c:pt idx="4057">
                  <c:v>103681</c:v>
                </c:pt>
                <c:pt idx="4058">
                  <c:v>118221</c:v>
                </c:pt>
                <c:pt idx="4059">
                  <c:v>128107</c:v>
                </c:pt>
                <c:pt idx="4060">
                  <c:v>128107</c:v>
                </c:pt>
                <c:pt idx="4061">
                  <c:v>118221</c:v>
                </c:pt>
                <c:pt idx="4062">
                  <c:v>128107</c:v>
                </c:pt>
                <c:pt idx="4063">
                  <c:v>140167</c:v>
                </c:pt>
                <c:pt idx="4064">
                  <c:v>93638</c:v>
                </c:pt>
                <c:pt idx="4065">
                  <c:v>93188</c:v>
                </c:pt>
                <c:pt idx="4066">
                  <c:v>140167</c:v>
                </c:pt>
                <c:pt idx="4067">
                  <c:v>140167</c:v>
                </c:pt>
                <c:pt idx="4068">
                  <c:v>140167</c:v>
                </c:pt>
                <c:pt idx="4069">
                  <c:v>118221</c:v>
                </c:pt>
                <c:pt idx="4070">
                  <c:v>118221</c:v>
                </c:pt>
                <c:pt idx="4071">
                  <c:v>140167</c:v>
                </c:pt>
                <c:pt idx="4072">
                  <c:v>118221</c:v>
                </c:pt>
                <c:pt idx="4073">
                  <c:v>118221</c:v>
                </c:pt>
                <c:pt idx="4074">
                  <c:v>118221</c:v>
                </c:pt>
                <c:pt idx="4075">
                  <c:v>118221</c:v>
                </c:pt>
                <c:pt idx="4076">
                  <c:v>118221</c:v>
                </c:pt>
                <c:pt idx="4077">
                  <c:v>140167</c:v>
                </c:pt>
                <c:pt idx="4078">
                  <c:v>140167</c:v>
                </c:pt>
                <c:pt idx="4079">
                  <c:v>118221</c:v>
                </c:pt>
                <c:pt idx="4080">
                  <c:v>128107</c:v>
                </c:pt>
                <c:pt idx="4081">
                  <c:v>140167</c:v>
                </c:pt>
                <c:pt idx="4082">
                  <c:v>70713</c:v>
                </c:pt>
                <c:pt idx="4083">
                  <c:v>140167</c:v>
                </c:pt>
                <c:pt idx="4084">
                  <c:v>128107</c:v>
                </c:pt>
                <c:pt idx="4085">
                  <c:v>128107</c:v>
                </c:pt>
                <c:pt idx="4086">
                  <c:v>140167</c:v>
                </c:pt>
                <c:pt idx="4087">
                  <c:v>140167</c:v>
                </c:pt>
                <c:pt idx="4088">
                  <c:v>118221</c:v>
                </c:pt>
                <c:pt idx="4089">
                  <c:v>140167</c:v>
                </c:pt>
                <c:pt idx="4090">
                  <c:v>140167</c:v>
                </c:pt>
                <c:pt idx="4091">
                  <c:v>128107</c:v>
                </c:pt>
                <c:pt idx="4092">
                  <c:v>118221</c:v>
                </c:pt>
                <c:pt idx="4093">
                  <c:v>128107</c:v>
                </c:pt>
                <c:pt idx="4094">
                  <c:v>118221</c:v>
                </c:pt>
                <c:pt idx="4095">
                  <c:v>41062</c:v>
                </c:pt>
                <c:pt idx="4096">
                  <c:v>140167</c:v>
                </c:pt>
                <c:pt idx="4097">
                  <c:v>128107</c:v>
                </c:pt>
                <c:pt idx="4098">
                  <c:v>128107</c:v>
                </c:pt>
                <c:pt idx="4099">
                  <c:v>128107</c:v>
                </c:pt>
                <c:pt idx="4100">
                  <c:v>118221</c:v>
                </c:pt>
                <c:pt idx="4101">
                  <c:v>118221</c:v>
                </c:pt>
                <c:pt idx="4102">
                  <c:v>118221</c:v>
                </c:pt>
                <c:pt idx="4103">
                  <c:v>140167</c:v>
                </c:pt>
                <c:pt idx="4104">
                  <c:v>118221</c:v>
                </c:pt>
                <c:pt idx="4105">
                  <c:v>140167</c:v>
                </c:pt>
                <c:pt idx="4106">
                  <c:v>118221</c:v>
                </c:pt>
                <c:pt idx="4107">
                  <c:v>118221</c:v>
                </c:pt>
                <c:pt idx="4108">
                  <c:v>41062</c:v>
                </c:pt>
                <c:pt idx="4109">
                  <c:v>118221</c:v>
                </c:pt>
                <c:pt idx="4110">
                  <c:v>128107</c:v>
                </c:pt>
                <c:pt idx="4111">
                  <c:v>118221</c:v>
                </c:pt>
                <c:pt idx="4112">
                  <c:v>103681</c:v>
                </c:pt>
                <c:pt idx="4113">
                  <c:v>118221</c:v>
                </c:pt>
                <c:pt idx="4114">
                  <c:v>70713</c:v>
                </c:pt>
                <c:pt idx="4115">
                  <c:v>140167</c:v>
                </c:pt>
                <c:pt idx="4116">
                  <c:v>118221</c:v>
                </c:pt>
                <c:pt idx="4117">
                  <c:v>128107</c:v>
                </c:pt>
                <c:pt idx="4118">
                  <c:v>128107</c:v>
                </c:pt>
                <c:pt idx="4119">
                  <c:v>140167</c:v>
                </c:pt>
                <c:pt idx="4120">
                  <c:v>128107</c:v>
                </c:pt>
                <c:pt idx="4121">
                  <c:v>140167</c:v>
                </c:pt>
                <c:pt idx="4122">
                  <c:v>41062</c:v>
                </c:pt>
                <c:pt idx="4123">
                  <c:v>123737</c:v>
                </c:pt>
                <c:pt idx="4124">
                  <c:v>128107</c:v>
                </c:pt>
                <c:pt idx="4125">
                  <c:v>128107</c:v>
                </c:pt>
                <c:pt idx="4126">
                  <c:v>118221</c:v>
                </c:pt>
                <c:pt idx="4127">
                  <c:v>118221</c:v>
                </c:pt>
                <c:pt idx="4128">
                  <c:v>128107</c:v>
                </c:pt>
                <c:pt idx="4129">
                  <c:v>128107</c:v>
                </c:pt>
                <c:pt idx="4130">
                  <c:v>128107</c:v>
                </c:pt>
                <c:pt idx="4131">
                  <c:v>118221</c:v>
                </c:pt>
                <c:pt idx="4132">
                  <c:v>118221</c:v>
                </c:pt>
                <c:pt idx="4133">
                  <c:v>70713</c:v>
                </c:pt>
                <c:pt idx="4134">
                  <c:v>140167</c:v>
                </c:pt>
                <c:pt idx="4135">
                  <c:v>140167</c:v>
                </c:pt>
                <c:pt idx="4136">
                  <c:v>140167</c:v>
                </c:pt>
                <c:pt idx="4137">
                  <c:v>128107</c:v>
                </c:pt>
                <c:pt idx="4138">
                  <c:v>118221</c:v>
                </c:pt>
                <c:pt idx="4139">
                  <c:v>128107</c:v>
                </c:pt>
                <c:pt idx="4140">
                  <c:v>140167</c:v>
                </c:pt>
                <c:pt idx="4141">
                  <c:v>118221</c:v>
                </c:pt>
                <c:pt idx="4142">
                  <c:v>118221</c:v>
                </c:pt>
                <c:pt idx="4143">
                  <c:v>128107</c:v>
                </c:pt>
                <c:pt idx="4144">
                  <c:v>118221</c:v>
                </c:pt>
                <c:pt idx="4145">
                  <c:v>118221</c:v>
                </c:pt>
                <c:pt idx="4146">
                  <c:v>93638</c:v>
                </c:pt>
                <c:pt idx="4147">
                  <c:v>41062</c:v>
                </c:pt>
                <c:pt idx="4148">
                  <c:v>41062</c:v>
                </c:pt>
                <c:pt idx="4149">
                  <c:v>128107</c:v>
                </c:pt>
                <c:pt idx="4150">
                  <c:v>118221</c:v>
                </c:pt>
                <c:pt idx="4151">
                  <c:v>70713</c:v>
                </c:pt>
                <c:pt idx="4152">
                  <c:v>41062</c:v>
                </c:pt>
                <c:pt idx="4153">
                  <c:v>128107</c:v>
                </c:pt>
                <c:pt idx="4154">
                  <c:v>118221</c:v>
                </c:pt>
                <c:pt idx="4155">
                  <c:v>57197</c:v>
                </c:pt>
                <c:pt idx="4156">
                  <c:v>118221</c:v>
                </c:pt>
                <c:pt idx="4157">
                  <c:v>140167</c:v>
                </c:pt>
                <c:pt idx="4158">
                  <c:v>118221</c:v>
                </c:pt>
                <c:pt idx="4159">
                  <c:v>118221</c:v>
                </c:pt>
                <c:pt idx="4160">
                  <c:v>140167</c:v>
                </c:pt>
                <c:pt idx="4161">
                  <c:v>128107</c:v>
                </c:pt>
                <c:pt idx="4162">
                  <c:v>118221</c:v>
                </c:pt>
                <c:pt idx="4163">
                  <c:v>140167</c:v>
                </c:pt>
                <c:pt idx="4164">
                  <c:v>128107</c:v>
                </c:pt>
                <c:pt idx="4165">
                  <c:v>128107</c:v>
                </c:pt>
                <c:pt idx="4166">
                  <c:v>123737</c:v>
                </c:pt>
                <c:pt idx="4167">
                  <c:v>118221</c:v>
                </c:pt>
                <c:pt idx="4168">
                  <c:v>140167</c:v>
                </c:pt>
                <c:pt idx="4169">
                  <c:v>128107</c:v>
                </c:pt>
                <c:pt idx="4170">
                  <c:v>128107</c:v>
                </c:pt>
                <c:pt idx="4171">
                  <c:v>103681</c:v>
                </c:pt>
                <c:pt idx="4172">
                  <c:v>125833</c:v>
                </c:pt>
                <c:pt idx="4173">
                  <c:v>140167</c:v>
                </c:pt>
                <c:pt idx="4174">
                  <c:v>118221</c:v>
                </c:pt>
                <c:pt idx="4175">
                  <c:v>70713</c:v>
                </c:pt>
                <c:pt idx="4176">
                  <c:v>70713</c:v>
                </c:pt>
                <c:pt idx="4177">
                  <c:v>128107</c:v>
                </c:pt>
                <c:pt idx="4178">
                  <c:v>118221</c:v>
                </c:pt>
                <c:pt idx="4179">
                  <c:v>140167</c:v>
                </c:pt>
                <c:pt idx="4180">
                  <c:v>118221</c:v>
                </c:pt>
                <c:pt idx="4181">
                  <c:v>140167</c:v>
                </c:pt>
                <c:pt idx="4182">
                  <c:v>41062</c:v>
                </c:pt>
                <c:pt idx="4183">
                  <c:v>41062</c:v>
                </c:pt>
                <c:pt idx="4184">
                  <c:v>128107</c:v>
                </c:pt>
                <c:pt idx="4185">
                  <c:v>128107</c:v>
                </c:pt>
                <c:pt idx="4186">
                  <c:v>128107</c:v>
                </c:pt>
                <c:pt idx="4187">
                  <c:v>128107</c:v>
                </c:pt>
                <c:pt idx="4188">
                  <c:v>123737</c:v>
                </c:pt>
                <c:pt idx="4189">
                  <c:v>118221</c:v>
                </c:pt>
                <c:pt idx="4190">
                  <c:v>41062</c:v>
                </c:pt>
                <c:pt idx="4191">
                  <c:v>128107</c:v>
                </c:pt>
                <c:pt idx="4192">
                  <c:v>128107</c:v>
                </c:pt>
                <c:pt idx="4193">
                  <c:v>140167</c:v>
                </c:pt>
                <c:pt idx="4194">
                  <c:v>128107</c:v>
                </c:pt>
                <c:pt idx="4195">
                  <c:v>41062</c:v>
                </c:pt>
                <c:pt idx="4196">
                  <c:v>128107</c:v>
                </c:pt>
                <c:pt idx="4197">
                  <c:v>128107</c:v>
                </c:pt>
                <c:pt idx="4198">
                  <c:v>128107</c:v>
                </c:pt>
                <c:pt idx="4199">
                  <c:v>140167</c:v>
                </c:pt>
                <c:pt idx="4200">
                  <c:v>123737</c:v>
                </c:pt>
                <c:pt idx="4201">
                  <c:v>70713</c:v>
                </c:pt>
                <c:pt idx="4202">
                  <c:v>128107</c:v>
                </c:pt>
                <c:pt idx="4203">
                  <c:v>128107</c:v>
                </c:pt>
                <c:pt idx="4204">
                  <c:v>70713</c:v>
                </c:pt>
                <c:pt idx="4205">
                  <c:v>123737</c:v>
                </c:pt>
                <c:pt idx="4206">
                  <c:v>140167</c:v>
                </c:pt>
                <c:pt idx="4207">
                  <c:v>140167</c:v>
                </c:pt>
                <c:pt idx="4208">
                  <c:v>41062</c:v>
                </c:pt>
                <c:pt idx="4209">
                  <c:v>123737</c:v>
                </c:pt>
                <c:pt idx="4210">
                  <c:v>41062</c:v>
                </c:pt>
                <c:pt idx="4211">
                  <c:v>140167</c:v>
                </c:pt>
                <c:pt idx="4212">
                  <c:v>41062</c:v>
                </c:pt>
                <c:pt idx="4213">
                  <c:v>123737</c:v>
                </c:pt>
                <c:pt idx="4214">
                  <c:v>140167</c:v>
                </c:pt>
                <c:pt idx="4215">
                  <c:v>41062</c:v>
                </c:pt>
                <c:pt idx="4216">
                  <c:v>128107</c:v>
                </c:pt>
                <c:pt idx="4217">
                  <c:v>118221</c:v>
                </c:pt>
                <c:pt idx="4218">
                  <c:v>41062</c:v>
                </c:pt>
                <c:pt idx="4219">
                  <c:v>128107</c:v>
                </c:pt>
                <c:pt idx="4220">
                  <c:v>128107</c:v>
                </c:pt>
                <c:pt idx="4221">
                  <c:v>70713</c:v>
                </c:pt>
                <c:pt idx="4222">
                  <c:v>103681</c:v>
                </c:pt>
                <c:pt idx="4223">
                  <c:v>70713</c:v>
                </c:pt>
                <c:pt idx="4224">
                  <c:v>123737</c:v>
                </c:pt>
                <c:pt idx="4225">
                  <c:v>140167</c:v>
                </c:pt>
                <c:pt idx="4226">
                  <c:v>70713</c:v>
                </c:pt>
                <c:pt idx="4227">
                  <c:v>70713</c:v>
                </c:pt>
                <c:pt idx="4228">
                  <c:v>128107</c:v>
                </c:pt>
                <c:pt idx="4229">
                  <c:v>128107</c:v>
                </c:pt>
                <c:pt idx="4230">
                  <c:v>128107</c:v>
                </c:pt>
                <c:pt idx="4231">
                  <c:v>128107</c:v>
                </c:pt>
                <c:pt idx="4232">
                  <c:v>125833</c:v>
                </c:pt>
                <c:pt idx="4233">
                  <c:v>128107</c:v>
                </c:pt>
                <c:pt idx="4234">
                  <c:v>41062</c:v>
                </c:pt>
                <c:pt idx="4235">
                  <c:v>128107</c:v>
                </c:pt>
                <c:pt idx="4236">
                  <c:v>140167</c:v>
                </c:pt>
                <c:pt idx="4237">
                  <c:v>41062</c:v>
                </c:pt>
                <c:pt idx="4238">
                  <c:v>128107</c:v>
                </c:pt>
                <c:pt idx="4239">
                  <c:v>128107</c:v>
                </c:pt>
                <c:pt idx="4240">
                  <c:v>41062</c:v>
                </c:pt>
                <c:pt idx="4241">
                  <c:v>123737</c:v>
                </c:pt>
                <c:pt idx="4242">
                  <c:v>128107</c:v>
                </c:pt>
                <c:pt idx="4243">
                  <c:v>41062</c:v>
                </c:pt>
                <c:pt idx="4244">
                  <c:v>140167</c:v>
                </c:pt>
                <c:pt idx="4245">
                  <c:v>70713</c:v>
                </c:pt>
                <c:pt idx="4246">
                  <c:v>41062</c:v>
                </c:pt>
                <c:pt idx="4247">
                  <c:v>140167</c:v>
                </c:pt>
                <c:pt idx="4248">
                  <c:v>140167</c:v>
                </c:pt>
                <c:pt idx="4249">
                  <c:v>128107</c:v>
                </c:pt>
                <c:pt idx="4250">
                  <c:v>140167</c:v>
                </c:pt>
                <c:pt idx="4251">
                  <c:v>118221</c:v>
                </c:pt>
                <c:pt idx="4252">
                  <c:v>128107</c:v>
                </c:pt>
                <c:pt idx="4253">
                  <c:v>57197</c:v>
                </c:pt>
                <c:pt idx="4254">
                  <c:v>118221</c:v>
                </c:pt>
                <c:pt idx="4255">
                  <c:v>118221</c:v>
                </c:pt>
                <c:pt idx="4256">
                  <c:v>123737</c:v>
                </c:pt>
                <c:pt idx="4257">
                  <c:v>128107</c:v>
                </c:pt>
                <c:pt idx="4258">
                  <c:v>125833</c:v>
                </c:pt>
                <c:pt idx="4259">
                  <c:v>140167</c:v>
                </c:pt>
                <c:pt idx="4260">
                  <c:v>128107</c:v>
                </c:pt>
                <c:pt idx="4261">
                  <c:v>140167</c:v>
                </c:pt>
                <c:pt idx="4262">
                  <c:v>118221</c:v>
                </c:pt>
                <c:pt idx="4263">
                  <c:v>41062</c:v>
                </c:pt>
                <c:pt idx="4264">
                  <c:v>128107</c:v>
                </c:pt>
                <c:pt idx="4265">
                  <c:v>70713</c:v>
                </c:pt>
                <c:pt idx="4266">
                  <c:v>41062</c:v>
                </c:pt>
                <c:pt idx="4267">
                  <c:v>140167</c:v>
                </c:pt>
                <c:pt idx="4268">
                  <c:v>39690</c:v>
                </c:pt>
                <c:pt idx="4269">
                  <c:v>140167</c:v>
                </c:pt>
                <c:pt idx="4270">
                  <c:v>123737</c:v>
                </c:pt>
                <c:pt idx="4271">
                  <c:v>128107</c:v>
                </c:pt>
                <c:pt idx="4272">
                  <c:v>128107</c:v>
                </c:pt>
                <c:pt idx="4273">
                  <c:v>128107</c:v>
                </c:pt>
                <c:pt idx="4274">
                  <c:v>140167</c:v>
                </c:pt>
                <c:pt idx="4275">
                  <c:v>128107</c:v>
                </c:pt>
                <c:pt idx="4276">
                  <c:v>140167</c:v>
                </c:pt>
                <c:pt idx="4277">
                  <c:v>128107</c:v>
                </c:pt>
                <c:pt idx="4278">
                  <c:v>123737</c:v>
                </c:pt>
                <c:pt idx="4279">
                  <c:v>41062</c:v>
                </c:pt>
                <c:pt idx="4280">
                  <c:v>103681</c:v>
                </c:pt>
                <c:pt idx="4281">
                  <c:v>140167</c:v>
                </c:pt>
                <c:pt idx="4282">
                  <c:v>128107</c:v>
                </c:pt>
                <c:pt idx="4283">
                  <c:v>128107</c:v>
                </c:pt>
                <c:pt idx="4284">
                  <c:v>140167</c:v>
                </c:pt>
                <c:pt idx="4285">
                  <c:v>41062</c:v>
                </c:pt>
                <c:pt idx="4286">
                  <c:v>128107</c:v>
                </c:pt>
                <c:pt idx="4287">
                  <c:v>70713</c:v>
                </c:pt>
                <c:pt idx="4288">
                  <c:v>103681</c:v>
                </c:pt>
                <c:pt idx="4289">
                  <c:v>41062</c:v>
                </c:pt>
                <c:pt idx="4290">
                  <c:v>70713</c:v>
                </c:pt>
                <c:pt idx="4291">
                  <c:v>128107</c:v>
                </c:pt>
                <c:pt idx="4292">
                  <c:v>140167</c:v>
                </c:pt>
                <c:pt idx="4293">
                  <c:v>41062</c:v>
                </c:pt>
                <c:pt idx="4294">
                  <c:v>41062</c:v>
                </c:pt>
                <c:pt idx="4295">
                  <c:v>140167</c:v>
                </c:pt>
                <c:pt idx="4296">
                  <c:v>128107</c:v>
                </c:pt>
                <c:pt idx="4297">
                  <c:v>70713</c:v>
                </c:pt>
                <c:pt idx="4298">
                  <c:v>57197</c:v>
                </c:pt>
                <c:pt idx="4299">
                  <c:v>41062</c:v>
                </c:pt>
                <c:pt idx="4300">
                  <c:v>128107</c:v>
                </c:pt>
                <c:pt idx="4301">
                  <c:v>41062</c:v>
                </c:pt>
                <c:pt idx="4302">
                  <c:v>128107</c:v>
                </c:pt>
                <c:pt idx="4303">
                  <c:v>41062</c:v>
                </c:pt>
                <c:pt idx="4304">
                  <c:v>128107</c:v>
                </c:pt>
                <c:pt idx="4305">
                  <c:v>39690</c:v>
                </c:pt>
                <c:pt idx="4306">
                  <c:v>123737</c:v>
                </c:pt>
                <c:pt idx="4307">
                  <c:v>140167</c:v>
                </c:pt>
                <c:pt idx="4308">
                  <c:v>41062</c:v>
                </c:pt>
                <c:pt idx="4309">
                  <c:v>41062</c:v>
                </c:pt>
                <c:pt idx="4310">
                  <c:v>140167</c:v>
                </c:pt>
                <c:pt idx="4311">
                  <c:v>41062</c:v>
                </c:pt>
                <c:pt idx="4312">
                  <c:v>41062</c:v>
                </c:pt>
                <c:pt idx="4313">
                  <c:v>41062</c:v>
                </c:pt>
                <c:pt idx="4314">
                  <c:v>128107</c:v>
                </c:pt>
                <c:pt idx="4315">
                  <c:v>128107</c:v>
                </c:pt>
                <c:pt idx="4316">
                  <c:v>123737</c:v>
                </c:pt>
                <c:pt idx="4317">
                  <c:v>70713</c:v>
                </c:pt>
                <c:pt idx="4318">
                  <c:v>123737</c:v>
                </c:pt>
                <c:pt idx="4319">
                  <c:v>41062</c:v>
                </c:pt>
                <c:pt idx="4320">
                  <c:v>128107</c:v>
                </c:pt>
                <c:pt idx="4321">
                  <c:v>39690</c:v>
                </c:pt>
                <c:pt idx="4322">
                  <c:v>103681</c:v>
                </c:pt>
                <c:pt idx="4323">
                  <c:v>123737</c:v>
                </c:pt>
                <c:pt idx="4324">
                  <c:v>128107</c:v>
                </c:pt>
                <c:pt idx="4325">
                  <c:v>128107</c:v>
                </c:pt>
                <c:pt idx="4326">
                  <c:v>128107</c:v>
                </c:pt>
                <c:pt idx="4327">
                  <c:v>41062</c:v>
                </c:pt>
                <c:pt idx="4328">
                  <c:v>128107</c:v>
                </c:pt>
                <c:pt idx="4329">
                  <c:v>125833</c:v>
                </c:pt>
                <c:pt idx="4330">
                  <c:v>128107</c:v>
                </c:pt>
                <c:pt idx="4331">
                  <c:v>128107</c:v>
                </c:pt>
                <c:pt idx="4332">
                  <c:v>41062</c:v>
                </c:pt>
                <c:pt idx="4333">
                  <c:v>41062</c:v>
                </c:pt>
                <c:pt idx="4334">
                  <c:v>128107</c:v>
                </c:pt>
                <c:pt idx="4335">
                  <c:v>41062</c:v>
                </c:pt>
                <c:pt idx="4336">
                  <c:v>118221</c:v>
                </c:pt>
                <c:pt idx="4337">
                  <c:v>41062</c:v>
                </c:pt>
                <c:pt idx="4338">
                  <c:v>123737</c:v>
                </c:pt>
                <c:pt idx="4339">
                  <c:v>128107</c:v>
                </c:pt>
                <c:pt idx="4340">
                  <c:v>123737</c:v>
                </c:pt>
                <c:pt idx="4341">
                  <c:v>41062</c:v>
                </c:pt>
                <c:pt idx="4342">
                  <c:v>128107</c:v>
                </c:pt>
                <c:pt idx="4343">
                  <c:v>128107</c:v>
                </c:pt>
                <c:pt idx="4344">
                  <c:v>118221</c:v>
                </c:pt>
                <c:pt idx="4345">
                  <c:v>140167</c:v>
                </c:pt>
                <c:pt idx="4346">
                  <c:v>70713</c:v>
                </c:pt>
                <c:pt idx="4347">
                  <c:v>140167</c:v>
                </c:pt>
                <c:pt idx="4348">
                  <c:v>103681</c:v>
                </c:pt>
                <c:pt idx="4349">
                  <c:v>70713</c:v>
                </c:pt>
                <c:pt idx="4350">
                  <c:v>140167</c:v>
                </c:pt>
                <c:pt idx="4351">
                  <c:v>123737</c:v>
                </c:pt>
                <c:pt idx="4352">
                  <c:v>39690</c:v>
                </c:pt>
                <c:pt idx="4353">
                  <c:v>123737</c:v>
                </c:pt>
                <c:pt idx="4354">
                  <c:v>140167</c:v>
                </c:pt>
                <c:pt idx="4355">
                  <c:v>57197</c:v>
                </c:pt>
                <c:pt idx="4356">
                  <c:v>140167</c:v>
                </c:pt>
                <c:pt idx="4357">
                  <c:v>41062</c:v>
                </c:pt>
                <c:pt idx="4358">
                  <c:v>140167</c:v>
                </c:pt>
                <c:pt idx="4359">
                  <c:v>41062</c:v>
                </c:pt>
                <c:pt idx="4360">
                  <c:v>140167</c:v>
                </c:pt>
                <c:pt idx="4361">
                  <c:v>41062</c:v>
                </c:pt>
                <c:pt idx="4362">
                  <c:v>41062</c:v>
                </c:pt>
                <c:pt idx="4363">
                  <c:v>41062</c:v>
                </c:pt>
                <c:pt idx="4364">
                  <c:v>123737</c:v>
                </c:pt>
                <c:pt idx="4365">
                  <c:v>140167</c:v>
                </c:pt>
                <c:pt idx="4366">
                  <c:v>140167</c:v>
                </c:pt>
                <c:pt idx="4367">
                  <c:v>123737</c:v>
                </c:pt>
                <c:pt idx="4368">
                  <c:v>103681</c:v>
                </c:pt>
                <c:pt idx="4369">
                  <c:v>128107</c:v>
                </c:pt>
                <c:pt idx="4370">
                  <c:v>123737</c:v>
                </c:pt>
                <c:pt idx="4371">
                  <c:v>41062</c:v>
                </c:pt>
                <c:pt idx="4372">
                  <c:v>41062</c:v>
                </c:pt>
                <c:pt idx="4373">
                  <c:v>39690</c:v>
                </c:pt>
                <c:pt idx="4374">
                  <c:v>41062</c:v>
                </c:pt>
                <c:pt idx="4375">
                  <c:v>57197</c:v>
                </c:pt>
                <c:pt idx="4376">
                  <c:v>128107</c:v>
                </c:pt>
                <c:pt idx="4377">
                  <c:v>41062</c:v>
                </c:pt>
                <c:pt idx="4378">
                  <c:v>41062</c:v>
                </c:pt>
                <c:pt idx="4379">
                  <c:v>140167</c:v>
                </c:pt>
                <c:pt idx="4380">
                  <c:v>41062</c:v>
                </c:pt>
                <c:pt idx="4381">
                  <c:v>128107</c:v>
                </c:pt>
                <c:pt idx="4382">
                  <c:v>41062</c:v>
                </c:pt>
                <c:pt idx="4383">
                  <c:v>41062</c:v>
                </c:pt>
                <c:pt idx="4384">
                  <c:v>70713</c:v>
                </c:pt>
                <c:pt idx="4385">
                  <c:v>118221</c:v>
                </c:pt>
                <c:pt idx="4386">
                  <c:v>70713</c:v>
                </c:pt>
                <c:pt idx="4387">
                  <c:v>128107</c:v>
                </c:pt>
                <c:pt idx="4388">
                  <c:v>39690</c:v>
                </c:pt>
                <c:pt idx="4389">
                  <c:v>41062</c:v>
                </c:pt>
                <c:pt idx="4390">
                  <c:v>128107</c:v>
                </c:pt>
                <c:pt idx="4391">
                  <c:v>39690</c:v>
                </c:pt>
                <c:pt idx="4392">
                  <c:v>123737</c:v>
                </c:pt>
                <c:pt idx="4393">
                  <c:v>41062</c:v>
                </c:pt>
                <c:pt idx="4394">
                  <c:v>41062</c:v>
                </c:pt>
                <c:pt idx="4395">
                  <c:v>70713</c:v>
                </c:pt>
                <c:pt idx="4396">
                  <c:v>140167</c:v>
                </c:pt>
                <c:pt idx="4397">
                  <c:v>41062</c:v>
                </c:pt>
                <c:pt idx="4398">
                  <c:v>128107</c:v>
                </c:pt>
                <c:pt idx="4399">
                  <c:v>70713</c:v>
                </c:pt>
                <c:pt idx="4400">
                  <c:v>123737</c:v>
                </c:pt>
                <c:pt idx="4401">
                  <c:v>93638</c:v>
                </c:pt>
                <c:pt idx="4402">
                  <c:v>39690</c:v>
                </c:pt>
                <c:pt idx="4403">
                  <c:v>41062</c:v>
                </c:pt>
                <c:pt idx="4404">
                  <c:v>70713</c:v>
                </c:pt>
                <c:pt idx="4405">
                  <c:v>123737</c:v>
                </c:pt>
                <c:pt idx="4406">
                  <c:v>41062</c:v>
                </c:pt>
                <c:pt idx="4407">
                  <c:v>57197</c:v>
                </c:pt>
                <c:pt idx="4408">
                  <c:v>140167</c:v>
                </c:pt>
                <c:pt idx="4409">
                  <c:v>123737</c:v>
                </c:pt>
                <c:pt idx="4410">
                  <c:v>128107</c:v>
                </c:pt>
                <c:pt idx="4411">
                  <c:v>41062</c:v>
                </c:pt>
                <c:pt idx="4412">
                  <c:v>140167</c:v>
                </c:pt>
                <c:pt idx="4413">
                  <c:v>41062</c:v>
                </c:pt>
                <c:pt idx="4414">
                  <c:v>70713</c:v>
                </c:pt>
                <c:pt idx="4415">
                  <c:v>123737</c:v>
                </c:pt>
                <c:pt idx="4416">
                  <c:v>128107</c:v>
                </c:pt>
                <c:pt idx="4417">
                  <c:v>123737</c:v>
                </c:pt>
                <c:pt idx="4418">
                  <c:v>128107</c:v>
                </c:pt>
                <c:pt idx="4419">
                  <c:v>39690</c:v>
                </c:pt>
                <c:pt idx="4420">
                  <c:v>41062</c:v>
                </c:pt>
                <c:pt idx="4421">
                  <c:v>123737</c:v>
                </c:pt>
                <c:pt idx="4422">
                  <c:v>41062</c:v>
                </c:pt>
                <c:pt idx="4423">
                  <c:v>128107</c:v>
                </c:pt>
                <c:pt idx="4424">
                  <c:v>41062</c:v>
                </c:pt>
                <c:pt idx="4425">
                  <c:v>41062</c:v>
                </c:pt>
                <c:pt idx="4426">
                  <c:v>123737</c:v>
                </c:pt>
                <c:pt idx="4427">
                  <c:v>123737</c:v>
                </c:pt>
                <c:pt idx="4428">
                  <c:v>41062</c:v>
                </c:pt>
                <c:pt idx="4429">
                  <c:v>128107</c:v>
                </c:pt>
                <c:pt idx="4430">
                  <c:v>39690</c:v>
                </c:pt>
                <c:pt idx="4431">
                  <c:v>123737</c:v>
                </c:pt>
                <c:pt idx="4432">
                  <c:v>93188</c:v>
                </c:pt>
                <c:pt idx="4433">
                  <c:v>41062</c:v>
                </c:pt>
                <c:pt idx="4434">
                  <c:v>41062</c:v>
                </c:pt>
                <c:pt idx="4435">
                  <c:v>41062</c:v>
                </c:pt>
                <c:pt idx="4436">
                  <c:v>123737</c:v>
                </c:pt>
                <c:pt idx="4437">
                  <c:v>70713</c:v>
                </c:pt>
                <c:pt idx="4438">
                  <c:v>41062</c:v>
                </c:pt>
                <c:pt idx="4439">
                  <c:v>57197</c:v>
                </c:pt>
                <c:pt idx="4440">
                  <c:v>128107</c:v>
                </c:pt>
                <c:pt idx="4441">
                  <c:v>123737</c:v>
                </c:pt>
                <c:pt idx="4442">
                  <c:v>93638</c:v>
                </c:pt>
                <c:pt idx="4443">
                  <c:v>41062</c:v>
                </c:pt>
                <c:pt idx="4444">
                  <c:v>103681</c:v>
                </c:pt>
                <c:pt idx="4445">
                  <c:v>123737</c:v>
                </c:pt>
                <c:pt idx="4446">
                  <c:v>93638</c:v>
                </c:pt>
                <c:pt idx="4447">
                  <c:v>41062</c:v>
                </c:pt>
                <c:pt idx="4448">
                  <c:v>140167</c:v>
                </c:pt>
                <c:pt idx="4449">
                  <c:v>41062</c:v>
                </c:pt>
                <c:pt idx="4450">
                  <c:v>41062</c:v>
                </c:pt>
                <c:pt idx="4451">
                  <c:v>123737</c:v>
                </c:pt>
                <c:pt idx="4452">
                  <c:v>123737</c:v>
                </c:pt>
                <c:pt idx="4453">
                  <c:v>125833</c:v>
                </c:pt>
                <c:pt idx="4454">
                  <c:v>41062</c:v>
                </c:pt>
                <c:pt idx="4455">
                  <c:v>70713</c:v>
                </c:pt>
                <c:pt idx="4456">
                  <c:v>41062</c:v>
                </c:pt>
                <c:pt idx="4457">
                  <c:v>140167</c:v>
                </c:pt>
                <c:pt idx="4458">
                  <c:v>41062</c:v>
                </c:pt>
                <c:pt idx="4459">
                  <c:v>128107</c:v>
                </c:pt>
                <c:pt idx="4460">
                  <c:v>128107</c:v>
                </c:pt>
                <c:pt idx="4461">
                  <c:v>128107</c:v>
                </c:pt>
                <c:pt idx="4462">
                  <c:v>140167</c:v>
                </c:pt>
                <c:pt idx="4463">
                  <c:v>123737</c:v>
                </c:pt>
                <c:pt idx="4464">
                  <c:v>41062</c:v>
                </c:pt>
                <c:pt idx="4465">
                  <c:v>39690</c:v>
                </c:pt>
                <c:pt idx="4466">
                  <c:v>39690</c:v>
                </c:pt>
                <c:pt idx="4467">
                  <c:v>41062</c:v>
                </c:pt>
                <c:pt idx="4468">
                  <c:v>41062</c:v>
                </c:pt>
                <c:pt idx="4469">
                  <c:v>41062</c:v>
                </c:pt>
                <c:pt idx="4470">
                  <c:v>41062</c:v>
                </c:pt>
                <c:pt idx="4471">
                  <c:v>103681</c:v>
                </c:pt>
                <c:pt idx="4472">
                  <c:v>123737</c:v>
                </c:pt>
                <c:pt idx="4473">
                  <c:v>123737</c:v>
                </c:pt>
                <c:pt idx="4474">
                  <c:v>118221</c:v>
                </c:pt>
                <c:pt idx="4475">
                  <c:v>41062</c:v>
                </c:pt>
                <c:pt idx="4476">
                  <c:v>41062</c:v>
                </c:pt>
                <c:pt idx="4477">
                  <c:v>41062</c:v>
                </c:pt>
                <c:pt idx="4478">
                  <c:v>128107</c:v>
                </c:pt>
                <c:pt idx="4479">
                  <c:v>123737</c:v>
                </c:pt>
                <c:pt idx="4480">
                  <c:v>41062</c:v>
                </c:pt>
                <c:pt idx="4481">
                  <c:v>70713</c:v>
                </c:pt>
                <c:pt idx="4482">
                  <c:v>70713</c:v>
                </c:pt>
                <c:pt idx="4483">
                  <c:v>70713</c:v>
                </c:pt>
                <c:pt idx="4484">
                  <c:v>128107</c:v>
                </c:pt>
                <c:pt idx="4485">
                  <c:v>93638</c:v>
                </c:pt>
                <c:pt idx="4486">
                  <c:v>39690</c:v>
                </c:pt>
                <c:pt idx="4487">
                  <c:v>123737</c:v>
                </c:pt>
                <c:pt idx="4488">
                  <c:v>125833</c:v>
                </c:pt>
                <c:pt idx="4489">
                  <c:v>41062</c:v>
                </c:pt>
                <c:pt idx="4490">
                  <c:v>123737</c:v>
                </c:pt>
                <c:pt idx="4491">
                  <c:v>41062</c:v>
                </c:pt>
                <c:pt idx="4492">
                  <c:v>123737</c:v>
                </c:pt>
                <c:pt idx="4493">
                  <c:v>39690</c:v>
                </c:pt>
                <c:pt idx="4494">
                  <c:v>123737</c:v>
                </c:pt>
                <c:pt idx="4495">
                  <c:v>41062</c:v>
                </c:pt>
                <c:pt idx="4496">
                  <c:v>39690</c:v>
                </c:pt>
                <c:pt idx="4497">
                  <c:v>41062</c:v>
                </c:pt>
                <c:pt idx="4498">
                  <c:v>39690</c:v>
                </c:pt>
                <c:pt idx="4499">
                  <c:v>125833</c:v>
                </c:pt>
                <c:pt idx="4500">
                  <c:v>128107</c:v>
                </c:pt>
                <c:pt idx="4501">
                  <c:v>41062</c:v>
                </c:pt>
                <c:pt idx="4502">
                  <c:v>39690</c:v>
                </c:pt>
                <c:pt idx="4503">
                  <c:v>118221</c:v>
                </c:pt>
                <c:pt idx="4504">
                  <c:v>39690</c:v>
                </c:pt>
                <c:pt idx="4505">
                  <c:v>123737</c:v>
                </c:pt>
                <c:pt idx="4506">
                  <c:v>41062</c:v>
                </c:pt>
                <c:pt idx="4507">
                  <c:v>128107</c:v>
                </c:pt>
                <c:pt idx="4508">
                  <c:v>41062</c:v>
                </c:pt>
                <c:pt idx="4509">
                  <c:v>128107</c:v>
                </c:pt>
                <c:pt idx="4510">
                  <c:v>70713</c:v>
                </c:pt>
                <c:pt idx="4511">
                  <c:v>41062</c:v>
                </c:pt>
                <c:pt idx="4512">
                  <c:v>128107</c:v>
                </c:pt>
                <c:pt idx="4513">
                  <c:v>123737</c:v>
                </c:pt>
                <c:pt idx="4514">
                  <c:v>93638</c:v>
                </c:pt>
                <c:pt idx="4515">
                  <c:v>41062</c:v>
                </c:pt>
                <c:pt idx="4516">
                  <c:v>128107</c:v>
                </c:pt>
                <c:pt idx="4517">
                  <c:v>41062</c:v>
                </c:pt>
                <c:pt idx="4518">
                  <c:v>57197</c:v>
                </c:pt>
                <c:pt idx="4519">
                  <c:v>39690</c:v>
                </c:pt>
                <c:pt idx="4520">
                  <c:v>39690</c:v>
                </c:pt>
                <c:pt idx="4521">
                  <c:v>128107</c:v>
                </c:pt>
                <c:pt idx="4522">
                  <c:v>41062</c:v>
                </c:pt>
                <c:pt idx="4523">
                  <c:v>70713</c:v>
                </c:pt>
                <c:pt idx="4524">
                  <c:v>125833</c:v>
                </c:pt>
                <c:pt idx="4525">
                  <c:v>41062</c:v>
                </c:pt>
                <c:pt idx="4526">
                  <c:v>123737</c:v>
                </c:pt>
                <c:pt idx="4527">
                  <c:v>39690</c:v>
                </c:pt>
                <c:pt idx="4528">
                  <c:v>39690</c:v>
                </c:pt>
                <c:pt idx="4529">
                  <c:v>41062</c:v>
                </c:pt>
                <c:pt idx="4530">
                  <c:v>41062</c:v>
                </c:pt>
                <c:pt idx="4531">
                  <c:v>41062</c:v>
                </c:pt>
                <c:pt idx="4532">
                  <c:v>123737</c:v>
                </c:pt>
                <c:pt idx="4533">
                  <c:v>140167</c:v>
                </c:pt>
                <c:pt idx="4534">
                  <c:v>70713</c:v>
                </c:pt>
                <c:pt idx="4535">
                  <c:v>125833</c:v>
                </c:pt>
                <c:pt idx="4536">
                  <c:v>41062</c:v>
                </c:pt>
                <c:pt idx="4537">
                  <c:v>57197</c:v>
                </c:pt>
                <c:pt idx="4538">
                  <c:v>123737</c:v>
                </c:pt>
                <c:pt idx="4539">
                  <c:v>41062</c:v>
                </c:pt>
                <c:pt idx="4540">
                  <c:v>125833</c:v>
                </c:pt>
                <c:pt idx="4541">
                  <c:v>39690</c:v>
                </c:pt>
                <c:pt idx="4542">
                  <c:v>70713</c:v>
                </c:pt>
                <c:pt idx="4543">
                  <c:v>57197</c:v>
                </c:pt>
                <c:pt idx="4544">
                  <c:v>39690</c:v>
                </c:pt>
                <c:pt idx="4545">
                  <c:v>93638</c:v>
                </c:pt>
                <c:pt idx="4546">
                  <c:v>123737</c:v>
                </c:pt>
                <c:pt idx="4547">
                  <c:v>123737</c:v>
                </c:pt>
                <c:pt idx="4548">
                  <c:v>128107</c:v>
                </c:pt>
                <c:pt idx="4549">
                  <c:v>123737</c:v>
                </c:pt>
                <c:pt idx="4550">
                  <c:v>123737</c:v>
                </c:pt>
                <c:pt idx="4551">
                  <c:v>123737</c:v>
                </c:pt>
                <c:pt idx="4552">
                  <c:v>39690</c:v>
                </c:pt>
                <c:pt idx="4553">
                  <c:v>39690</c:v>
                </c:pt>
                <c:pt idx="4554">
                  <c:v>125833</c:v>
                </c:pt>
                <c:pt idx="4555">
                  <c:v>39690</c:v>
                </c:pt>
                <c:pt idx="4556">
                  <c:v>39690</c:v>
                </c:pt>
                <c:pt idx="4557">
                  <c:v>123737</c:v>
                </c:pt>
                <c:pt idx="4558">
                  <c:v>37392</c:v>
                </c:pt>
                <c:pt idx="4559">
                  <c:v>41062</c:v>
                </c:pt>
                <c:pt idx="4560">
                  <c:v>41062</c:v>
                </c:pt>
                <c:pt idx="4561">
                  <c:v>39910</c:v>
                </c:pt>
                <c:pt idx="4562">
                  <c:v>123737</c:v>
                </c:pt>
                <c:pt idx="4563">
                  <c:v>123737</c:v>
                </c:pt>
                <c:pt idx="4564">
                  <c:v>41062</c:v>
                </c:pt>
                <c:pt idx="4565">
                  <c:v>41062</c:v>
                </c:pt>
                <c:pt idx="4566">
                  <c:v>123737</c:v>
                </c:pt>
                <c:pt idx="4567">
                  <c:v>57197</c:v>
                </c:pt>
                <c:pt idx="4568">
                  <c:v>70713</c:v>
                </c:pt>
                <c:pt idx="4569">
                  <c:v>123737</c:v>
                </c:pt>
                <c:pt idx="4570">
                  <c:v>128107</c:v>
                </c:pt>
                <c:pt idx="4571">
                  <c:v>123737</c:v>
                </c:pt>
                <c:pt idx="4572">
                  <c:v>39690</c:v>
                </c:pt>
                <c:pt idx="4573">
                  <c:v>70713</c:v>
                </c:pt>
                <c:pt idx="4574">
                  <c:v>39690</c:v>
                </c:pt>
                <c:pt idx="4575">
                  <c:v>41062</c:v>
                </c:pt>
                <c:pt idx="4576">
                  <c:v>41062</c:v>
                </c:pt>
                <c:pt idx="4577">
                  <c:v>57197</c:v>
                </c:pt>
                <c:pt idx="4578">
                  <c:v>128107</c:v>
                </c:pt>
                <c:pt idx="4579">
                  <c:v>123737</c:v>
                </c:pt>
                <c:pt idx="4580">
                  <c:v>123737</c:v>
                </c:pt>
                <c:pt idx="4581">
                  <c:v>128107</c:v>
                </c:pt>
                <c:pt idx="4582">
                  <c:v>39690</c:v>
                </c:pt>
                <c:pt idx="4583">
                  <c:v>70713</c:v>
                </c:pt>
                <c:pt idx="4584">
                  <c:v>93638</c:v>
                </c:pt>
                <c:pt idx="4585">
                  <c:v>123737</c:v>
                </c:pt>
                <c:pt idx="4586">
                  <c:v>123737</c:v>
                </c:pt>
                <c:pt idx="4587">
                  <c:v>41062</c:v>
                </c:pt>
                <c:pt idx="4588">
                  <c:v>123737</c:v>
                </c:pt>
                <c:pt idx="4589">
                  <c:v>70713</c:v>
                </c:pt>
                <c:pt idx="4590">
                  <c:v>39690</c:v>
                </c:pt>
                <c:pt idx="4591">
                  <c:v>123737</c:v>
                </c:pt>
                <c:pt idx="4592">
                  <c:v>93638</c:v>
                </c:pt>
                <c:pt idx="4593">
                  <c:v>41062</c:v>
                </c:pt>
                <c:pt idx="4594">
                  <c:v>70713</c:v>
                </c:pt>
                <c:pt idx="4595">
                  <c:v>123737</c:v>
                </c:pt>
                <c:pt idx="4596">
                  <c:v>70713</c:v>
                </c:pt>
                <c:pt idx="4597">
                  <c:v>125833</c:v>
                </c:pt>
                <c:pt idx="4598">
                  <c:v>39690</c:v>
                </c:pt>
                <c:pt idx="4599">
                  <c:v>39690</c:v>
                </c:pt>
                <c:pt idx="4600">
                  <c:v>41062</c:v>
                </c:pt>
                <c:pt idx="4601">
                  <c:v>41062</c:v>
                </c:pt>
                <c:pt idx="4602">
                  <c:v>41062</c:v>
                </c:pt>
                <c:pt idx="4603">
                  <c:v>140167</c:v>
                </c:pt>
                <c:pt idx="4604">
                  <c:v>41062</c:v>
                </c:pt>
                <c:pt idx="4605">
                  <c:v>41062</c:v>
                </c:pt>
                <c:pt idx="4606">
                  <c:v>128107</c:v>
                </c:pt>
                <c:pt idx="4607">
                  <c:v>41062</c:v>
                </c:pt>
                <c:pt idx="4608">
                  <c:v>125833</c:v>
                </c:pt>
                <c:pt idx="4609">
                  <c:v>123737</c:v>
                </c:pt>
                <c:pt idx="4610">
                  <c:v>41062</c:v>
                </c:pt>
                <c:pt idx="4611">
                  <c:v>123737</c:v>
                </c:pt>
                <c:pt idx="4612">
                  <c:v>70713</c:v>
                </c:pt>
                <c:pt idx="4613">
                  <c:v>123737</c:v>
                </c:pt>
                <c:pt idx="4614">
                  <c:v>70713</c:v>
                </c:pt>
                <c:pt idx="4615">
                  <c:v>39690</c:v>
                </c:pt>
                <c:pt idx="4616">
                  <c:v>39690</c:v>
                </c:pt>
                <c:pt idx="4617">
                  <c:v>41062</c:v>
                </c:pt>
                <c:pt idx="4618">
                  <c:v>41062</c:v>
                </c:pt>
                <c:pt idx="4619">
                  <c:v>41062</c:v>
                </c:pt>
                <c:pt idx="4620">
                  <c:v>57197</c:v>
                </c:pt>
                <c:pt idx="4621">
                  <c:v>39690</c:v>
                </c:pt>
                <c:pt idx="4622">
                  <c:v>125833</c:v>
                </c:pt>
                <c:pt idx="4623">
                  <c:v>41062</c:v>
                </c:pt>
                <c:pt idx="4624">
                  <c:v>123737</c:v>
                </c:pt>
                <c:pt idx="4625">
                  <c:v>70713</c:v>
                </c:pt>
                <c:pt idx="4626">
                  <c:v>123737</c:v>
                </c:pt>
                <c:pt idx="4627">
                  <c:v>70713</c:v>
                </c:pt>
                <c:pt idx="4628">
                  <c:v>39690</c:v>
                </c:pt>
                <c:pt idx="4629">
                  <c:v>123737</c:v>
                </c:pt>
                <c:pt idx="4630">
                  <c:v>123737</c:v>
                </c:pt>
                <c:pt idx="4631">
                  <c:v>39690</c:v>
                </c:pt>
                <c:pt idx="4632">
                  <c:v>41062</c:v>
                </c:pt>
                <c:pt idx="4633">
                  <c:v>123737</c:v>
                </c:pt>
                <c:pt idx="4634">
                  <c:v>123737</c:v>
                </c:pt>
                <c:pt idx="4635">
                  <c:v>123737</c:v>
                </c:pt>
                <c:pt idx="4636">
                  <c:v>123737</c:v>
                </c:pt>
                <c:pt idx="4637">
                  <c:v>128107</c:v>
                </c:pt>
                <c:pt idx="4638">
                  <c:v>41062</c:v>
                </c:pt>
                <c:pt idx="4639">
                  <c:v>93638</c:v>
                </c:pt>
                <c:pt idx="4640">
                  <c:v>39690</c:v>
                </c:pt>
                <c:pt idx="4641">
                  <c:v>103681</c:v>
                </c:pt>
                <c:pt idx="4642">
                  <c:v>39690</c:v>
                </c:pt>
                <c:pt idx="4643">
                  <c:v>39690</c:v>
                </c:pt>
                <c:pt idx="4644">
                  <c:v>39690</c:v>
                </c:pt>
                <c:pt idx="4645">
                  <c:v>57197</c:v>
                </c:pt>
                <c:pt idx="4646">
                  <c:v>93638</c:v>
                </c:pt>
                <c:pt idx="4647">
                  <c:v>41062</c:v>
                </c:pt>
                <c:pt idx="4648">
                  <c:v>41062</c:v>
                </c:pt>
                <c:pt idx="4649">
                  <c:v>57197</c:v>
                </c:pt>
                <c:pt idx="4650">
                  <c:v>123737</c:v>
                </c:pt>
                <c:pt idx="4651">
                  <c:v>123737</c:v>
                </c:pt>
                <c:pt idx="4652">
                  <c:v>125833</c:v>
                </c:pt>
                <c:pt idx="4653">
                  <c:v>57197</c:v>
                </c:pt>
                <c:pt idx="4654">
                  <c:v>39690</c:v>
                </c:pt>
                <c:pt idx="4655">
                  <c:v>41062</c:v>
                </c:pt>
                <c:pt idx="4656">
                  <c:v>39690</c:v>
                </c:pt>
                <c:pt idx="4657">
                  <c:v>57197</c:v>
                </c:pt>
                <c:pt idx="4658">
                  <c:v>70713</c:v>
                </c:pt>
                <c:pt idx="4659">
                  <c:v>125833</c:v>
                </c:pt>
                <c:pt idx="4660">
                  <c:v>41062</c:v>
                </c:pt>
                <c:pt idx="4661">
                  <c:v>125833</c:v>
                </c:pt>
                <c:pt idx="4662">
                  <c:v>41062</c:v>
                </c:pt>
                <c:pt idx="4663">
                  <c:v>39690</c:v>
                </c:pt>
                <c:pt idx="4664">
                  <c:v>93638</c:v>
                </c:pt>
                <c:pt idx="4665">
                  <c:v>39690</c:v>
                </c:pt>
                <c:pt idx="4666">
                  <c:v>41062</c:v>
                </c:pt>
                <c:pt idx="4667">
                  <c:v>57197</c:v>
                </c:pt>
                <c:pt idx="4668">
                  <c:v>39910</c:v>
                </c:pt>
                <c:pt idx="4669">
                  <c:v>125833</c:v>
                </c:pt>
                <c:pt idx="4670">
                  <c:v>128107</c:v>
                </c:pt>
                <c:pt idx="4671">
                  <c:v>70713</c:v>
                </c:pt>
                <c:pt idx="4672">
                  <c:v>123737</c:v>
                </c:pt>
                <c:pt idx="4673">
                  <c:v>39690</c:v>
                </c:pt>
                <c:pt idx="4674">
                  <c:v>39690</c:v>
                </c:pt>
                <c:pt idx="4675">
                  <c:v>123737</c:v>
                </c:pt>
                <c:pt idx="4676">
                  <c:v>39690</c:v>
                </c:pt>
                <c:pt idx="4677">
                  <c:v>125833</c:v>
                </c:pt>
                <c:pt idx="4678">
                  <c:v>57197</c:v>
                </c:pt>
                <c:pt idx="4679">
                  <c:v>70713</c:v>
                </c:pt>
                <c:pt idx="4680">
                  <c:v>93638</c:v>
                </c:pt>
                <c:pt idx="4681">
                  <c:v>57197</c:v>
                </c:pt>
                <c:pt idx="4682">
                  <c:v>57197</c:v>
                </c:pt>
                <c:pt idx="4683">
                  <c:v>57197</c:v>
                </c:pt>
                <c:pt idx="4684">
                  <c:v>93638</c:v>
                </c:pt>
                <c:pt idx="4685">
                  <c:v>57197</c:v>
                </c:pt>
                <c:pt idx="4686">
                  <c:v>57197</c:v>
                </c:pt>
                <c:pt idx="4687">
                  <c:v>70713</c:v>
                </c:pt>
                <c:pt idx="4688">
                  <c:v>93638</c:v>
                </c:pt>
                <c:pt idx="4689">
                  <c:v>123737</c:v>
                </c:pt>
                <c:pt idx="4690">
                  <c:v>39690</c:v>
                </c:pt>
                <c:pt idx="4691">
                  <c:v>123737</c:v>
                </c:pt>
                <c:pt idx="4692">
                  <c:v>39690</c:v>
                </c:pt>
                <c:pt idx="4693">
                  <c:v>93638</c:v>
                </c:pt>
                <c:pt idx="4694">
                  <c:v>70713</c:v>
                </c:pt>
                <c:pt idx="4695">
                  <c:v>123737</c:v>
                </c:pt>
                <c:pt idx="4696">
                  <c:v>93638</c:v>
                </c:pt>
                <c:pt idx="4697">
                  <c:v>125833</c:v>
                </c:pt>
                <c:pt idx="4698">
                  <c:v>125833</c:v>
                </c:pt>
                <c:pt idx="4699">
                  <c:v>41062</c:v>
                </c:pt>
                <c:pt idx="4700">
                  <c:v>125833</c:v>
                </c:pt>
                <c:pt idx="4701">
                  <c:v>70713</c:v>
                </c:pt>
                <c:pt idx="4702">
                  <c:v>123737</c:v>
                </c:pt>
                <c:pt idx="4703">
                  <c:v>39690</c:v>
                </c:pt>
                <c:pt idx="4704">
                  <c:v>41062</c:v>
                </c:pt>
                <c:pt idx="4705">
                  <c:v>93638</c:v>
                </c:pt>
                <c:pt idx="4706">
                  <c:v>123737</c:v>
                </c:pt>
                <c:pt idx="4707">
                  <c:v>57197</c:v>
                </c:pt>
                <c:pt idx="4708">
                  <c:v>123737</c:v>
                </c:pt>
                <c:pt idx="4709">
                  <c:v>125833</c:v>
                </c:pt>
                <c:pt idx="4710">
                  <c:v>39690</c:v>
                </c:pt>
                <c:pt idx="4711">
                  <c:v>39910</c:v>
                </c:pt>
                <c:pt idx="4712">
                  <c:v>39690</c:v>
                </c:pt>
                <c:pt idx="4713">
                  <c:v>103681</c:v>
                </c:pt>
                <c:pt idx="4714">
                  <c:v>93638</c:v>
                </c:pt>
                <c:pt idx="4715">
                  <c:v>39690</c:v>
                </c:pt>
                <c:pt idx="4716">
                  <c:v>39690</c:v>
                </c:pt>
                <c:pt idx="4717">
                  <c:v>39690</c:v>
                </c:pt>
                <c:pt idx="4718">
                  <c:v>70713</c:v>
                </c:pt>
                <c:pt idx="4719">
                  <c:v>57197</c:v>
                </c:pt>
                <c:pt idx="4720">
                  <c:v>57197</c:v>
                </c:pt>
                <c:pt idx="4721">
                  <c:v>125833</c:v>
                </c:pt>
                <c:pt idx="4722">
                  <c:v>125833</c:v>
                </c:pt>
                <c:pt idx="4723">
                  <c:v>57197</c:v>
                </c:pt>
                <c:pt idx="4724">
                  <c:v>70713</c:v>
                </c:pt>
                <c:pt idx="4725">
                  <c:v>57197</c:v>
                </c:pt>
                <c:pt idx="4726">
                  <c:v>123737</c:v>
                </c:pt>
                <c:pt idx="4727">
                  <c:v>123737</c:v>
                </c:pt>
                <c:pt idx="4728">
                  <c:v>39690</c:v>
                </c:pt>
                <c:pt idx="4729">
                  <c:v>125833</c:v>
                </c:pt>
                <c:pt idx="4730">
                  <c:v>39690</c:v>
                </c:pt>
                <c:pt idx="4731">
                  <c:v>41062</c:v>
                </c:pt>
                <c:pt idx="4732">
                  <c:v>41062</c:v>
                </c:pt>
                <c:pt idx="4733">
                  <c:v>70713</c:v>
                </c:pt>
                <c:pt idx="4734">
                  <c:v>128107</c:v>
                </c:pt>
                <c:pt idx="4735">
                  <c:v>125833</c:v>
                </c:pt>
                <c:pt idx="4736">
                  <c:v>123737</c:v>
                </c:pt>
                <c:pt idx="4737">
                  <c:v>39690</c:v>
                </c:pt>
                <c:pt idx="4738">
                  <c:v>128107</c:v>
                </c:pt>
                <c:pt idx="4739">
                  <c:v>123737</c:v>
                </c:pt>
                <c:pt idx="4740">
                  <c:v>123737</c:v>
                </c:pt>
                <c:pt idx="4741">
                  <c:v>70713</c:v>
                </c:pt>
                <c:pt idx="4742">
                  <c:v>57197</c:v>
                </c:pt>
                <c:pt idx="4743">
                  <c:v>57197</c:v>
                </c:pt>
                <c:pt idx="4744">
                  <c:v>39690</c:v>
                </c:pt>
                <c:pt idx="4745">
                  <c:v>57197</c:v>
                </c:pt>
                <c:pt idx="4746">
                  <c:v>93638</c:v>
                </c:pt>
                <c:pt idx="4747">
                  <c:v>57197</c:v>
                </c:pt>
                <c:pt idx="4748">
                  <c:v>57197</c:v>
                </c:pt>
                <c:pt idx="4749">
                  <c:v>93638</c:v>
                </c:pt>
                <c:pt idx="4750">
                  <c:v>128107</c:v>
                </c:pt>
                <c:pt idx="4751">
                  <c:v>39690</c:v>
                </c:pt>
                <c:pt idx="4752">
                  <c:v>93638</c:v>
                </c:pt>
                <c:pt idx="4753">
                  <c:v>123737</c:v>
                </c:pt>
                <c:pt idx="4754">
                  <c:v>125833</c:v>
                </c:pt>
                <c:pt idx="4755">
                  <c:v>37392</c:v>
                </c:pt>
                <c:pt idx="4756">
                  <c:v>123737</c:v>
                </c:pt>
                <c:pt idx="4757">
                  <c:v>39690</c:v>
                </c:pt>
                <c:pt idx="4758">
                  <c:v>57197</c:v>
                </c:pt>
                <c:pt idx="4759">
                  <c:v>123737</c:v>
                </c:pt>
                <c:pt idx="4760">
                  <c:v>39910</c:v>
                </c:pt>
                <c:pt idx="4761">
                  <c:v>125833</c:v>
                </c:pt>
                <c:pt idx="4762">
                  <c:v>57197</c:v>
                </c:pt>
                <c:pt idx="4763">
                  <c:v>70713</c:v>
                </c:pt>
                <c:pt idx="4764">
                  <c:v>39690</c:v>
                </c:pt>
                <c:pt idx="4765">
                  <c:v>39690</c:v>
                </c:pt>
                <c:pt idx="4766">
                  <c:v>57197</c:v>
                </c:pt>
                <c:pt idx="4767">
                  <c:v>125833</c:v>
                </c:pt>
                <c:pt idx="4768">
                  <c:v>70713</c:v>
                </c:pt>
                <c:pt idx="4769">
                  <c:v>93638</c:v>
                </c:pt>
                <c:pt idx="4770">
                  <c:v>57197</c:v>
                </c:pt>
                <c:pt idx="4771">
                  <c:v>41062</c:v>
                </c:pt>
                <c:pt idx="4772">
                  <c:v>125833</c:v>
                </c:pt>
                <c:pt idx="4773">
                  <c:v>125833</c:v>
                </c:pt>
                <c:pt idx="4774">
                  <c:v>41062</c:v>
                </c:pt>
                <c:pt idx="4775">
                  <c:v>39690</c:v>
                </c:pt>
                <c:pt idx="4776">
                  <c:v>70713</c:v>
                </c:pt>
                <c:pt idx="4777">
                  <c:v>123737</c:v>
                </c:pt>
                <c:pt idx="4778">
                  <c:v>123737</c:v>
                </c:pt>
                <c:pt idx="4779">
                  <c:v>57197</c:v>
                </c:pt>
                <c:pt idx="4780">
                  <c:v>70713</c:v>
                </c:pt>
                <c:pt idx="4781">
                  <c:v>93638</c:v>
                </c:pt>
                <c:pt idx="4782">
                  <c:v>39690</c:v>
                </c:pt>
                <c:pt idx="4783">
                  <c:v>70713</c:v>
                </c:pt>
                <c:pt idx="4784">
                  <c:v>70713</c:v>
                </c:pt>
                <c:pt idx="4785">
                  <c:v>70713</c:v>
                </c:pt>
                <c:pt idx="4786">
                  <c:v>39690</c:v>
                </c:pt>
                <c:pt idx="4787">
                  <c:v>128107</c:v>
                </c:pt>
                <c:pt idx="4788">
                  <c:v>93638</c:v>
                </c:pt>
                <c:pt idx="4789">
                  <c:v>125833</c:v>
                </c:pt>
                <c:pt idx="4790">
                  <c:v>70713</c:v>
                </c:pt>
                <c:pt idx="4791">
                  <c:v>123737</c:v>
                </c:pt>
                <c:pt idx="4792">
                  <c:v>123737</c:v>
                </c:pt>
                <c:pt idx="4793">
                  <c:v>125833</c:v>
                </c:pt>
                <c:pt idx="4794">
                  <c:v>93638</c:v>
                </c:pt>
                <c:pt idx="4795">
                  <c:v>39910</c:v>
                </c:pt>
                <c:pt idx="4796">
                  <c:v>39690</c:v>
                </c:pt>
                <c:pt idx="4797">
                  <c:v>125833</c:v>
                </c:pt>
                <c:pt idx="4798">
                  <c:v>70713</c:v>
                </c:pt>
                <c:pt idx="4799">
                  <c:v>123737</c:v>
                </c:pt>
                <c:pt idx="4800">
                  <c:v>41062</c:v>
                </c:pt>
                <c:pt idx="4801">
                  <c:v>57197</c:v>
                </c:pt>
                <c:pt idx="4802">
                  <c:v>70713</c:v>
                </c:pt>
                <c:pt idx="4803">
                  <c:v>125833</c:v>
                </c:pt>
                <c:pt idx="4804">
                  <c:v>37392</c:v>
                </c:pt>
                <c:pt idx="4805">
                  <c:v>123737</c:v>
                </c:pt>
                <c:pt idx="4806">
                  <c:v>39690</c:v>
                </c:pt>
                <c:pt idx="4807">
                  <c:v>39690</c:v>
                </c:pt>
                <c:pt idx="4808">
                  <c:v>70713</c:v>
                </c:pt>
                <c:pt idx="4809">
                  <c:v>93638</c:v>
                </c:pt>
                <c:pt idx="4810">
                  <c:v>39910</c:v>
                </c:pt>
                <c:pt idx="4811">
                  <c:v>123737</c:v>
                </c:pt>
                <c:pt idx="4812">
                  <c:v>39910</c:v>
                </c:pt>
                <c:pt idx="4813">
                  <c:v>41062</c:v>
                </c:pt>
                <c:pt idx="4814">
                  <c:v>125833</c:v>
                </c:pt>
                <c:pt idx="4815">
                  <c:v>39690</c:v>
                </c:pt>
                <c:pt idx="4816">
                  <c:v>39690</c:v>
                </c:pt>
                <c:pt idx="4817">
                  <c:v>125833</c:v>
                </c:pt>
                <c:pt idx="4818">
                  <c:v>57197</c:v>
                </c:pt>
                <c:pt idx="4819">
                  <c:v>70713</c:v>
                </c:pt>
                <c:pt idx="4820">
                  <c:v>93638</c:v>
                </c:pt>
                <c:pt idx="4821">
                  <c:v>57197</c:v>
                </c:pt>
                <c:pt idx="4822">
                  <c:v>123737</c:v>
                </c:pt>
                <c:pt idx="4823">
                  <c:v>125833</c:v>
                </c:pt>
                <c:pt idx="4824">
                  <c:v>125833</c:v>
                </c:pt>
                <c:pt idx="4825">
                  <c:v>70713</c:v>
                </c:pt>
                <c:pt idx="4826">
                  <c:v>93638</c:v>
                </c:pt>
                <c:pt idx="4827">
                  <c:v>70713</c:v>
                </c:pt>
                <c:pt idx="4828">
                  <c:v>125833</c:v>
                </c:pt>
                <c:pt idx="4829">
                  <c:v>39690</c:v>
                </c:pt>
                <c:pt idx="4830">
                  <c:v>93638</c:v>
                </c:pt>
                <c:pt idx="4831">
                  <c:v>39910</c:v>
                </c:pt>
                <c:pt idx="4832">
                  <c:v>57197</c:v>
                </c:pt>
                <c:pt idx="4833">
                  <c:v>123737</c:v>
                </c:pt>
                <c:pt idx="4834">
                  <c:v>93638</c:v>
                </c:pt>
                <c:pt idx="4835">
                  <c:v>123737</c:v>
                </c:pt>
                <c:pt idx="4836">
                  <c:v>70713</c:v>
                </c:pt>
                <c:pt idx="4837">
                  <c:v>37392</c:v>
                </c:pt>
                <c:pt idx="4838">
                  <c:v>57197</c:v>
                </c:pt>
                <c:pt idx="4839">
                  <c:v>70713</c:v>
                </c:pt>
                <c:pt idx="4840">
                  <c:v>125833</c:v>
                </c:pt>
                <c:pt idx="4841">
                  <c:v>93638</c:v>
                </c:pt>
                <c:pt idx="4842">
                  <c:v>125833</c:v>
                </c:pt>
                <c:pt idx="4843">
                  <c:v>125833</c:v>
                </c:pt>
                <c:pt idx="4844">
                  <c:v>93638</c:v>
                </c:pt>
                <c:pt idx="4845">
                  <c:v>125833</c:v>
                </c:pt>
                <c:pt idx="4846">
                  <c:v>125833</c:v>
                </c:pt>
                <c:pt idx="4847">
                  <c:v>125833</c:v>
                </c:pt>
                <c:pt idx="4848">
                  <c:v>125833</c:v>
                </c:pt>
                <c:pt idx="4849">
                  <c:v>93638</c:v>
                </c:pt>
                <c:pt idx="4850">
                  <c:v>93638</c:v>
                </c:pt>
                <c:pt idx="4851">
                  <c:v>39690</c:v>
                </c:pt>
                <c:pt idx="4852">
                  <c:v>125833</c:v>
                </c:pt>
                <c:pt idx="4853">
                  <c:v>125833</c:v>
                </c:pt>
                <c:pt idx="4854">
                  <c:v>123737</c:v>
                </c:pt>
                <c:pt idx="4855">
                  <c:v>125833</c:v>
                </c:pt>
                <c:pt idx="4856">
                  <c:v>93638</c:v>
                </c:pt>
                <c:pt idx="4857">
                  <c:v>123737</c:v>
                </c:pt>
                <c:pt idx="4858">
                  <c:v>39910</c:v>
                </c:pt>
                <c:pt idx="4859">
                  <c:v>70713</c:v>
                </c:pt>
                <c:pt idx="4860">
                  <c:v>125833</c:v>
                </c:pt>
                <c:pt idx="4861">
                  <c:v>70713</c:v>
                </c:pt>
                <c:pt idx="4862">
                  <c:v>39690</c:v>
                </c:pt>
                <c:pt idx="4863">
                  <c:v>57197</c:v>
                </c:pt>
                <c:pt idx="4864">
                  <c:v>39910</c:v>
                </c:pt>
                <c:pt idx="4865">
                  <c:v>39910</c:v>
                </c:pt>
                <c:pt idx="4866">
                  <c:v>93638</c:v>
                </c:pt>
                <c:pt idx="4867">
                  <c:v>93638</c:v>
                </c:pt>
                <c:pt idx="4868">
                  <c:v>93638</c:v>
                </c:pt>
                <c:pt idx="4869">
                  <c:v>123737</c:v>
                </c:pt>
                <c:pt idx="4870">
                  <c:v>93638</c:v>
                </c:pt>
                <c:pt idx="4871">
                  <c:v>125833</c:v>
                </c:pt>
                <c:pt idx="4872">
                  <c:v>125833</c:v>
                </c:pt>
                <c:pt idx="4873">
                  <c:v>123737</c:v>
                </c:pt>
                <c:pt idx="4874">
                  <c:v>39690</c:v>
                </c:pt>
                <c:pt idx="4875">
                  <c:v>123737</c:v>
                </c:pt>
                <c:pt idx="4876">
                  <c:v>125833</c:v>
                </c:pt>
                <c:pt idx="4877">
                  <c:v>125833</c:v>
                </c:pt>
                <c:pt idx="4878">
                  <c:v>125833</c:v>
                </c:pt>
                <c:pt idx="4879">
                  <c:v>39690</c:v>
                </c:pt>
                <c:pt idx="4880">
                  <c:v>39910</c:v>
                </c:pt>
                <c:pt idx="4881">
                  <c:v>123737</c:v>
                </c:pt>
                <c:pt idx="4882">
                  <c:v>39910</c:v>
                </c:pt>
                <c:pt idx="4883">
                  <c:v>57197</c:v>
                </c:pt>
                <c:pt idx="4884">
                  <c:v>93638</c:v>
                </c:pt>
                <c:pt idx="4885">
                  <c:v>39910</c:v>
                </c:pt>
                <c:pt idx="4886">
                  <c:v>39690</c:v>
                </c:pt>
                <c:pt idx="4887">
                  <c:v>39910</c:v>
                </c:pt>
                <c:pt idx="4888">
                  <c:v>125833</c:v>
                </c:pt>
                <c:pt idx="4889">
                  <c:v>125833</c:v>
                </c:pt>
                <c:pt idx="4890">
                  <c:v>123737</c:v>
                </c:pt>
                <c:pt idx="4891">
                  <c:v>93638</c:v>
                </c:pt>
                <c:pt idx="4892">
                  <c:v>39910</c:v>
                </c:pt>
                <c:pt idx="4893">
                  <c:v>125833</c:v>
                </c:pt>
                <c:pt idx="4894">
                  <c:v>93638</c:v>
                </c:pt>
                <c:pt idx="4895">
                  <c:v>70713</c:v>
                </c:pt>
                <c:pt idx="4896">
                  <c:v>57197</c:v>
                </c:pt>
                <c:pt idx="4897">
                  <c:v>125833</c:v>
                </c:pt>
                <c:pt idx="4898">
                  <c:v>125833</c:v>
                </c:pt>
                <c:pt idx="4899">
                  <c:v>39690</c:v>
                </c:pt>
                <c:pt idx="4900">
                  <c:v>123737</c:v>
                </c:pt>
                <c:pt idx="4901">
                  <c:v>57197</c:v>
                </c:pt>
                <c:pt idx="4902">
                  <c:v>70713</c:v>
                </c:pt>
                <c:pt idx="4903">
                  <c:v>39910</c:v>
                </c:pt>
                <c:pt idx="4904">
                  <c:v>70713</c:v>
                </c:pt>
                <c:pt idx="4905">
                  <c:v>120653</c:v>
                </c:pt>
                <c:pt idx="4906">
                  <c:v>125833</c:v>
                </c:pt>
                <c:pt idx="4907">
                  <c:v>93638</c:v>
                </c:pt>
                <c:pt idx="4908">
                  <c:v>93638</c:v>
                </c:pt>
                <c:pt idx="4909">
                  <c:v>39910</c:v>
                </c:pt>
                <c:pt idx="4910">
                  <c:v>39910</c:v>
                </c:pt>
                <c:pt idx="4911">
                  <c:v>57197</c:v>
                </c:pt>
                <c:pt idx="4912">
                  <c:v>39690</c:v>
                </c:pt>
                <c:pt idx="4913">
                  <c:v>70713</c:v>
                </c:pt>
                <c:pt idx="4914">
                  <c:v>39910</c:v>
                </c:pt>
                <c:pt idx="4915">
                  <c:v>57197</c:v>
                </c:pt>
                <c:pt idx="4916">
                  <c:v>125833</c:v>
                </c:pt>
                <c:pt idx="4917">
                  <c:v>57197</c:v>
                </c:pt>
                <c:pt idx="4918">
                  <c:v>39690</c:v>
                </c:pt>
                <c:pt idx="4919">
                  <c:v>125833</c:v>
                </c:pt>
                <c:pt idx="4920">
                  <c:v>125833</c:v>
                </c:pt>
                <c:pt idx="4921">
                  <c:v>93638</c:v>
                </c:pt>
                <c:pt idx="4922">
                  <c:v>39910</c:v>
                </c:pt>
                <c:pt idx="4923">
                  <c:v>57197</c:v>
                </c:pt>
                <c:pt idx="4924">
                  <c:v>39690</c:v>
                </c:pt>
                <c:pt idx="4925">
                  <c:v>123737</c:v>
                </c:pt>
                <c:pt idx="4926">
                  <c:v>39690</c:v>
                </c:pt>
                <c:pt idx="4927">
                  <c:v>39910</c:v>
                </c:pt>
                <c:pt idx="4928">
                  <c:v>125833</c:v>
                </c:pt>
                <c:pt idx="4929">
                  <c:v>57197</c:v>
                </c:pt>
                <c:pt idx="4930">
                  <c:v>39690</c:v>
                </c:pt>
                <c:pt idx="4931">
                  <c:v>123737</c:v>
                </c:pt>
                <c:pt idx="4932">
                  <c:v>93638</c:v>
                </c:pt>
                <c:pt idx="4933">
                  <c:v>39690</c:v>
                </c:pt>
                <c:pt idx="4934">
                  <c:v>39910</c:v>
                </c:pt>
                <c:pt idx="4935">
                  <c:v>125833</c:v>
                </c:pt>
                <c:pt idx="4936">
                  <c:v>125833</c:v>
                </c:pt>
                <c:pt idx="4937">
                  <c:v>70713</c:v>
                </c:pt>
                <c:pt idx="4938">
                  <c:v>93638</c:v>
                </c:pt>
                <c:pt idx="4939">
                  <c:v>39910</c:v>
                </c:pt>
                <c:pt idx="4940">
                  <c:v>39910</c:v>
                </c:pt>
                <c:pt idx="4941">
                  <c:v>70713</c:v>
                </c:pt>
                <c:pt idx="4942">
                  <c:v>39690</c:v>
                </c:pt>
                <c:pt idx="4943">
                  <c:v>57197</c:v>
                </c:pt>
                <c:pt idx="4944">
                  <c:v>39690</c:v>
                </c:pt>
                <c:pt idx="4945">
                  <c:v>39910</c:v>
                </c:pt>
                <c:pt idx="4946">
                  <c:v>125833</c:v>
                </c:pt>
                <c:pt idx="4947">
                  <c:v>93638</c:v>
                </c:pt>
                <c:pt idx="4948">
                  <c:v>93638</c:v>
                </c:pt>
                <c:pt idx="4949">
                  <c:v>41062</c:v>
                </c:pt>
                <c:pt idx="4950">
                  <c:v>39910</c:v>
                </c:pt>
                <c:pt idx="4951">
                  <c:v>123737</c:v>
                </c:pt>
                <c:pt idx="4952">
                  <c:v>39910</c:v>
                </c:pt>
                <c:pt idx="4953">
                  <c:v>39690</c:v>
                </c:pt>
                <c:pt idx="4954">
                  <c:v>39910</c:v>
                </c:pt>
                <c:pt idx="4955">
                  <c:v>93638</c:v>
                </c:pt>
                <c:pt idx="4956">
                  <c:v>39910</c:v>
                </c:pt>
                <c:pt idx="4957">
                  <c:v>41062</c:v>
                </c:pt>
                <c:pt idx="4958">
                  <c:v>39910</c:v>
                </c:pt>
                <c:pt idx="4959">
                  <c:v>125833</c:v>
                </c:pt>
                <c:pt idx="4960">
                  <c:v>125833</c:v>
                </c:pt>
                <c:pt idx="4961">
                  <c:v>39910</c:v>
                </c:pt>
                <c:pt idx="4962">
                  <c:v>39910</c:v>
                </c:pt>
                <c:pt idx="4963">
                  <c:v>39690</c:v>
                </c:pt>
                <c:pt idx="4964">
                  <c:v>123737</c:v>
                </c:pt>
                <c:pt idx="4965">
                  <c:v>70713</c:v>
                </c:pt>
                <c:pt idx="4966">
                  <c:v>70713</c:v>
                </c:pt>
                <c:pt idx="4967">
                  <c:v>57197</c:v>
                </c:pt>
                <c:pt idx="4968">
                  <c:v>39910</c:v>
                </c:pt>
                <c:pt idx="4969">
                  <c:v>125833</c:v>
                </c:pt>
                <c:pt idx="4970">
                  <c:v>39910</c:v>
                </c:pt>
                <c:pt idx="4971">
                  <c:v>93638</c:v>
                </c:pt>
                <c:pt idx="4972">
                  <c:v>93638</c:v>
                </c:pt>
                <c:pt idx="4973">
                  <c:v>57197</c:v>
                </c:pt>
                <c:pt idx="4974">
                  <c:v>70713</c:v>
                </c:pt>
                <c:pt idx="4975">
                  <c:v>57197</c:v>
                </c:pt>
                <c:pt idx="4976">
                  <c:v>39910</c:v>
                </c:pt>
                <c:pt idx="4977">
                  <c:v>39690</c:v>
                </c:pt>
                <c:pt idx="4978">
                  <c:v>93638</c:v>
                </c:pt>
                <c:pt idx="4979">
                  <c:v>39910</c:v>
                </c:pt>
                <c:pt idx="4980">
                  <c:v>39910</c:v>
                </c:pt>
                <c:pt idx="4981">
                  <c:v>93638</c:v>
                </c:pt>
                <c:pt idx="4982">
                  <c:v>93638</c:v>
                </c:pt>
                <c:pt idx="4983">
                  <c:v>125833</c:v>
                </c:pt>
                <c:pt idx="4984">
                  <c:v>39690</c:v>
                </c:pt>
                <c:pt idx="4985">
                  <c:v>125833</c:v>
                </c:pt>
                <c:pt idx="4986">
                  <c:v>39910</c:v>
                </c:pt>
                <c:pt idx="4987">
                  <c:v>125833</c:v>
                </c:pt>
                <c:pt idx="4988">
                  <c:v>39910</c:v>
                </c:pt>
                <c:pt idx="4989">
                  <c:v>125833</c:v>
                </c:pt>
                <c:pt idx="4990">
                  <c:v>39690</c:v>
                </c:pt>
                <c:pt idx="4991">
                  <c:v>125833</c:v>
                </c:pt>
                <c:pt idx="4992">
                  <c:v>39910</c:v>
                </c:pt>
                <c:pt idx="4993">
                  <c:v>39910</c:v>
                </c:pt>
                <c:pt idx="4994">
                  <c:v>39910</c:v>
                </c:pt>
                <c:pt idx="4995">
                  <c:v>39910</c:v>
                </c:pt>
                <c:pt idx="4996">
                  <c:v>123737</c:v>
                </c:pt>
                <c:pt idx="4997">
                  <c:v>39910</c:v>
                </c:pt>
                <c:pt idx="4998">
                  <c:v>70713</c:v>
                </c:pt>
                <c:pt idx="4999">
                  <c:v>123737</c:v>
                </c:pt>
                <c:pt idx="5000">
                  <c:v>123737</c:v>
                </c:pt>
                <c:pt idx="5001">
                  <c:v>39690</c:v>
                </c:pt>
                <c:pt idx="5002">
                  <c:v>39910</c:v>
                </c:pt>
                <c:pt idx="5003">
                  <c:v>93638</c:v>
                </c:pt>
                <c:pt idx="5004">
                  <c:v>39910</c:v>
                </c:pt>
                <c:pt idx="5005">
                  <c:v>39910</c:v>
                </c:pt>
                <c:pt idx="5006">
                  <c:v>57197</c:v>
                </c:pt>
                <c:pt idx="5007">
                  <c:v>39690</c:v>
                </c:pt>
                <c:pt idx="5008">
                  <c:v>39910</c:v>
                </c:pt>
                <c:pt idx="5009">
                  <c:v>39690</c:v>
                </c:pt>
                <c:pt idx="5010">
                  <c:v>39690</c:v>
                </c:pt>
                <c:pt idx="5011">
                  <c:v>39910</c:v>
                </c:pt>
                <c:pt idx="5012">
                  <c:v>39910</c:v>
                </c:pt>
                <c:pt idx="5013">
                  <c:v>125833</c:v>
                </c:pt>
                <c:pt idx="5014">
                  <c:v>70713</c:v>
                </c:pt>
                <c:pt idx="5015">
                  <c:v>70713</c:v>
                </c:pt>
                <c:pt idx="5016">
                  <c:v>39910</c:v>
                </c:pt>
                <c:pt idx="5017">
                  <c:v>39910</c:v>
                </c:pt>
                <c:pt idx="5018">
                  <c:v>93638</c:v>
                </c:pt>
                <c:pt idx="5019">
                  <c:v>39910</c:v>
                </c:pt>
                <c:pt idx="5020">
                  <c:v>39690</c:v>
                </c:pt>
                <c:pt idx="5021">
                  <c:v>39690</c:v>
                </c:pt>
                <c:pt idx="5022">
                  <c:v>39910</c:v>
                </c:pt>
                <c:pt idx="5023">
                  <c:v>39910</c:v>
                </c:pt>
                <c:pt idx="5024">
                  <c:v>93638</c:v>
                </c:pt>
                <c:pt idx="5025">
                  <c:v>39690</c:v>
                </c:pt>
                <c:pt idx="5026">
                  <c:v>70713</c:v>
                </c:pt>
                <c:pt idx="5027">
                  <c:v>123737</c:v>
                </c:pt>
                <c:pt idx="5028">
                  <c:v>39910</c:v>
                </c:pt>
                <c:pt idx="5029">
                  <c:v>125833</c:v>
                </c:pt>
                <c:pt idx="5030">
                  <c:v>39910</c:v>
                </c:pt>
                <c:pt idx="5031">
                  <c:v>125833</c:v>
                </c:pt>
                <c:pt idx="5032">
                  <c:v>39910</c:v>
                </c:pt>
                <c:pt idx="5033">
                  <c:v>125833</c:v>
                </c:pt>
                <c:pt idx="5034">
                  <c:v>39690</c:v>
                </c:pt>
                <c:pt idx="5035">
                  <c:v>39910</c:v>
                </c:pt>
                <c:pt idx="5036">
                  <c:v>39910</c:v>
                </c:pt>
                <c:pt idx="5037">
                  <c:v>39910</c:v>
                </c:pt>
                <c:pt idx="5038">
                  <c:v>39690</c:v>
                </c:pt>
                <c:pt idx="5039">
                  <c:v>39690</c:v>
                </c:pt>
                <c:pt idx="5040">
                  <c:v>39910</c:v>
                </c:pt>
                <c:pt idx="5041">
                  <c:v>57197</c:v>
                </c:pt>
                <c:pt idx="5042">
                  <c:v>39690</c:v>
                </c:pt>
                <c:pt idx="5043">
                  <c:v>39910</c:v>
                </c:pt>
                <c:pt idx="5044">
                  <c:v>57197</c:v>
                </c:pt>
                <c:pt idx="5045">
                  <c:v>39910</c:v>
                </c:pt>
                <c:pt idx="5046">
                  <c:v>70713</c:v>
                </c:pt>
                <c:pt idx="5047">
                  <c:v>57197</c:v>
                </c:pt>
                <c:pt idx="5048">
                  <c:v>39910</c:v>
                </c:pt>
                <c:pt idx="5049">
                  <c:v>123737</c:v>
                </c:pt>
                <c:pt idx="5050">
                  <c:v>93638</c:v>
                </c:pt>
                <c:pt idx="5051">
                  <c:v>125833</c:v>
                </c:pt>
                <c:pt idx="5052">
                  <c:v>39910</c:v>
                </c:pt>
                <c:pt idx="5053">
                  <c:v>57197</c:v>
                </c:pt>
                <c:pt idx="5054">
                  <c:v>125833</c:v>
                </c:pt>
                <c:pt idx="5055">
                  <c:v>93638</c:v>
                </c:pt>
                <c:pt idx="5056">
                  <c:v>93638</c:v>
                </c:pt>
                <c:pt idx="5057">
                  <c:v>125833</c:v>
                </c:pt>
                <c:pt idx="5058">
                  <c:v>39690</c:v>
                </c:pt>
                <c:pt idx="5059">
                  <c:v>125833</c:v>
                </c:pt>
                <c:pt idx="5060">
                  <c:v>93638</c:v>
                </c:pt>
                <c:pt idx="5061">
                  <c:v>125833</c:v>
                </c:pt>
                <c:pt idx="5062">
                  <c:v>39910</c:v>
                </c:pt>
                <c:pt idx="5063">
                  <c:v>42988</c:v>
                </c:pt>
                <c:pt idx="5064">
                  <c:v>39910</c:v>
                </c:pt>
                <c:pt idx="5065">
                  <c:v>93638</c:v>
                </c:pt>
                <c:pt idx="5066">
                  <c:v>93638</c:v>
                </c:pt>
                <c:pt idx="5067">
                  <c:v>39910</c:v>
                </c:pt>
                <c:pt idx="5068">
                  <c:v>93638</c:v>
                </c:pt>
                <c:pt idx="5069">
                  <c:v>125833</c:v>
                </c:pt>
                <c:pt idx="5070">
                  <c:v>93638</c:v>
                </c:pt>
                <c:pt idx="5071">
                  <c:v>39910</c:v>
                </c:pt>
                <c:pt idx="5072">
                  <c:v>39910</c:v>
                </c:pt>
                <c:pt idx="5073">
                  <c:v>57197</c:v>
                </c:pt>
                <c:pt idx="5074">
                  <c:v>125833</c:v>
                </c:pt>
                <c:pt idx="5075">
                  <c:v>39910</c:v>
                </c:pt>
                <c:pt idx="5076">
                  <c:v>125833</c:v>
                </c:pt>
                <c:pt idx="5077">
                  <c:v>39910</c:v>
                </c:pt>
                <c:pt idx="5078">
                  <c:v>70713</c:v>
                </c:pt>
                <c:pt idx="5079">
                  <c:v>93638</c:v>
                </c:pt>
                <c:pt idx="5080">
                  <c:v>39910</c:v>
                </c:pt>
                <c:pt idx="5081">
                  <c:v>39910</c:v>
                </c:pt>
                <c:pt idx="5082">
                  <c:v>93638</c:v>
                </c:pt>
                <c:pt idx="5083">
                  <c:v>39910</c:v>
                </c:pt>
                <c:pt idx="5084">
                  <c:v>70713</c:v>
                </c:pt>
                <c:pt idx="5085">
                  <c:v>39910</c:v>
                </c:pt>
                <c:pt idx="5086">
                  <c:v>125833</c:v>
                </c:pt>
                <c:pt idx="5087">
                  <c:v>39690</c:v>
                </c:pt>
                <c:pt idx="5088">
                  <c:v>57197</c:v>
                </c:pt>
                <c:pt idx="5089">
                  <c:v>123737</c:v>
                </c:pt>
                <c:pt idx="5090">
                  <c:v>39910</c:v>
                </c:pt>
                <c:pt idx="5091">
                  <c:v>39690</c:v>
                </c:pt>
                <c:pt idx="5092">
                  <c:v>125833</c:v>
                </c:pt>
                <c:pt idx="5093">
                  <c:v>93638</c:v>
                </c:pt>
                <c:pt idx="5094">
                  <c:v>93638</c:v>
                </c:pt>
                <c:pt idx="5095">
                  <c:v>39690</c:v>
                </c:pt>
                <c:pt idx="5096">
                  <c:v>39910</c:v>
                </c:pt>
                <c:pt idx="5097">
                  <c:v>70713</c:v>
                </c:pt>
                <c:pt idx="5098">
                  <c:v>93638</c:v>
                </c:pt>
                <c:pt idx="5099">
                  <c:v>39910</c:v>
                </c:pt>
                <c:pt idx="5100">
                  <c:v>39910</c:v>
                </c:pt>
                <c:pt idx="5101">
                  <c:v>39910</c:v>
                </c:pt>
                <c:pt idx="5102">
                  <c:v>39910</c:v>
                </c:pt>
                <c:pt idx="5103">
                  <c:v>125833</c:v>
                </c:pt>
                <c:pt idx="5104">
                  <c:v>93638</c:v>
                </c:pt>
                <c:pt idx="5105">
                  <c:v>39910</c:v>
                </c:pt>
                <c:pt idx="5106">
                  <c:v>39910</c:v>
                </c:pt>
                <c:pt idx="5107">
                  <c:v>39910</c:v>
                </c:pt>
                <c:pt idx="5108">
                  <c:v>70713</c:v>
                </c:pt>
                <c:pt idx="5109">
                  <c:v>70713</c:v>
                </c:pt>
                <c:pt idx="5110">
                  <c:v>39910</c:v>
                </c:pt>
                <c:pt idx="5111">
                  <c:v>39910</c:v>
                </c:pt>
                <c:pt idx="5112">
                  <c:v>57197</c:v>
                </c:pt>
                <c:pt idx="5113">
                  <c:v>125833</c:v>
                </c:pt>
                <c:pt idx="5114">
                  <c:v>125833</c:v>
                </c:pt>
                <c:pt idx="5115">
                  <c:v>39910</c:v>
                </c:pt>
                <c:pt idx="5116">
                  <c:v>125833</c:v>
                </c:pt>
                <c:pt idx="5117">
                  <c:v>93638</c:v>
                </c:pt>
                <c:pt idx="5118">
                  <c:v>57197</c:v>
                </c:pt>
                <c:pt idx="5119">
                  <c:v>39910</c:v>
                </c:pt>
                <c:pt idx="5120">
                  <c:v>39690</c:v>
                </c:pt>
                <c:pt idx="5121">
                  <c:v>39910</c:v>
                </c:pt>
                <c:pt idx="5122">
                  <c:v>57197</c:v>
                </c:pt>
                <c:pt idx="5123">
                  <c:v>125833</c:v>
                </c:pt>
                <c:pt idx="5124">
                  <c:v>39690</c:v>
                </c:pt>
                <c:pt idx="5125">
                  <c:v>39910</c:v>
                </c:pt>
                <c:pt idx="5126">
                  <c:v>57197</c:v>
                </c:pt>
                <c:pt idx="5127">
                  <c:v>125833</c:v>
                </c:pt>
                <c:pt idx="5128">
                  <c:v>39910</c:v>
                </c:pt>
                <c:pt idx="5129">
                  <c:v>37392</c:v>
                </c:pt>
                <c:pt idx="5130">
                  <c:v>39910</c:v>
                </c:pt>
                <c:pt idx="5131">
                  <c:v>39910</c:v>
                </c:pt>
                <c:pt idx="5132">
                  <c:v>39910</c:v>
                </c:pt>
                <c:pt idx="5133">
                  <c:v>39910</c:v>
                </c:pt>
                <c:pt idx="5134">
                  <c:v>39690</c:v>
                </c:pt>
                <c:pt idx="5135">
                  <c:v>39910</c:v>
                </c:pt>
                <c:pt idx="5136">
                  <c:v>57197</c:v>
                </c:pt>
                <c:pt idx="5137">
                  <c:v>93638</c:v>
                </c:pt>
                <c:pt idx="5138">
                  <c:v>39910</c:v>
                </c:pt>
                <c:pt idx="5139">
                  <c:v>123737</c:v>
                </c:pt>
                <c:pt idx="5140">
                  <c:v>39910</c:v>
                </c:pt>
                <c:pt idx="5141">
                  <c:v>39910</c:v>
                </c:pt>
                <c:pt idx="5142">
                  <c:v>125833</c:v>
                </c:pt>
                <c:pt idx="5143">
                  <c:v>70713</c:v>
                </c:pt>
                <c:pt idx="5144">
                  <c:v>93638</c:v>
                </c:pt>
                <c:pt idx="5145">
                  <c:v>125833</c:v>
                </c:pt>
                <c:pt idx="5146">
                  <c:v>39690</c:v>
                </c:pt>
                <c:pt idx="5147">
                  <c:v>39910</c:v>
                </c:pt>
                <c:pt idx="5148">
                  <c:v>39910</c:v>
                </c:pt>
                <c:pt idx="5149">
                  <c:v>125833</c:v>
                </c:pt>
                <c:pt idx="5150">
                  <c:v>57197</c:v>
                </c:pt>
                <c:pt idx="5151">
                  <c:v>39690</c:v>
                </c:pt>
                <c:pt idx="5152">
                  <c:v>39910</c:v>
                </c:pt>
                <c:pt idx="5153">
                  <c:v>39910</c:v>
                </c:pt>
                <c:pt idx="5154">
                  <c:v>93638</c:v>
                </c:pt>
                <c:pt idx="5155">
                  <c:v>34875</c:v>
                </c:pt>
                <c:pt idx="5156">
                  <c:v>70713</c:v>
                </c:pt>
                <c:pt idx="5157">
                  <c:v>39690</c:v>
                </c:pt>
                <c:pt idx="5158">
                  <c:v>93638</c:v>
                </c:pt>
                <c:pt idx="5159">
                  <c:v>125833</c:v>
                </c:pt>
                <c:pt idx="5160">
                  <c:v>39690</c:v>
                </c:pt>
                <c:pt idx="5161">
                  <c:v>39910</c:v>
                </c:pt>
                <c:pt idx="5162">
                  <c:v>39910</c:v>
                </c:pt>
                <c:pt idx="5163">
                  <c:v>39910</c:v>
                </c:pt>
                <c:pt idx="5164">
                  <c:v>93638</c:v>
                </c:pt>
                <c:pt idx="5165">
                  <c:v>125833</c:v>
                </c:pt>
                <c:pt idx="5166">
                  <c:v>70713</c:v>
                </c:pt>
                <c:pt idx="5167">
                  <c:v>125833</c:v>
                </c:pt>
                <c:pt idx="5168">
                  <c:v>93638</c:v>
                </c:pt>
                <c:pt idx="5169">
                  <c:v>39690</c:v>
                </c:pt>
                <c:pt idx="5170">
                  <c:v>125833</c:v>
                </c:pt>
                <c:pt idx="5171">
                  <c:v>39910</c:v>
                </c:pt>
                <c:pt idx="5172">
                  <c:v>39910</c:v>
                </c:pt>
                <c:pt idx="5173">
                  <c:v>39690</c:v>
                </c:pt>
                <c:pt idx="5174">
                  <c:v>57197</c:v>
                </c:pt>
                <c:pt idx="5175">
                  <c:v>39690</c:v>
                </c:pt>
                <c:pt idx="5176">
                  <c:v>70713</c:v>
                </c:pt>
                <c:pt idx="5177">
                  <c:v>39910</c:v>
                </c:pt>
                <c:pt idx="5178">
                  <c:v>39910</c:v>
                </c:pt>
                <c:pt idx="5179">
                  <c:v>39910</c:v>
                </c:pt>
                <c:pt idx="5180">
                  <c:v>93638</c:v>
                </c:pt>
                <c:pt idx="5181">
                  <c:v>41062</c:v>
                </c:pt>
                <c:pt idx="5182">
                  <c:v>93638</c:v>
                </c:pt>
                <c:pt idx="5183">
                  <c:v>93638</c:v>
                </c:pt>
                <c:pt idx="5184">
                  <c:v>93638</c:v>
                </c:pt>
                <c:pt idx="5185">
                  <c:v>93638</c:v>
                </c:pt>
                <c:pt idx="5186">
                  <c:v>39910</c:v>
                </c:pt>
                <c:pt idx="5187">
                  <c:v>125833</c:v>
                </c:pt>
                <c:pt idx="5188">
                  <c:v>93638</c:v>
                </c:pt>
                <c:pt idx="5189">
                  <c:v>39910</c:v>
                </c:pt>
                <c:pt idx="5190">
                  <c:v>93638</c:v>
                </c:pt>
                <c:pt idx="5191">
                  <c:v>57197</c:v>
                </c:pt>
                <c:pt idx="5192">
                  <c:v>93638</c:v>
                </c:pt>
                <c:pt idx="5193">
                  <c:v>39690</c:v>
                </c:pt>
                <c:pt idx="5194">
                  <c:v>93638</c:v>
                </c:pt>
                <c:pt idx="5195">
                  <c:v>93638</c:v>
                </c:pt>
                <c:pt idx="5196">
                  <c:v>93638</c:v>
                </c:pt>
                <c:pt idx="5197">
                  <c:v>39690</c:v>
                </c:pt>
                <c:pt idx="5198">
                  <c:v>57197</c:v>
                </c:pt>
                <c:pt idx="5199">
                  <c:v>93638</c:v>
                </c:pt>
                <c:pt idx="5200">
                  <c:v>39910</c:v>
                </c:pt>
                <c:pt idx="5201">
                  <c:v>39690</c:v>
                </c:pt>
                <c:pt idx="5202">
                  <c:v>93638</c:v>
                </c:pt>
                <c:pt idx="5203">
                  <c:v>70713</c:v>
                </c:pt>
                <c:pt idx="5204">
                  <c:v>39690</c:v>
                </c:pt>
                <c:pt idx="5205">
                  <c:v>37392</c:v>
                </c:pt>
                <c:pt idx="5206">
                  <c:v>39910</c:v>
                </c:pt>
                <c:pt idx="5207">
                  <c:v>57197</c:v>
                </c:pt>
                <c:pt idx="5208">
                  <c:v>39910</c:v>
                </c:pt>
                <c:pt idx="5209">
                  <c:v>39910</c:v>
                </c:pt>
                <c:pt idx="5210">
                  <c:v>93638</c:v>
                </c:pt>
                <c:pt idx="5211">
                  <c:v>70713</c:v>
                </c:pt>
                <c:pt idx="5212">
                  <c:v>39690</c:v>
                </c:pt>
                <c:pt idx="5213">
                  <c:v>39910</c:v>
                </c:pt>
                <c:pt idx="5214">
                  <c:v>39910</c:v>
                </c:pt>
                <c:pt idx="5215">
                  <c:v>93638</c:v>
                </c:pt>
                <c:pt idx="5216">
                  <c:v>39910</c:v>
                </c:pt>
                <c:pt idx="5217">
                  <c:v>39690</c:v>
                </c:pt>
                <c:pt idx="5218">
                  <c:v>93638</c:v>
                </c:pt>
                <c:pt idx="5219">
                  <c:v>70713</c:v>
                </c:pt>
                <c:pt idx="5220">
                  <c:v>39910</c:v>
                </c:pt>
                <c:pt idx="5221">
                  <c:v>39690</c:v>
                </c:pt>
                <c:pt idx="5222">
                  <c:v>125833</c:v>
                </c:pt>
                <c:pt idx="5223">
                  <c:v>125833</c:v>
                </c:pt>
                <c:pt idx="5224">
                  <c:v>39690</c:v>
                </c:pt>
                <c:pt idx="5225">
                  <c:v>39690</c:v>
                </c:pt>
                <c:pt idx="5226">
                  <c:v>39910</c:v>
                </c:pt>
                <c:pt idx="5227">
                  <c:v>39910</c:v>
                </c:pt>
                <c:pt idx="5228">
                  <c:v>70713</c:v>
                </c:pt>
                <c:pt idx="5229">
                  <c:v>39910</c:v>
                </c:pt>
                <c:pt idx="5230">
                  <c:v>57197</c:v>
                </c:pt>
                <c:pt idx="5231">
                  <c:v>37392</c:v>
                </c:pt>
                <c:pt idx="5232">
                  <c:v>93638</c:v>
                </c:pt>
                <c:pt idx="5233">
                  <c:v>57197</c:v>
                </c:pt>
                <c:pt idx="5234">
                  <c:v>125833</c:v>
                </c:pt>
                <c:pt idx="5235">
                  <c:v>42988</c:v>
                </c:pt>
                <c:pt idx="5236">
                  <c:v>57197</c:v>
                </c:pt>
                <c:pt idx="5237">
                  <c:v>93638</c:v>
                </c:pt>
                <c:pt idx="5238">
                  <c:v>93638</c:v>
                </c:pt>
                <c:pt idx="5239">
                  <c:v>93638</c:v>
                </c:pt>
                <c:pt idx="5240">
                  <c:v>70713</c:v>
                </c:pt>
                <c:pt idx="5241">
                  <c:v>70713</c:v>
                </c:pt>
                <c:pt idx="5242">
                  <c:v>39690</c:v>
                </c:pt>
                <c:pt idx="5243">
                  <c:v>125833</c:v>
                </c:pt>
                <c:pt idx="5244">
                  <c:v>57197</c:v>
                </c:pt>
                <c:pt idx="5245">
                  <c:v>125833</c:v>
                </c:pt>
                <c:pt idx="5246">
                  <c:v>70713</c:v>
                </c:pt>
                <c:pt idx="5247">
                  <c:v>93638</c:v>
                </c:pt>
                <c:pt idx="5248">
                  <c:v>57197</c:v>
                </c:pt>
                <c:pt idx="5249">
                  <c:v>39910</c:v>
                </c:pt>
                <c:pt idx="5250">
                  <c:v>125833</c:v>
                </c:pt>
                <c:pt idx="5251">
                  <c:v>57197</c:v>
                </c:pt>
                <c:pt idx="5252">
                  <c:v>93638</c:v>
                </c:pt>
                <c:pt idx="5253">
                  <c:v>93638</c:v>
                </c:pt>
                <c:pt idx="5254">
                  <c:v>57197</c:v>
                </c:pt>
                <c:pt idx="5255">
                  <c:v>57197</c:v>
                </c:pt>
                <c:pt idx="5256">
                  <c:v>93638</c:v>
                </c:pt>
                <c:pt idx="5257">
                  <c:v>93638</c:v>
                </c:pt>
                <c:pt idx="5258">
                  <c:v>93638</c:v>
                </c:pt>
                <c:pt idx="5259">
                  <c:v>125833</c:v>
                </c:pt>
                <c:pt idx="5260">
                  <c:v>123737</c:v>
                </c:pt>
                <c:pt idx="5261">
                  <c:v>39690</c:v>
                </c:pt>
                <c:pt idx="5262">
                  <c:v>39690</c:v>
                </c:pt>
                <c:pt idx="5263">
                  <c:v>42988</c:v>
                </c:pt>
                <c:pt idx="5264">
                  <c:v>39910</c:v>
                </c:pt>
                <c:pt idx="5265">
                  <c:v>57197</c:v>
                </c:pt>
                <c:pt idx="5266">
                  <c:v>39910</c:v>
                </c:pt>
                <c:pt idx="5267">
                  <c:v>39690</c:v>
                </c:pt>
                <c:pt idx="5268">
                  <c:v>125833</c:v>
                </c:pt>
                <c:pt idx="5269">
                  <c:v>39690</c:v>
                </c:pt>
                <c:pt idx="5270">
                  <c:v>125833</c:v>
                </c:pt>
                <c:pt idx="5271">
                  <c:v>70713</c:v>
                </c:pt>
                <c:pt idx="5272">
                  <c:v>93638</c:v>
                </c:pt>
                <c:pt idx="5273">
                  <c:v>57197</c:v>
                </c:pt>
                <c:pt idx="5274">
                  <c:v>39690</c:v>
                </c:pt>
                <c:pt idx="5275">
                  <c:v>125833</c:v>
                </c:pt>
                <c:pt idx="5276">
                  <c:v>42988</c:v>
                </c:pt>
                <c:pt idx="5277">
                  <c:v>57197</c:v>
                </c:pt>
                <c:pt idx="5278">
                  <c:v>39690</c:v>
                </c:pt>
                <c:pt idx="5279">
                  <c:v>93638</c:v>
                </c:pt>
                <c:pt idx="5280">
                  <c:v>70713</c:v>
                </c:pt>
                <c:pt idx="5281">
                  <c:v>39910</c:v>
                </c:pt>
                <c:pt idx="5282">
                  <c:v>93638</c:v>
                </c:pt>
                <c:pt idx="5283">
                  <c:v>93638</c:v>
                </c:pt>
                <c:pt idx="5284">
                  <c:v>39910</c:v>
                </c:pt>
                <c:pt idx="5285">
                  <c:v>70713</c:v>
                </c:pt>
                <c:pt idx="5286">
                  <c:v>93638</c:v>
                </c:pt>
                <c:pt idx="5287">
                  <c:v>125833</c:v>
                </c:pt>
                <c:pt idx="5288">
                  <c:v>93638</c:v>
                </c:pt>
                <c:pt idx="5289">
                  <c:v>34875</c:v>
                </c:pt>
                <c:pt idx="5290">
                  <c:v>70713</c:v>
                </c:pt>
                <c:pt idx="5291">
                  <c:v>39910</c:v>
                </c:pt>
                <c:pt idx="5292">
                  <c:v>123737</c:v>
                </c:pt>
                <c:pt idx="5293">
                  <c:v>39910</c:v>
                </c:pt>
                <c:pt idx="5294">
                  <c:v>125833</c:v>
                </c:pt>
                <c:pt idx="5295">
                  <c:v>125833</c:v>
                </c:pt>
                <c:pt idx="5296">
                  <c:v>39910</c:v>
                </c:pt>
                <c:pt idx="5297">
                  <c:v>39910</c:v>
                </c:pt>
                <c:pt idx="5298">
                  <c:v>125833</c:v>
                </c:pt>
                <c:pt idx="5299">
                  <c:v>39910</c:v>
                </c:pt>
                <c:pt idx="5300">
                  <c:v>57197</c:v>
                </c:pt>
                <c:pt idx="5301">
                  <c:v>125833</c:v>
                </c:pt>
                <c:pt idx="5302">
                  <c:v>57197</c:v>
                </c:pt>
                <c:pt idx="5303">
                  <c:v>125833</c:v>
                </c:pt>
                <c:pt idx="5304">
                  <c:v>42988</c:v>
                </c:pt>
                <c:pt idx="5305">
                  <c:v>39910</c:v>
                </c:pt>
                <c:pt idx="5306">
                  <c:v>39690</c:v>
                </c:pt>
                <c:pt idx="5307">
                  <c:v>70713</c:v>
                </c:pt>
                <c:pt idx="5308">
                  <c:v>39690</c:v>
                </c:pt>
                <c:pt idx="5309">
                  <c:v>39910</c:v>
                </c:pt>
                <c:pt idx="5310">
                  <c:v>39910</c:v>
                </c:pt>
                <c:pt idx="5311">
                  <c:v>93638</c:v>
                </c:pt>
                <c:pt idx="5312">
                  <c:v>57197</c:v>
                </c:pt>
                <c:pt idx="5313">
                  <c:v>93638</c:v>
                </c:pt>
                <c:pt idx="5314">
                  <c:v>57197</c:v>
                </c:pt>
                <c:pt idx="5315">
                  <c:v>70713</c:v>
                </c:pt>
                <c:pt idx="5316">
                  <c:v>125833</c:v>
                </c:pt>
                <c:pt idx="5317">
                  <c:v>39910</c:v>
                </c:pt>
                <c:pt idx="5318">
                  <c:v>125833</c:v>
                </c:pt>
                <c:pt idx="5319">
                  <c:v>39690</c:v>
                </c:pt>
                <c:pt idx="5320">
                  <c:v>70713</c:v>
                </c:pt>
                <c:pt idx="5321">
                  <c:v>123737</c:v>
                </c:pt>
                <c:pt idx="5322">
                  <c:v>70713</c:v>
                </c:pt>
                <c:pt idx="5323">
                  <c:v>70713</c:v>
                </c:pt>
                <c:pt idx="5324">
                  <c:v>57197</c:v>
                </c:pt>
                <c:pt idx="5325">
                  <c:v>70713</c:v>
                </c:pt>
                <c:pt idx="5326">
                  <c:v>39910</c:v>
                </c:pt>
                <c:pt idx="5327">
                  <c:v>125833</c:v>
                </c:pt>
                <c:pt idx="5328">
                  <c:v>57197</c:v>
                </c:pt>
                <c:pt idx="5329">
                  <c:v>57197</c:v>
                </c:pt>
                <c:pt idx="5330">
                  <c:v>123737</c:v>
                </c:pt>
                <c:pt idx="5331">
                  <c:v>57197</c:v>
                </c:pt>
                <c:pt idx="5332">
                  <c:v>39690</c:v>
                </c:pt>
                <c:pt idx="5333">
                  <c:v>39910</c:v>
                </c:pt>
                <c:pt idx="5334">
                  <c:v>93638</c:v>
                </c:pt>
                <c:pt idx="5335">
                  <c:v>39910</c:v>
                </c:pt>
                <c:pt idx="5336">
                  <c:v>39690</c:v>
                </c:pt>
                <c:pt idx="5337">
                  <c:v>39690</c:v>
                </c:pt>
                <c:pt idx="5338">
                  <c:v>39690</c:v>
                </c:pt>
                <c:pt idx="5339">
                  <c:v>57197</c:v>
                </c:pt>
                <c:pt idx="5340">
                  <c:v>39690</c:v>
                </c:pt>
                <c:pt idx="5341">
                  <c:v>39910</c:v>
                </c:pt>
                <c:pt idx="5342">
                  <c:v>37392</c:v>
                </c:pt>
                <c:pt idx="5343">
                  <c:v>57197</c:v>
                </c:pt>
                <c:pt idx="5344">
                  <c:v>93638</c:v>
                </c:pt>
                <c:pt idx="5345">
                  <c:v>57197</c:v>
                </c:pt>
                <c:pt idx="5346">
                  <c:v>93638</c:v>
                </c:pt>
                <c:pt idx="5347">
                  <c:v>93638</c:v>
                </c:pt>
                <c:pt idx="5348">
                  <c:v>37392</c:v>
                </c:pt>
                <c:pt idx="5349">
                  <c:v>57197</c:v>
                </c:pt>
                <c:pt idx="5350">
                  <c:v>93638</c:v>
                </c:pt>
                <c:pt idx="5351">
                  <c:v>93638</c:v>
                </c:pt>
                <c:pt idx="5352">
                  <c:v>125833</c:v>
                </c:pt>
                <c:pt idx="5353">
                  <c:v>39910</c:v>
                </c:pt>
                <c:pt idx="5354">
                  <c:v>93638</c:v>
                </c:pt>
                <c:pt idx="5355">
                  <c:v>93638</c:v>
                </c:pt>
                <c:pt idx="5356">
                  <c:v>57197</c:v>
                </c:pt>
                <c:pt idx="5357">
                  <c:v>93638</c:v>
                </c:pt>
                <c:pt idx="5358">
                  <c:v>125833</c:v>
                </c:pt>
                <c:pt idx="5359">
                  <c:v>57197</c:v>
                </c:pt>
                <c:pt idx="5360">
                  <c:v>125833</c:v>
                </c:pt>
                <c:pt idx="5361">
                  <c:v>37392</c:v>
                </c:pt>
                <c:pt idx="5362">
                  <c:v>42988</c:v>
                </c:pt>
                <c:pt idx="5363">
                  <c:v>37392</c:v>
                </c:pt>
                <c:pt idx="5364">
                  <c:v>70713</c:v>
                </c:pt>
                <c:pt idx="5365">
                  <c:v>42988</c:v>
                </c:pt>
                <c:pt idx="5366">
                  <c:v>57197</c:v>
                </c:pt>
                <c:pt idx="5367">
                  <c:v>39910</c:v>
                </c:pt>
                <c:pt idx="5368">
                  <c:v>125833</c:v>
                </c:pt>
                <c:pt idx="5369">
                  <c:v>93638</c:v>
                </c:pt>
                <c:pt idx="5370">
                  <c:v>57197</c:v>
                </c:pt>
                <c:pt idx="5371">
                  <c:v>39690</c:v>
                </c:pt>
                <c:pt idx="5372">
                  <c:v>39910</c:v>
                </c:pt>
                <c:pt idx="5373">
                  <c:v>39690</c:v>
                </c:pt>
                <c:pt idx="5374">
                  <c:v>42988</c:v>
                </c:pt>
                <c:pt idx="5375">
                  <c:v>42988</c:v>
                </c:pt>
                <c:pt idx="5376">
                  <c:v>39910</c:v>
                </c:pt>
                <c:pt idx="5377">
                  <c:v>57197</c:v>
                </c:pt>
                <c:pt idx="5378">
                  <c:v>39910</c:v>
                </c:pt>
                <c:pt idx="5379">
                  <c:v>57197</c:v>
                </c:pt>
                <c:pt idx="5380">
                  <c:v>39690</c:v>
                </c:pt>
                <c:pt idx="5381">
                  <c:v>93638</c:v>
                </c:pt>
                <c:pt idx="5382">
                  <c:v>37392</c:v>
                </c:pt>
                <c:pt idx="5383">
                  <c:v>57197</c:v>
                </c:pt>
                <c:pt idx="5384">
                  <c:v>39690</c:v>
                </c:pt>
                <c:pt idx="5385">
                  <c:v>39910</c:v>
                </c:pt>
                <c:pt idx="5386">
                  <c:v>39690</c:v>
                </c:pt>
                <c:pt idx="5387">
                  <c:v>37392</c:v>
                </c:pt>
                <c:pt idx="5388">
                  <c:v>125833</c:v>
                </c:pt>
                <c:pt idx="5389">
                  <c:v>70713</c:v>
                </c:pt>
                <c:pt idx="5390">
                  <c:v>42988</c:v>
                </c:pt>
                <c:pt idx="5391">
                  <c:v>70713</c:v>
                </c:pt>
                <c:pt idx="5392">
                  <c:v>39910</c:v>
                </c:pt>
                <c:pt idx="5393">
                  <c:v>37392</c:v>
                </c:pt>
                <c:pt idx="5394">
                  <c:v>39910</c:v>
                </c:pt>
                <c:pt idx="5395">
                  <c:v>39910</c:v>
                </c:pt>
                <c:pt idx="5396">
                  <c:v>57197</c:v>
                </c:pt>
                <c:pt idx="5397">
                  <c:v>39910</c:v>
                </c:pt>
                <c:pt idx="5398">
                  <c:v>70713</c:v>
                </c:pt>
                <c:pt idx="5399">
                  <c:v>125833</c:v>
                </c:pt>
                <c:pt idx="5400">
                  <c:v>123737</c:v>
                </c:pt>
                <c:pt idx="5401">
                  <c:v>34875</c:v>
                </c:pt>
                <c:pt idx="5402">
                  <c:v>39690</c:v>
                </c:pt>
                <c:pt idx="5403">
                  <c:v>93638</c:v>
                </c:pt>
                <c:pt idx="5404">
                  <c:v>70713</c:v>
                </c:pt>
                <c:pt idx="5405">
                  <c:v>42988</c:v>
                </c:pt>
                <c:pt idx="5406">
                  <c:v>93638</c:v>
                </c:pt>
                <c:pt idx="5407">
                  <c:v>57197</c:v>
                </c:pt>
                <c:pt idx="5408">
                  <c:v>70713</c:v>
                </c:pt>
                <c:pt idx="5409">
                  <c:v>42988</c:v>
                </c:pt>
                <c:pt idx="5410">
                  <c:v>57197</c:v>
                </c:pt>
                <c:pt idx="5411">
                  <c:v>57197</c:v>
                </c:pt>
                <c:pt idx="5412">
                  <c:v>93638</c:v>
                </c:pt>
                <c:pt idx="5413">
                  <c:v>125833</c:v>
                </c:pt>
                <c:pt idx="5414">
                  <c:v>42988</c:v>
                </c:pt>
                <c:pt idx="5415">
                  <c:v>125833</c:v>
                </c:pt>
                <c:pt idx="5416">
                  <c:v>70713</c:v>
                </c:pt>
                <c:pt idx="5417">
                  <c:v>42988</c:v>
                </c:pt>
                <c:pt idx="5418">
                  <c:v>57197</c:v>
                </c:pt>
                <c:pt idx="5419">
                  <c:v>42988</c:v>
                </c:pt>
                <c:pt idx="5420">
                  <c:v>125833</c:v>
                </c:pt>
                <c:pt idx="5421">
                  <c:v>42988</c:v>
                </c:pt>
                <c:pt idx="5422">
                  <c:v>42988</c:v>
                </c:pt>
                <c:pt idx="5423">
                  <c:v>42988</c:v>
                </c:pt>
                <c:pt idx="5424">
                  <c:v>42988</c:v>
                </c:pt>
                <c:pt idx="5425">
                  <c:v>42988</c:v>
                </c:pt>
                <c:pt idx="5426">
                  <c:v>37392</c:v>
                </c:pt>
                <c:pt idx="5427">
                  <c:v>42988</c:v>
                </c:pt>
                <c:pt idx="5428">
                  <c:v>42988</c:v>
                </c:pt>
                <c:pt idx="5429">
                  <c:v>42988</c:v>
                </c:pt>
                <c:pt idx="5430">
                  <c:v>70713</c:v>
                </c:pt>
                <c:pt idx="5431">
                  <c:v>39910</c:v>
                </c:pt>
                <c:pt idx="5432">
                  <c:v>39910</c:v>
                </c:pt>
                <c:pt idx="5433">
                  <c:v>125833</c:v>
                </c:pt>
                <c:pt idx="5434">
                  <c:v>57197</c:v>
                </c:pt>
                <c:pt idx="5435">
                  <c:v>42988</c:v>
                </c:pt>
                <c:pt idx="5436">
                  <c:v>37392</c:v>
                </c:pt>
                <c:pt idx="5437">
                  <c:v>57197</c:v>
                </c:pt>
                <c:pt idx="5438">
                  <c:v>34875</c:v>
                </c:pt>
                <c:pt idx="5439">
                  <c:v>39690</c:v>
                </c:pt>
                <c:pt idx="5440">
                  <c:v>42988</c:v>
                </c:pt>
                <c:pt idx="5441">
                  <c:v>125833</c:v>
                </c:pt>
                <c:pt idx="5442">
                  <c:v>39910</c:v>
                </c:pt>
                <c:pt idx="5443">
                  <c:v>42988</c:v>
                </c:pt>
                <c:pt idx="5444">
                  <c:v>42988</c:v>
                </c:pt>
                <c:pt idx="5445">
                  <c:v>39690</c:v>
                </c:pt>
                <c:pt idx="5446">
                  <c:v>57197</c:v>
                </c:pt>
                <c:pt idx="5447">
                  <c:v>70713</c:v>
                </c:pt>
                <c:pt idx="5448">
                  <c:v>70713</c:v>
                </c:pt>
                <c:pt idx="5449">
                  <c:v>42988</c:v>
                </c:pt>
                <c:pt idx="5450">
                  <c:v>42988</c:v>
                </c:pt>
                <c:pt idx="5451">
                  <c:v>93638</c:v>
                </c:pt>
                <c:pt idx="5452">
                  <c:v>42988</c:v>
                </c:pt>
                <c:pt idx="5453">
                  <c:v>42988</c:v>
                </c:pt>
                <c:pt idx="5454">
                  <c:v>42988</c:v>
                </c:pt>
                <c:pt idx="5455">
                  <c:v>125833</c:v>
                </c:pt>
                <c:pt idx="5456">
                  <c:v>39910</c:v>
                </c:pt>
                <c:pt idx="5457">
                  <c:v>42988</c:v>
                </c:pt>
                <c:pt idx="5458">
                  <c:v>39690</c:v>
                </c:pt>
                <c:pt idx="5459">
                  <c:v>123737</c:v>
                </c:pt>
                <c:pt idx="5460">
                  <c:v>125833</c:v>
                </c:pt>
                <c:pt idx="5461">
                  <c:v>57197</c:v>
                </c:pt>
                <c:pt idx="5462">
                  <c:v>42988</c:v>
                </c:pt>
                <c:pt idx="5463">
                  <c:v>57197</c:v>
                </c:pt>
                <c:pt idx="5464">
                  <c:v>39910</c:v>
                </c:pt>
                <c:pt idx="5465">
                  <c:v>125833</c:v>
                </c:pt>
                <c:pt idx="5466">
                  <c:v>42988</c:v>
                </c:pt>
                <c:pt idx="5467">
                  <c:v>39910</c:v>
                </c:pt>
                <c:pt idx="5468">
                  <c:v>39690</c:v>
                </c:pt>
                <c:pt idx="5469">
                  <c:v>57197</c:v>
                </c:pt>
                <c:pt idx="5470">
                  <c:v>42988</c:v>
                </c:pt>
                <c:pt idx="5471">
                  <c:v>39910</c:v>
                </c:pt>
                <c:pt idx="5472">
                  <c:v>42988</c:v>
                </c:pt>
                <c:pt idx="5473">
                  <c:v>39910</c:v>
                </c:pt>
                <c:pt idx="5474">
                  <c:v>42988</c:v>
                </c:pt>
                <c:pt idx="5475">
                  <c:v>57197</c:v>
                </c:pt>
                <c:pt idx="5476">
                  <c:v>42988</c:v>
                </c:pt>
                <c:pt idx="5477">
                  <c:v>57197</c:v>
                </c:pt>
                <c:pt idx="5478">
                  <c:v>42988</c:v>
                </c:pt>
                <c:pt idx="5479">
                  <c:v>39690</c:v>
                </c:pt>
                <c:pt idx="5480">
                  <c:v>42988</c:v>
                </c:pt>
                <c:pt idx="5481">
                  <c:v>70713</c:v>
                </c:pt>
                <c:pt idx="5482">
                  <c:v>42988</c:v>
                </c:pt>
                <c:pt idx="5483">
                  <c:v>57197</c:v>
                </c:pt>
                <c:pt idx="5484">
                  <c:v>39690</c:v>
                </c:pt>
                <c:pt idx="5485">
                  <c:v>42988</c:v>
                </c:pt>
                <c:pt idx="5486">
                  <c:v>39910</c:v>
                </c:pt>
                <c:pt idx="5487">
                  <c:v>42988</c:v>
                </c:pt>
                <c:pt idx="5488">
                  <c:v>39910</c:v>
                </c:pt>
                <c:pt idx="5489">
                  <c:v>42988</c:v>
                </c:pt>
                <c:pt idx="5490">
                  <c:v>57197</c:v>
                </c:pt>
                <c:pt idx="5491">
                  <c:v>93638</c:v>
                </c:pt>
                <c:pt idx="5492">
                  <c:v>42988</c:v>
                </c:pt>
                <c:pt idx="5493">
                  <c:v>42988</c:v>
                </c:pt>
                <c:pt idx="5494">
                  <c:v>93638</c:v>
                </c:pt>
                <c:pt idx="5495">
                  <c:v>37392</c:v>
                </c:pt>
                <c:pt idx="5496">
                  <c:v>42988</c:v>
                </c:pt>
                <c:pt idx="5497">
                  <c:v>42988</c:v>
                </c:pt>
                <c:pt idx="5498">
                  <c:v>42988</c:v>
                </c:pt>
                <c:pt idx="5499">
                  <c:v>57197</c:v>
                </c:pt>
                <c:pt idx="5500">
                  <c:v>42988</c:v>
                </c:pt>
                <c:pt idx="5501">
                  <c:v>42988</c:v>
                </c:pt>
                <c:pt idx="5502">
                  <c:v>37392</c:v>
                </c:pt>
                <c:pt idx="5503">
                  <c:v>93638</c:v>
                </c:pt>
                <c:pt idx="5504">
                  <c:v>93638</c:v>
                </c:pt>
                <c:pt idx="5505">
                  <c:v>57197</c:v>
                </c:pt>
                <c:pt idx="5506">
                  <c:v>39910</c:v>
                </c:pt>
                <c:pt idx="5507">
                  <c:v>57197</c:v>
                </c:pt>
                <c:pt idx="5508">
                  <c:v>42988</c:v>
                </c:pt>
                <c:pt idx="5509">
                  <c:v>42988</c:v>
                </c:pt>
                <c:pt idx="5510">
                  <c:v>42988</c:v>
                </c:pt>
                <c:pt idx="5511">
                  <c:v>42988</c:v>
                </c:pt>
                <c:pt idx="5512">
                  <c:v>37392</c:v>
                </c:pt>
                <c:pt idx="5513">
                  <c:v>42988</c:v>
                </c:pt>
                <c:pt idx="5514">
                  <c:v>57197</c:v>
                </c:pt>
                <c:pt idx="5515">
                  <c:v>57197</c:v>
                </c:pt>
                <c:pt idx="5516">
                  <c:v>70713</c:v>
                </c:pt>
                <c:pt idx="5517">
                  <c:v>42988</c:v>
                </c:pt>
                <c:pt idx="5518">
                  <c:v>37392</c:v>
                </c:pt>
                <c:pt idx="5519">
                  <c:v>39690</c:v>
                </c:pt>
                <c:pt idx="5520">
                  <c:v>39910</c:v>
                </c:pt>
                <c:pt idx="5521">
                  <c:v>42988</c:v>
                </c:pt>
                <c:pt idx="5522">
                  <c:v>42988</c:v>
                </c:pt>
                <c:pt idx="5523">
                  <c:v>42988</c:v>
                </c:pt>
                <c:pt idx="5524">
                  <c:v>42988</c:v>
                </c:pt>
                <c:pt idx="5525">
                  <c:v>37392</c:v>
                </c:pt>
                <c:pt idx="5526">
                  <c:v>42988</c:v>
                </c:pt>
                <c:pt idx="5527">
                  <c:v>57197</c:v>
                </c:pt>
                <c:pt idx="5528">
                  <c:v>42988</c:v>
                </c:pt>
                <c:pt idx="5529">
                  <c:v>42988</c:v>
                </c:pt>
                <c:pt idx="5530">
                  <c:v>42988</c:v>
                </c:pt>
                <c:pt idx="5531">
                  <c:v>42988</c:v>
                </c:pt>
                <c:pt idx="5532">
                  <c:v>42988</c:v>
                </c:pt>
                <c:pt idx="5533">
                  <c:v>42988</c:v>
                </c:pt>
                <c:pt idx="5534">
                  <c:v>42988</c:v>
                </c:pt>
                <c:pt idx="5535">
                  <c:v>37392</c:v>
                </c:pt>
                <c:pt idx="5536">
                  <c:v>42988</c:v>
                </c:pt>
                <c:pt idx="5537">
                  <c:v>42988</c:v>
                </c:pt>
                <c:pt idx="5538">
                  <c:v>39910</c:v>
                </c:pt>
                <c:pt idx="5539">
                  <c:v>42988</c:v>
                </c:pt>
                <c:pt idx="5540">
                  <c:v>42988</c:v>
                </c:pt>
                <c:pt idx="5541">
                  <c:v>42988</c:v>
                </c:pt>
                <c:pt idx="5542">
                  <c:v>39690</c:v>
                </c:pt>
                <c:pt idx="5543">
                  <c:v>42988</c:v>
                </c:pt>
                <c:pt idx="5544">
                  <c:v>39690</c:v>
                </c:pt>
                <c:pt idx="5545">
                  <c:v>42988</c:v>
                </c:pt>
                <c:pt idx="5546">
                  <c:v>37392</c:v>
                </c:pt>
                <c:pt idx="5547">
                  <c:v>39690</c:v>
                </c:pt>
                <c:pt idx="5548">
                  <c:v>42988</c:v>
                </c:pt>
                <c:pt idx="5549">
                  <c:v>39690</c:v>
                </c:pt>
                <c:pt idx="5550">
                  <c:v>42988</c:v>
                </c:pt>
                <c:pt idx="5551">
                  <c:v>57197</c:v>
                </c:pt>
                <c:pt idx="5552">
                  <c:v>42988</c:v>
                </c:pt>
                <c:pt idx="5553">
                  <c:v>57197</c:v>
                </c:pt>
                <c:pt idx="5554">
                  <c:v>42988</c:v>
                </c:pt>
                <c:pt idx="5555">
                  <c:v>39910</c:v>
                </c:pt>
                <c:pt idx="5556">
                  <c:v>39690</c:v>
                </c:pt>
                <c:pt idx="5557">
                  <c:v>39690</c:v>
                </c:pt>
                <c:pt idx="5558">
                  <c:v>42988</c:v>
                </c:pt>
                <c:pt idx="5559">
                  <c:v>39690</c:v>
                </c:pt>
                <c:pt idx="5560">
                  <c:v>57197</c:v>
                </c:pt>
                <c:pt idx="5561">
                  <c:v>57197</c:v>
                </c:pt>
                <c:pt idx="5562">
                  <c:v>42988</c:v>
                </c:pt>
                <c:pt idx="5563">
                  <c:v>42988</c:v>
                </c:pt>
                <c:pt idx="5564">
                  <c:v>39910</c:v>
                </c:pt>
                <c:pt idx="5565">
                  <c:v>37392</c:v>
                </c:pt>
                <c:pt idx="5566">
                  <c:v>42988</c:v>
                </c:pt>
                <c:pt idx="5567">
                  <c:v>39910</c:v>
                </c:pt>
                <c:pt idx="5568">
                  <c:v>39910</c:v>
                </c:pt>
                <c:pt idx="5569">
                  <c:v>39910</c:v>
                </c:pt>
                <c:pt idx="5570">
                  <c:v>42988</c:v>
                </c:pt>
                <c:pt idx="5571">
                  <c:v>42988</c:v>
                </c:pt>
                <c:pt idx="5572">
                  <c:v>42988</c:v>
                </c:pt>
                <c:pt idx="5573">
                  <c:v>42988</c:v>
                </c:pt>
                <c:pt idx="5574">
                  <c:v>42988</c:v>
                </c:pt>
                <c:pt idx="5575">
                  <c:v>37392</c:v>
                </c:pt>
                <c:pt idx="5576">
                  <c:v>42988</c:v>
                </c:pt>
                <c:pt idx="5577">
                  <c:v>39910</c:v>
                </c:pt>
                <c:pt idx="5578">
                  <c:v>37392</c:v>
                </c:pt>
                <c:pt idx="5579">
                  <c:v>42988</c:v>
                </c:pt>
                <c:pt idx="5580">
                  <c:v>37392</c:v>
                </c:pt>
                <c:pt idx="5581">
                  <c:v>37392</c:v>
                </c:pt>
                <c:pt idx="5582">
                  <c:v>42988</c:v>
                </c:pt>
                <c:pt idx="5583">
                  <c:v>42988</c:v>
                </c:pt>
                <c:pt idx="5584">
                  <c:v>39910</c:v>
                </c:pt>
                <c:pt idx="5585">
                  <c:v>39910</c:v>
                </c:pt>
                <c:pt idx="5586">
                  <c:v>42988</c:v>
                </c:pt>
                <c:pt idx="5587">
                  <c:v>39690</c:v>
                </c:pt>
                <c:pt idx="5588">
                  <c:v>42988</c:v>
                </c:pt>
                <c:pt idx="5589">
                  <c:v>37392</c:v>
                </c:pt>
                <c:pt idx="5590">
                  <c:v>42988</c:v>
                </c:pt>
                <c:pt idx="5591">
                  <c:v>39690</c:v>
                </c:pt>
                <c:pt idx="5592">
                  <c:v>39690</c:v>
                </c:pt>
                <c:pt idx="5593">
                  <c:v>42988</c:v>
                </c:pt>
                <c:pt idx="5594">
                  <c:v>39690</c:v>
                </c:pt>
                <c:pt idx="5595">
                  <c:v>42988</c:v>
                </c:pt>
                <c:pt idx="5596">
                  <c:v>39910</c:v>
                </c:pt>
                <c:pt idx="5597">
                  <c:v>39690</c:v>
                </c:pt>
                <c:pt idx="5598">
                  <c:v>42988</c:v>
                </c:pt>
                <c:pt idx="5599">
                  <c:v>42988</c:v>
                </c:pt>
                <c:pt idx="5600">
                  <c:v>39910</c:v>
                </c:pt>
                <c:pt idx="5601">
                  <c:v>42988</c:v>
                </c:pt>
                <c:pt idx="5602">
                  <c:v>42988</c:v>
                </c:pt>
                <c:pt idx="5603">
                  <c:v>39690</c:v>
                </c:pt>
                <c:pt idx="5604">
                  <c:v>57197</c:v>
                </c:pt>
                <c:pt idx="5605">
                  <c:v>42988</c:v>
                </c:pt>
                <c:pt idx="5606">
                  <c:v>39910</c:v>
                </c:pt>
                <c:pt idx="5607">
                  <c:v>42988</c:v>
                </c:pt>
                <c:pt idx="5608">
                  <c:v>57197</c:v>
                </c:pt>
                <c:pt idx="5609">
                  <c:v>93638</c:v>
                </c:pt>
                <c:pt idx="5610">
                  <c:v>42988</c:v>
                </c:pt>
                <c:pt idx="5611">
                  <c:v>42988</c:v>
                </c:pt>
                <c:pt idx="5612">
                  <c:v>42988</c:v>
                </c:pt>
                <c:pt idx="5613">
                  <c:v>39910</c:v>
                </c:pt>
                <c:pt idx="5614">
                  <c:v>42988</c:v>
                </c:pt>
                <c:pt idx="5615">
                  <c:v>42988</c:v>
                </c:pt>
                <c:pt idx="5616">
                  <c:v>42988</c:v>
                </c:pt>
                <c:pt idx="5617">
                  <c:v>42988</c:v>
                </c:pt>
                <c:pt idx="5618">
                  <c:v>42988</c:v>
                </c:pt>
                <c:pt idx="5619">
                  <c:v>37392</c:v>
                </c:pt>
                <c:pt idx="5620">
                  <c:v>39910</c:v>
                </c:pt>
                <c:pt idx="5621">
                  <c:v>39690</c:v>
                </c:pt>
                <c:pt idx="5622">
                  <c:v>42988</c:v>
                </c:pt>
                <c:pt idx="5623">
                  <c:v>70713</c:v>
                </c:pt>
                <c:pt idx="5624">
                  <c:v>42988</c:v>
                </c:pt>
                <c:pt idx="5625">
                  <c:v>42988</c:v>
                </c:pt>
                <c:pt idx="5626">
                  <c:v>37392</c:v>
                </c:pt>
                <c:pt idx="5627">
                  <c:v>57197</c:v>
                </c:pt>
                <c:pt idx="5628">
                  <c:v>57197</c:v>
                </c:pt>
                <c:pt idx="5629">
                  <c:v>42988</c:v>
                </c:pt>
                <c:pt idx="5630">
                  <c:v>42988</c:v>
                </c:pt>
                <c:pt idx="5631">
                  <c:v>42988</c:v>
                </c:pt>
                <c:pt idx="5632">
                  <c:v>70713</c:v>
                </c:pt>
                <c:pt idx="5633">
                  <c:v>42988</c:v>
                </c:pt>
                <c:pt idx="5634">
                  <c:v>37392</c:v>
                </c:pt>
                <c:pt idx="5635">
                  <c:v>39690</c:v>
                </c:pt>
                <c:pt idx="5636">
                  <c:v>42988</c:v>
                </c:pt>
                <c:pt idx="5637">
                  <c:v>37392</c:v>
                </c:pt>
                <c:pt idx="5638">
                  <c:v>37392</c:v>
                </c:pt>
                <c:pt idx="5639">
                  <c:v>39690</c:v>
                </c:pt>
                <c:pt idx="5640">
                  <c:v>42988</c:v>
                </c:pt>
                <c:pt idx="5641">
                  <c:v>39690</c:v>
                </c:pt>
                <c:pt idx="5642">
                  <c:v>39910</c:v>
                </c:pt>
                <c:pt idx="5643">
                  <c:v>39910</c:v>
                </c:pt>
                <c:pt idx="5644">
                  <c:v>37392</c:v>
                </c:pt>
                <c:pt idx="5645">
                  <c:v>37392</c:v>
                </c:pt>
                <c:pt idx="5646">
                  <c:v>37392</c:v>
                </c:pt>
                <c:pt idx="5647">
                  <c:v>42988</c:v>
                </c:pt>
                <c:pt idx="5648">
                  <c:v>37392</c:v>
                </c:pt>
                <c:pt idx="5649">
                  <c:v>39690</c:v>
                </c:pt>
                <c:pt idx="5650">
                  <c:v>42988</c:v>
                </c:pt>
                <c:pt idx="5651">
                  <c:v>39690</c:v>
                </c:pt>
                <c:pt idx="5652">
                  <c:v>37392</c:v>
                </c:pt>
                <c:pt idx="5653">
                  <c:v>39910</c:v>
                </c:pt>
                <c:pt idx="5654">
                  <c:v>37392</c:v>
                </c:pt>
                <c:pt idx="5655">
                  <c:v>37392</c:v>
                </c:pt>
                <c:pt idx="5656">
                  <c:v>42988</c:v>
                </c:pt>
                <c:pt idx="5657">
                  <c:v>42988</c:v>
                </c:pt>
                <c:pt idx="5658">
                  <c:v>39910</c:v>
                </c:pt>
                <c:pt idx="5659">
                  <c:v>39690</c:v>
                </c:pt>
                <c:pt idx="5660">
                  <c:v>42988</c:v>
                </c:pt>
                <c:pt idx="5661">
                  <c:v>93638</c:v>
                </c:pt>
                <c:pt idx="5662">
                  <c:v>39690</c:v>
                </c:pt>
                <c:pt idx="5663">
                  <c:v>37392</c:v>
                </c:pt>
                <c:pt idx="5664">
                  <c:v>39690</c:v>
                </c:pt>
                <c:pt idx="5665">
                  <c:v>37392</c:v>
                </c:pt>
                <c:pt idx="5666">
                  <c:v>39690</c:v>
                </c:pt>
                <c:pt idx="5667">
                  <c:v>37392</c:v>
                </c:pt>
                <c:pt idx="5668">
                  <c:v>39910</c:v>
                </c:pt>
                <c:pt idx="5669">
                  <c:v>42988</c:v>
                </c:pt>
                <c:pt idx="5670">
                  <c:v>37392</c:v>
                </c:pt>
                <c:pt idx="5671">
                  <c:v>42988</c:v>
                </c:pt>
                <c:pt idx="5672">
                  <c:v>70713</c:v>
                </c:pt>
                <c:pt idx="5673">
                  <c:v>37392</c:v>
                </c:pt>
                <c:pt idx="5674">
                  <c:v>37392</c:v>
                </c:pt>
                <c:pt idx="5675">
                  <c:v>42988</c:v>
                </c:pt>
                <c:pt idx="5676">
                  <c:v>37392</c:v>
                </c:pt>
                <c:pt idx="5677">
                  <c:v>39690</c:v>
                </c:pt>
                <c:pt idx="5678">
                  <c:v>39690</c:v>
                </c:pt>
                <c:pt idx="5679">
                  <c:v>37392</c:v>
                </c:pt>
                <c:pt idx="5680">
                  <c:v>42988</c:v>
                </c:pt>
                <c:pt idx="5681">
                  <c:v>39690</c:v>
                </c:pt>
                <c:pt idx="5682">
                  <c:v>42988</c:v>
                </c:pt>
                <c:pt idx="5683">
                  <c:v>39910</c:v>
                </c:pt>
                <c:pt idx="5684">
                  <c:v>39690</c:v>
                </c:pt>
                <c:pt idx="5685">
                  <c:v>37392</c:v>
                </c:pt>
                <c:pt idx="5686">
                  <c:v>39910</c:v>
                </c:pt>
                <c:pt idx="5687">
                  <c:v>39690</c:v>
                </c:pt>
                <c:pt idx="5688">
                  <c:v>37392</c:v>
                </c:pt>
                <c:pt idx="5689">
                  <c:v>39690</c:v>
                </c:pt>
                <c:pt idx="5690">
                  <c:v>37392</c:v>
                </c:pt>
                <c:pt idx="5691">
                  <c:v>42988</c:v>
                </c:pt>
                <c:pt idx="5692">
                  <c:v>37392</c:v>
                </c:pt>
                <c:pt idx="5693">
                  <c:v>39910</c:v>
                </c:pt>
                <c:pt idx="5694">
                  <c:v>70713</c:v>
                </c:pt>
                <c:pt idx="5695">
                  <c:v>93638</c:v>
                </c:pt>
                <c:pt idx="5696">
                  <c:v>57197</c:v>
                </c:pt>
                <c:pt idx="5697">
                  <c:v>39910</c:v>
                </c:pt>
                <c:pt idx="5698">
                  <c:v>37392</c:v>
                </c:pt>
                <c:pt idx="5699">
                  <c:v>42988</c:v>
                </c:pt>
                <c:pt idx="5700">
                  <c:v>39690</c:v>
                </c:pt>
                <c:pt idx="5701">
                  <c:v>39690</c:v>
                </c:pt>
                <c:pt idx="5702">
                  <c:v>39910</c:v>
                </c:pt>
                <c:pt idx="5703">
                  <c:v>37392</c:v>
                </c:pt>
                <c:pt idx="5704">
                  <c:v>39690</c:v>
                </c:pt>
                <c:pt idx="5705">
                  <c:v>37392</c:v>
                </c:pt>
                <c:pt idx="5706">
                  <c:v>39690</c:v>
                </c:pt>
                <c:pt idx="5707">
                  <c:v>37392</c:v>
                </c:pt>
                <c:pt idx="5708">
                  <c:v>37392</c:v>
                </c:pt>
                <c:pt idx="5709">
                  <c:v>39910</c:v>
                </c:pt>
                <c:pt idx="5710">
                  <c:v>37392</c:v>
                </c:pt>
                <c:pt idx="5711">
                  <c:v>37392</c:v>
                </c:pt>
                <c:pt idx="5712">
                  <c:v>39690</c:v>
                </c:pt>
                <c:pt idx="5713">
                  <c:v>42988</c:v>
                </c:pt>
                <c:pt idx="5714">
                  <c:v>70713</c:v>
                </c:pt>
                <c:pt idx="5715">
                  <c:v>70713</c:v>
                </c:pt>
                <c:pt idx="5716">
                  <c:v>39690</c:v>
                </c:pt>
                <c:pt idx="5717">
                  <c:v>39910</c:v>
                </c:pt>
                <c:pt idx="5718">
                  <c:v>37392</c:v>
                </c:pt>
                <c:pt idx="5719">
                  <c:v>39690</c:v>
                </c:pt>
                <c:pt idx="5720">
                  <c:v>39690</c:v>
                </c:pt>
                <c:pt idx="5721">
                  <c:v>37392</c:v>
                </c:pt>
                <c:pt idx="5722">
                  <c:v>70713</c:v>
                </c:pt>
                <c:pt idx="5723">
                  <c:v>39690</c:v>
                </c:pt>
                <c:pt idx="5724">
                  <c:v>39910</c:v>
                </c:pt>
                <c:pt idx="5725">
                  <c:v>39910</c:v>
                </c:pt>
                <c:pt idx="5726">
                  <c:v>39690</c:v>
                </c:pt>
                <c:pt idx="5727">
                  <c:v>37392</c:v>
                </c:pt>
                <c:pt idx="5728">
                  <c:v>37392</c:v>
                </c:pt>
                <c:pt idx="5729">
                  <c:v>57197</c:v>
                </c:pt>
                <c:pt idx="5730">
                  <c:v>34875</c:v>
                </c:pt>
                <c:pt idx="5731">
                  <c:v>39690</c:v>
                </c:pt>
                <c:pt idx="5732">
                  <c:v>37392</c:v>
                </c:pt>
                <c:pt idx="5733">
                  <c:v>39910</c:v>
                </c:pt>
                <c:pt idx="5734">
                  <c:v>39690</c:v>
                </c:pt>
                <c:pt idx="5735">
                  <c:v>57197</c:v>
                </c:pt>
                <c:pt idx="5736">
                  <c:v>39690</c:v>
                </c:pt>
                <c:pt idx="5737">
                  <c:v>39910</c:v>
                </c:pt>
                <c:pt idx="5738">
                  <c:v>39690</c:v>
                </c:pt>
                <c:pt idx="5739">
                  <c:v>39690</c:v>
                </c:pt>
                <c:pt idx="5740">
                  <c:v>37392</c:v>
                </c:pt>
                <c:pt idx="5741">
                  <c:v>39910</c:v>
                </c:pt>
                <c:pt idx="5742">
                  <c:v>37392</c:v>
                </c:pt>
                <c:pt idx="5743">
                  <c:v>39690</c:v>
                </c:pt>
                <c:pt idx="5744">
                  <c:v>57197</c:v>
                </c:pt>
                <c:pt idx="5745">
                  <c:v>37392</c:v>
                </c:pt>
                <c:pt idx="5746">
                  <c:v>39690</c:v>
                </c:pt>
                <c:pt idx="5747">
                  <c:v>42988</c:v>
                </c:pt>
                <c:pt idx="5748">
                  <c:v>39690</c:v>
                </c:pt>
                <c:pt idx="5749">
                  <c:v>37392</c:v>
                </c:pt>
                <c:pt idx="5750">
                  <c:v>37392</c:v>
                </c:pt>
                <c:pt idx="5751">
                  <c:v>39690</c:v>
                </c:pt>
                <c:pt idx="5752">
                  <c:v>93638</c:v>
                </c:pt>
                <c:pt idx="5753">
                  <c:v>70713</c:v>
                </c:pt>
                <c:pt idx="5754">
                  <c:v>39910</c:v>
                </c:pt>
                <c:pt idx="5755">
                  <c:v>70713</c:v>
                </c:pt>
                <c:pt idx="5756">
                  <c:v>37392</c:v>
                </c:pt>
                <c:pt idx="5757">
                  <c:v>37392</c:v>
                </c:pt>
                <c:pt idx="5758">
                  <c:v>37392</c:v>
                </c:pt>
                <c:pt idx="5759">
                  <c:v>37392</c:v>
                </c:pt>
                <c:pt idx="5760">
                  <c:v>39690</c:v>
                </c:pt>
                <c:pt idx="5761">
                  <c:v>39910</c:v>
                </c:pt>
                <c:pt idx="5762">
                  <c:v>37392</c:v>
                </c:pt>
                <c:pt idx="5763">
                  <c:v>37392</c:v>
                </c:pt>
                <c:pt idx="5764">
                  <c:v>39690</c:v>
                </c:pt>
                <c:pt idx="5765">
                  <c:v>39910</c:v>
                </c:pt>
                <c:pt idx="5766">
                  <c:v>39910</c:v>
                </c:pt>
                <c:pt idx="5767">
                  <c:v>39690</c:v>
                </c:pt>
                <c:pt idx="5768">
                  <c:v>37392</c:v>
                </c:pt>
                <c:pt idx="5769">
                  <c:v>39690</c:v>
                </c:pt>
                <c:pt idx="5770">
                  <c:v>37392</c:v>
                </c:pt>
                <c:pt idx="5771">
                  <c:v>42988</c:v>
                </c:pt>
                <c:pt idx="5772">
                  <c:v>37392</c:v>
                </c:pt>
                <c:pt idx="5773">
                  <c:v>37392</c:v>
                </c:pt>
                <c:pt idx="5774">
                  <c:v>39910</c:v>
                </c:pt>
                <c:pt idx="5775">
                  <c:v>37392</c:v>
                </c:pt>
                <c:pt idx="5776">
                  <c:v>37392</c:v>
                </c:pt>
                <c:pt idx="5777">
                  <c:v>37392</c:v>
                </c:pt>
                <c:pt idx="5778">
                  <c:v>42988</c:v>
                </c:pt>
                <c:pt idx="5779">
                  <c:v>39690</c:v>
                </c:pt>
                <c:pt idx="5780">
                  <c:v>39690</c:v>
                </c:pt>
                <c:pt idx="5781">
                  <c:v>42988</c:v>
                </c:pt>
                <c:pt idx="5782">
                  <c:v>37392</c:v>
                </c:pt>
                <c:pt idx="5783">
                  <c:v>39690</c:v>
                </c:pt>
                <c:pt idx="5784">
                  <c:v>37392</c:v>
                </c:pt>
                <c:pt idx="5785">
                  <c:v>39910</c:v>
                </c:pt>
                <c:pt idx="5786">
                  <c:v>39910</c:v>
                </c:pt>
                <c:pt idx="5787">
                  <c:v>37392</c:v>
                </c:pt>
                <c:pt idx="5788">
                  <c:v>39910</c:v>
                </c:pt>
                <c:pt idx="5789">
                  <c:v>37392</c:v>
                </c:pt>
                <c:pt idx="5790">
                  <c:v>37392</c:v>
                </c:pt>
                <c:pt idx="5791">
                  <c:v>37392</c:v>
                </c:pt>
                <c:pt idx="5792">
                  <c:v>39690</c:v>
                </c:pt>
                <c:pt idx="5793">
                  <c:v>57197</c:v>
                </c:pt>
                <c:pt idx="5794">
                  <c:v>42988</c:v>
                </c:pt>
                <c:pt idx="5795">
                  <c:v>37392</c:v>
                </c:pt>
                <c:pt idx="5796">
                  <c:v>39690</c:v>
                </c:pt>
                <c:pt idx="5797">
                  <c:v>39690</c:v>
                </c:pt>
                <c:pt idx="5798">
                  <c:v>37392</c:v>
                </c:pt>
                <c:pt idx="5799">
                  <c:v>37392</c:v>
                </c:pt>
                <c:pt idx="5800">
                  <c:v>39910</c:v>
                </c:pt>
                <c:pt idx="5801">
                  <c:v>39690</c:v>
                </c:pt>
                <c:pt idx="5802">
                  <c:v>37392</c:v>
                </c:pt>
                <c:pt idx="5803">
                  <c:v>37392</c:v>
                </c:pt>
                <c:pt idx="5804">
                  <c:v>39910</c:v>
                </c:pt>
                <c:pt idx="5805">
                  <c:v>39910</c:v>
                </c:pt>
                <c:pt idx="5806">
                  <c:v>37392</c:v>
                </c:pt>
                <c:pt idx="5807">
                  <c:v>34875</c:v>
                </c:pt>
                <c:pt idx="5808">
                  <c:v>39690</c:v>
                </c:pt>
                <c:pt idx="5809">
                  <c:v>39690</c:v>
                </c:pt>
                <c:pt idx="5810">
                  <c:v>37392</c:v>
                </c:pt>
                <c:pt idx="5811">
                  <c:v>57197</c:v>
                </c:pt>
                <c:pt idx="5812">
                  <c:v>39690</c:v>
                </c:pt>
                <c:pt idx="5813">
                  <c:v>39910</c:v>
                </c:pt>
                <c:pt idx="5814">
                  <c:v>37392</c:v>
                </c:pt>
                <c:pt idx="5815">
                  <c:v>39690</c:v>
                </c:pt>
                <c:pt idx="5816">
                  <c:v>42988</c:v>
                </c:pt>
                <c:pt idx="5817">
                  <c:v>39910</c:v>
                </c:pt>
                <c:pt idx="5818">
                  <c:v>34875</c:v>
                </c:pt>
                <c:pt idx="5819">
                  <c:v>39690</c:v>
                </c:pt>
                <c:pt idx="5820">
                  <c:v>39910</c:v>
                </c:pt>
                <c:pt idx="5821">
                  <c:v>37392</c:v>
                </c:pt>
                <c:pt idx="5822">
                  <c:v>37392</c:v>
                </c:pt>
                <c:pt idx="5823">
                  <c:v>37392</c:v>
                </c:pt>
                <c:pt idx="5824">
                  <c:v>39910</c:v>
                </c:pt>
                <c:pt idx="5825">
                  <c:v>37392</c:v>
                </c:pt>
                <c:pt idx="5826">
                  <c:v>39910</c:v>
                </c:pt>
                <c:pt idx="5827">
                  <c:v>39910</c:v>
                </c:pt>
                <c:pt idx="5828">
                  <c:v>70713</c:v>
                </c:pt>
                <c:pt idx="5829">
                  <c:v>37392</c:v>
                </c:pt>
                <c:pt idx="5830">
                  <c:v>39910</c:v>
                </c:pt>
                <c:pt idx="5831">
                  <c:v>70713</c:v>
                </c:pt>
                <c:pt idx="5832">
                  <c:v>37392</c:v>
                </c:pt>
                <c:pt idx="5833">
                  <c:v>39690</c:v>
                </c:pt>
                <c:pt idx="5834">
                  <c:v>39910</c:v>
                </c:pt>
                <c:pt idx="5835">
                  <c:v>42988</c:v>
                </c:pt>
                <c:pt idx="5836">
                  <c:v>57197</c:v>
                </c:pt>
                <c:pt idx="5837">
                  <c:v>42988</c:v>
                </c:pt>
                <c:pt idx="5838">
                  <c:v>37392</c:v>
                </c:pt>
                <c:pt idx="5839">
                  <c:v>37392</c:v>
                </c:pt>
                <c:pt idx="5840">
                  <c:v>39690</c:v>
                </c:pt>
                <c:pt idx="5841">
                  <c:v>37392</c:v>
                </c:pt>
                <c:pt idx="5842">
                  <c:v>39690</c:v>
                </c:pt>
                <c:pt idx="5843">
                  <c:v>57197</c:v>
                </c:pt>
                <c:pt idx="5844">
                  <c:v>37392</c:v>
                </c:pt>
                <c:pt idx="5845">
                  <c:v>34875</c:v>
                </c:pt>
                <c:pt idx="5846">
                  <c:v>37392</c:v>
                </c:pt>
                <c:pt idx="5847">
                  <c:v>34875</c:v>
                </c:pt>
                <c:pt idx="5848">
                  <c:v>37392</c:v>
                </c:pt>
                <c:pt idx="5849">
                  <c:v>39690</c:v>
                </c:pt>
                <c:pt idx="5850">
                  <c:v>39690</c:v>
                </c:pt>
                <c:pt idx="5851">
                  <c:v>39690</c:v>
                </c:pt>
                <c:pt idx="5852">
                  <c:v>37392</c:v>
                </c:pt>
                <c:pt idx="5853">
                  <c:v>37392</c:v>
                </c:pt>
                <c:pt idx="5854">
                  <c:v>37392</c:v>
                </c:pt>
                <c:pt idx="5855">
                  <c:v>37392</c:v>
                </c:pt>
                <c:pt idx="5856">
                  <c:v>39690</c:v>
                </c:pt>
                <c:pt idx="5857">
                  <c:v>39690</c:v>
                </c:pt>
                <c:pt idx="5858">
                  <c:v>39690</c:v>
                </c:pt>
                <c:pt idx="5859">
                  <c:v>37392</c:v>
                </c:pt>
                <c:pt idx="5860">
                  <c:v>39910</c:v>
                </c:pt>
                <c:pt idx="5861">
                  <c:v>37392</c:v>
                </c:pt>
                <c:pt idx="5862">
                  <c:v>39690</c:v>
                </c:pt>
                <c:pt idx="5863">
                  <c:v>37392</c:v>
                </c:pt>
                <c:pt idx="5864">
                  <c:v>37392</c:v>
                </c:pt>
                <c:pt idx="5865">
                  <c:v>37392</c:v>
                </c:pt>
                <c:pt idx="5866">
                  <c:v>39690</c:v>
                </c:pt>
                <c:pt idx="5867">
                  <c:v>39690</c:v>
                </c:pt>
                <c:pt idx="5868">
                  <c:v>39690</c:v>
                </c:pt>
                <c:pt idx="5869">
                  <c:v>37392</c:v>
                </c:pt>
                <c:pt idx="5870">
                  <c:v>39910</c:v>
                </c:pt>
                <c:pt idx="5871">
                  <c:v>37392</c:v>
                </c:pt>
                <c:pt idx="5872">
                  <c:v>39690</c:v>
                </c:pt>
                <c:pt idx="5873">
                  <c:v>39910</c:v>
                </c:pt>
                <c:pt idx="5874">
                  <c:v>34875</c:v>
                </c:pt>
                <c:pt idx="5875">
                  <c:v>39690</c:v>
                </c:pt>
                <c:pt idx="5876">
                  <c:v>37392</c:v>
                </c:pt>
                <c:pt idx="5877">
                  <c:v>39910</c:v>
                </c:pt>
                <c:pt idx="5878">
                  <c:v>39690</c:v>
                </c:pt>
                <c:pt idx="5879">
                  <c:v>39910</c:v>
                </c:pt>
                <c:pt idx="5880">
                  <c:v>37392</c:v>
                </c:pt>
                <c:pt idx="5881">
                  <c:v>34875</c:v>
                </c:pt>
                <c:pt idx="5882">
                  <c:v>39910</c:v>
                </c:pt>
                <c:pt idx="5883">
                  <c:v>34875</c:v>
                </c:pt>
                <c:pt idx="5884">
                  <c:v>37392</c:v>
                </c:pt>
                <c:pt idx="5885">
                  <c:v>39690</c:v>
                </c:pt>
                <c:pt idx="5886">
                  <c:v>39910</c:v>
                </c:pt>
                <c:pt idx="5887">
                  <c:v>39690</c:v>
                </c:pt>
                <c:pt idx="5888">
                  <c:v>39690</c:v>
                </c:pt>
                <c:pt idx="5889">
                  <c:v>37392</c:v>
                </c:pt>
                <c:pt idx="5890">
                  <c:v>39690</c:v>
                </c:pt>
                <c:pt idx="5891">
                  <c:v>39690</c:v>
                </c:pt>
                <c:pt idx="5892">
                  <c:v>34875</c:v>
                </c:pt>
                <c:pt idx="5893">
                  <c:v>34875</c:v>
                </c:pt>
                <c:pt idx="5894">
                  <c:v>39690</c:v>
                </c:pt>
                <c:pt idx="5895">
                  <c:v>39690</c:v>
                </c:pt>
                <c:pt idx="5896">
                  <c:v>37392</c:v>
                </c:pt>
                <c:pt idx="5897">
                  <c:v>39910</c:v>
                </c:pt>
                <c:pt idx="5898">
                  <c:v>39690</c:v>
                </c:pt>
                <c:pt idx="5899">
                  <c:v>37392</c:v>
                </c:pt>
                <c:pt idx="5900">
                  <c:v>37392</c:v>
                </c:pt>
                <c:pt idx="5901">
                  <c:v>39690</c:v>
                </c:pt>
                <c:pt idx="5902">
                  <c:v>39910</c:v>
                </c:pt>
                <c:pt idx="5903">
                  <c:v>39910</c:v>
                </c:pt>
                <c:pt idx="5904">
                  <c:v>39690</c:v>
                </c:pt>
                <c:pt idx="5905">
                  <c:v>39690</c:v>
                </c:pt>
                <c:pt idx="5906">
                  <c:v>34875</c:v>
                </c:pt>
                <c:pt idx="5907">
                  <c:v>39910</c:v>
                </c:pt>
                <c:pt idx="5908">
                  <c:v>37392</c:v>
                </c:pt>
                <c:pt idx="5909">
                  <c:v>34875</c:v>
                </c:pt>
                <c:pt idx="5910">
                  <c:v>37392</c:v>
                </c:pt>
                <c:pt idx="5911">
                  <c:v>37392</c:v>
                </c:pt>
                <c:pt idx="5912">
                  <c:v>39690</c:v>
                </c:pt>
                <c:pt idx="5913">
                  <c:v>34875</c:v>
                </c:pt>
                <c:pt idx="5914">
                  <c:v>37392</c:v>
                </c:pt>
                <c:pt idx="5915">
                  <c:v>39690</c:v>
                </c:pt>
                <c:pt idx="5916">
                  <c:v>39690</c:v>
                </c:pt>
                <c:pt idx="5917">
                  <c:v>37392</c:v>
                </c:pt>
                <c:pt idx="5918">
                  <c:v>34875</c:v>
                </c:pt>
                <c:pt idx="5919">
                  <c:v>39910</c:v>
                </c:pt>
                <c:pt idx="5920">
                  <c:v>37392</c:v>
                </c:pt>
                <c:pt idx="5921">
                  <c:v>34875</c:v>
                </c:pt>
                <c:pt idx="5922">
                  <c:v>37392</c:v>
                </c:pt>
                <c:pt idx="5923">
                  <c:v>39690</c:v>
                </c:pt>
                <c:pt idx="5924">
                  <c:v>34875</c:v>
                </c:pt>
                <c:pt idx="5925">
                  <c:v>37392</c:v>
                </c:pt>
                <c:pt idx="5926">
                  <c:v>37392</c:v>
                </c:pt>
                <c:pt idx="5927">
                  <c:v>39910</c:v>
                </c:pt>
                <c:pt idx="5928">
                  <c:v>39690</c:v>
                </c:pt>
                <c:pt idx="5929">
                  <c:v>37392</c:v>
                </c:pt>
                <c:pt idx="5930">
                  <c:v>37392</c:v>
                </c:pt>
                <c:pt idx="5931">
                  <c:v>39910</c:v>
                </c:pt>
                <c:pt idx="5932">
                  <c:v>34875</c:v>
                </c:pt>
                <c:pt idx="5933">
                  <c:v>39690</c:v>
                </c:pt>
                <c:pt idx="5934">
                  <c:v>39910</c:v>
                </c:pt>
                <c:pt idx="5935">
                  <c:v>37392</c:v>
                </c:pt>
                <c:pt idx="5936">
                  <c:v>37392</c:v>
                </c:pt>
                <c:pt idx="5937">
                  <c:v>39910</c:v>
                </c:pt>
                <c:pt idx="5938">
                  <c:v>34875</c:v>
                </c:pt>
                <c:pt idx="5939">
                  <c:v>34875</c:v>
                </c:pt>
                <c:pt idx="5940">
                  <c:v>39690</c:v>
                </c:pt>
                <c:pt idx="5941">
                  <c:v>39690</c:v>
                </c:pt>
                <c:pt idx="5942">
                  <c:v>37392</c:v>
                </c:pt>
                <c:pt idx="5943">
                  <c:v>39910</c:v>
                </c:pt>
                <c:pt idx="5944">
                  <c:v>39910</c:v>
                </c:pt>
                <c:pt idx="5945">
                  <c:v>34875</c:v>
                </c:pt>
                <c:pt idx="5946">
                  <c:v>39690</c:v>
                </c:pt>
                <c:pt idx="5947">
                  <c:v>39910</c:v>
                </c:pt>
                <c:pt idx="5948">
                  <c:v>39690</c:v>
                </c:pt>
                <c:pt idx="5949">
                  <c:v>39910</c:v>
                </c:pt>
                <c:pt idx="5950">
                  <c:v>39690</c:v>
                </c:pt>
                <c:pt idx="5951">
                  <c:v>34875</c:v>
                </c:pt>
                <c:pt idx="5952">
                  <c:v>34875</c:v>
                </c:pt>
                <c:pt idx="5953">
                  <c:v>39690</c:v>
                </c:pt>
                <c:pt idx="5954">
                  <c:v>39910</c:v>
                </c:pt>
                <c:pt idx="5955">
                  <c:v>39690</c:v>
                </c:pt>
                <c:pt idx="5956">
                  <c:v>39910</c:v>
                </c:pt>
                <c:pt idx="5957">
                  <c:v>39690</c:v>
                </c:pt>
                <c:pt idx="5958">
                  <c:v>34875</c:v>
                </c:pt>
                <c:pt idx="5959">
                  <c:v>39690</c:v>
                </c:pt>
                <c:pt idx="5960">
                  <c:v>39910</c:v>
                </c:pt>
                <c:pt idx="5961">
                  <c:v>39690</c:v>
                </c:pt>
                <c:pt idx="5962">
                  <c:v>39910</c:v>
                </c:pt>
                <c:pt idx="5963">
                  <c:v>39690</c:v>
                </c:pt>
                <c:pt idx="5964">
                  <c:v>37392</c:v>
                </c:pt>
                <c:pt idx="5965">
                  <c:v>39910</c:v>
                </c:pt>
                <c:pt idx="5966">
                  <c:v>37392</c:v>
                </c:pt>
                <c:pt idx="5967">
                  <c:v>39910</c:v>
                </c:pt>
                <c:pt idx="5968">
                  <c:v>34875</c:v>
                </c:pt>
                <c:pt idx="5969">
                  <c:v>39690</c:v>
                </c:pt>
                <c:pt idx="5970">
                  <c:v>39910</c:v>
                </c:pt>
                <c:pt idx="5971">
                  <c:v>39910</c:v>
                </c:pt>
                <c:pt idx="5972">
                  <c:v>39910</c:v>
                </c:pt>
                <c:pt idx="5973">
                  <c:v>39910</c:v>
                </c:pt>
                <c:pt idx="5974">
                  <c:v>39690</c:v>
                </c:pt>
                <c:pt idx="5975">
                  <c:v>39910</c:v>
                </c:pt>
                <c:pt idx="5976">
                  <c:v>39690</c:v>
                </c:pt>
                <c:pt idx="5977">
                  <c:v>34875</c:v>
                </c:pt>
                <c:pt idx="5978">
                  <c:v>39910</c:v>
                </c:pt>
                <c:pt idx="5979">
                  <c:v>39910</c:v>
                </c:pt>
                <c:pt idx="5980">
                  <c:v>39690</c:v>
                </c:pt>
                <c:pt idx="5981">
                  <c:v>39690</c:v>
                </c:pt>
                <c:pt idx="5982">
                  <c:v>39910</c:v>
                </c:pt>
                <c:pt idx="5983">
                  <c:v>39910</c:v>
                </c:pt>
                <c:pt idx="5984">
                  <c:v>39690</c:v>
                </c:pt>
                <c:pt idx="5985">
                  <c:v>39690</c:v>
                </c:pt>
                <c:pt idx="5986">
                  <c:v>39910</c:v>
                </c:pt>
                <c:pt idx="5987">
                  <c:v>39690</c:v>
                </c:pt>
                <c:pt idx="5988">
                  <c:v>34875</c:v>
                </c:pt>
                <c:pt idx="5989">
                  <c:v>39910</c:v>
                </c:pt>
                <c:pt idx="5990">
                  <c:v>39690</c:v>
                </c:pt>
                <c:pt idx="5991">
                  <c:v>39910</c:v>
                </c:pt>
                <c:pt idx="5992">
                  <c:v>39690</c:v>
                </c:pt>
                <c:pt idx="5993">
                  <c:v>39910</c:v>
                </c:pt>
                <c:pt idx="5994">
                  <c:v>39690</c:v>
                </c:pt>
                <c:pt idx="5995">
                  <c:v>39690</c:v>
                </c:pt>
                <c:pt idx="5996">
                  <c:v>39690</c:v>
                </c:pt>
                <c:pt idx="5997">
                  <c:v>39910</c:v>
                </c:pt>
                <c:pt idx="5998">
                  <c:v>34875</c:v>
                </c:pt>
                <c:pt idx="5999">
                  <c:v>34875</c:v>
                </c:pt>
                <c:pt idx="6000">
                  <c:v>39910</c:v>
                </c:pt>
                <c:pt idx="6001">
                  <c:v>34875</c:v>
                </c:pt>
                <c:pt idx="6002">
                  <c:v>39910</c:v>
                </c:pt>
                <c:pt idx="6003">
                  <c:v>39690</c:v>
                </c:pt>
                <c:pt idx="6004">
                  <c:v>39910</c:v>
                </c:pt>
                <c:pt idx="6005">
                  <c:v>39910</c:v>
                </c:pt>
                <c:pt idx="6006">
                  <c:v>39910</c:v>
                </c:pt>
                <c:pt idx="6007">
                  <c:v>34875</c:v>
                </c:pt>
                <c:pt idx="6008">
                  <c:v>34875</c:v>
                </c:pt>
                <c:pt idx="6009">
                  <c:v>39690</c:v>
                </c:pt>
                <c:pt idx="6010">
                  <c:v>39910</c:v>
                </c:pt>
                <c:pt idx="6011">
                  <c:v>39910</c:v>
                </c:pt>
                <c:pt idx="6012">
                  <c:v>39910</c:v>
                </c:pt>
                <c:pt idx="6013">
                  <c:v>39690</c:v>
                </c:pt>
                <c:pt idx="6014">
                  <c:v>39910</c:v>
                </c:pt>
                <c:pt idx="6015">
                  <c:v>34875</c:v>
                </c:pt>
                <c:pt idx="6016">
                  <c:v>34875</c:v>
                </c:pt>
                <c:pt idx="6017">
                  <c:v>34875</c:v>
                </c:pt>
                <c:pt idx="6018">
                  <c:v>39910</c:v>
                </c:pt>
                <c:pt idx="6019">
                  <c:v>34875</c:v>
                </c:pt>
                <c:pt idx="6020">
                  <c:v>39690</c:v>
                </c:pt>
                <c:pt idx="6021">
                  <c:v>34875</c:v>
                </c:pt>
                <c:pt idx="6022">
                  <c:v>39910</c:v>
                </c:pt>
                <c:pt idx="6023">
                  <c:v>39910</c:v>
                </c:pt>
                <c:pt idx="6024">
                  <c:v>34875</c:v>
                </c:pt>
                <c:pt idx="6025">
                  <c:v>39690</c:v>
                </c:pt>
                <c:pt idx="6026">
                  <c:v>34875</c:v>
                </c:pt>
                <c:pt idx="6027">
                  <c:v>39910</c:v>
                </c:pt>
                <c:pt idx="6028">
                  <c:v>34875</c:v>
                </c:pt>
                <c:pt idx="6029">
                  <c:v>39690</c:v>
                </c:pt>
                <c:pt idx="6030">
                  <c:v>34875</c:v>
                </c:pt>
                <c:pt idx="6031">
                  <c:v>39690</c:v>
                </c:pt>
                <c:pt idx="6032">
                  <c:v>39690</c:v>
                </c:pt>
                <c:pt idx="6033">
                  <c:v>39910</c:v>
                </c:pt>
                <c:pt idx="6034">
                  <c:v>39910</c:v>
                </c:pt>
                <c:pt idx="6035">
                  <c:v>39910</c:v>
                </c:pt>
                <c:pt idx="6036">
                  <c:v>39910</c:v>
                </c:pt>
                <c:pt idx="6037">
                  <c:v>39910</c:v>
                </c:pt>
                <c:pt idx="6038">
                  <c:v>34875</c:v>
                </c:pt>
                <c:pt idx="6039">
                  <c:v>39910</c:v>
                </c:pt>
                <c:pt idx="6040">
                  <c:v>34875</c:v>
                </c:pt>
                <c:pt idx="6041">
                  <c:v>39910</c:v>
                </c:pt>
                <c:pt idx="6042">
                  <c:v>39690</c:v>
                </c:pt>
                <c:pt idx="6043">
                  <c:v>34875</c:v>
                </c:pt>
                <c:pt idx="6044">
                  <c:v>34875</c:v>
                </c:pt>
                <c:pt idx="6045">
                  <c:v>39910</c:v>
                </c:pt>
                <c:pt idx="6046">
                  <c:v>34875</c:v>
                </c:pt>
                <c:pt idx="6047">
                  <c:v>39910</c:v>
                </c:pt>
                <c:pt idx="6048">
                  <c:v>39910</c:v>
                </c:pt>
                <c:pt idx="6049">
                  <c:v>34875</c:v>
                </c:pt>
                <c:pt idx="6050">
                  <c:v>39910</c:v>
                </c:pt>
                <c:pt idx="6051">
                  <c:v>39910</c:v>
                </c:pt>
                <c:pt idx="6052">
                  <c:v>39910</c:v>
                </c:pt>
                <c:pt idx="6053">
                  <c:v>34875</c:v>
                </c:pt>
                <c:pt idx="6054">
                  <c:v>39690</c:v>
                </c:pt>
                <c:pt idx="6055">
                  <c:v>39910</c:v>
                </c:pt>
                <c:pt idx="6056">
                  <c:v>39690</c:v>
                </c:pt>
                <c:pt idx="6057">
                  <c:v>34875</c:v>
                </c:pt>
                <c:pt idx="6058">
                  <c:v>34875</c:v>
                </c:pt>
                <c:pt idx="6059">
                  <c:v>34875</c:v>
                </c:pt>
                <c:pt idx="6060">
                  <c:v>34875</c:v>
                </c:pt>
                <c:pt idx="6061">
                  <c:v>39910</c:v>
                </c:pt>
                <c:pt idx="6062">
                  <c:v>39910</c:v>
                </c:pt>
                <c:pt idx="6063">
                  <c:v>39910</c:v>
                </c:pt>
                <c:pt idx="6064">
                  <c:v>34875</c:v>
                </c:pt>
                <c:pt idx="6065">
                  <c:v>39910</c:v>
                </c:pt>
                <c:pt idx="6066">
                  <c:v>39910</c:v>
                </c:pt>
                <c:pt idx="6067">
                  <c:v>34875</c:v>
                </c:pt>
                <c:pt idx="6068">
                  <c:v>34875</c:v>
                </c:pt>
                <c:pt idx="6069">
                  <c:v>39910</c:v>
                </c:pt>
                <c:pt idx="6070">
                  <c:v>39910</c:v>
                </c:pt>
                <c:pt idx="6071">
                  <c:v>34875</c:v>
                </c:pt>
                <c:pt idx="6072">
                  <c:v>34875</c:v>
                </c:pt>
                <c:pt idx="6073">
                  <c:v>39910</c:v>
                </c:pt>
                <c:pt idx="6074">
                  <c:v>39910</c:v>
                </c:pt>
                <c:pt idx="6075">
                  <c:v>39910</c:v>
                </c:pt>
                <c:pt idx="6076">
                  <c:v>39910</c:v>
                </c:pt>
                <c:pt idx="6077">
                  <c:v>39910</c:v>
                </c:pt>
                <c:pt idx="6078">
                  <c:v>34875</c:v>
                </c:pt>
                <c:pt idx="6079">
                  <c:v>34875</c:v>
                </c:pt>
                <c:pt idx="6080">
                  <c:v>34875</c:v>
                </c:pt>
                <c:pt idx="6081">
                  <c:v>39910</c:v>
                </c:pt>
                <c:pt idx="6082">
                  <c:v>34875</c:v>
                </c:pt>
                <c:pt idx="6083">
                  <c:v>39910</c:v>
                </c:pt>
                <c:pt idx="6084">
                  <c:v>39690</c:v>
                </c:pt>
                <c:pt idx="6085">
                  <c:v>39910</c:v>
                </c:pt>
                <c:pt idx="6086">
                  <c:v>39910</c:v>
                </c:pt>
                <c:pt idx="6087">
                  <c:v>39910</c:v>
                </c:pt>
                <c:pt idx="6088">
                  <c:v>39910</c:v>
                </c:pt>
                <c:pt idx="6089">
                  <c:v>39910</c:v>
                </c:pt>
                <c:pt idx="6090">
                  <c:v>34875</c:v>
                </c:pt>
                <c:pt idx="6091">
                  <c:v>34875</c:v>
                </c:pt>
                <c:pt idx="6092">
                  <c:v>39690</c:v>
                </c:pt>
                <c:pt idx="6093">
                  <c:v>34875</c:v>
                </c:pt>
                <c:pt idx="6094">
                  <c:v>34875</c:v>
                </c:pt>
                <c:pt idx="6095">
                  <c:v>34875</c:v>
                </c:pt>
                <c:pt idx="6096">
                  <c:v>34875</c:v>
                </c:pt>
                <c:pt idx="6097">
                  <c:v>39910</c:v>
                </c:pt>
                <c:pt idx="6098">
                  <c:v>39910</c:v>
                </c:pt>
                <c:pt idx="6099">
                  <c:v>39910</c:v>
                </c:pt>
                <c:pt idx="6100">
                  <c:v>34875</c:v>
                </c:pt>
                <c:pt idx="6101">
                  <c:v>39690</c:v>
                </c:pt>
                <c:pt idx="6102">
                  <c:v>39910</c:v>
                </c:pt>
                <c:pt idx="6103">
                  <c:v>34875</c:v>
                </c:pt>
                <c:pt idx="6104">
                  <c:v>34875</c:v>
                </c:pt>
                <c:pt idx="6105">
                  <c:v>39910</c:v>
                </c:pt>
                <c:pt idx="6106">
                  <c:v>34875</c:v>
                </c:pt>
                <c:pt idx="6107">
                  <c:v>39910</c:v>
                </c:pt>
                <c:pt idx="6108">
                  <c:v>39910</c:v>
                </c:pt>
                <c:pt idx="6109">
                  <c:v>34875</c:v>
                </c:pt>
                <c:pt idx="6110">
                  <c:v>39910</c:v>
                </c:pt>
                <c:pt idx="6111">
                  <c:v>39910</c:v>
                </c:pt>
                <c:pt idx="6112">
                  <c:v>39910</c:v>
                </c:pt>
                <c:pt idx="6113">
                  <c:v>39910</c:v>
                </c:pt>
                <c:pt idx="6114">
                  <c:v>39910</c:v>
                </c:pt>
                <c:pt idx="6115">
                  <c:v>34875</c:v>
                </c:pt>
                <c:pt idx="6116">
                  <c:v>34875</c:v>
                </c:pt>
                <c:pt idx="6117">
                  <c:v>39690</c:v>
                </c:pt>
                <c:pt idx="6118">
                  <c:v>39910</c:v>
                </c:pt>
                <c:pt idx="6119">
                  <c:v>39910</c:v>
                </c:pt>
                <c:pt idx="6120">
                  <c:v>39910</c:v>
                </c:pt>
                <c:pt idx="6121">
                  <c:v>34875</c:v>
                </c:pt>
                <c:pt idx="6122">
                  <c:v>34875</c:v>
                </c:pt>
                <c:pt idx="6123">
                  <c:v>34875</c:v>
                </c:pt>
                <c:pt idx="6124">
                  <c:v>39910</c:v>
                </c:pt>
                <c:pt idx="6125">
                  <c:v>39910</c:v>
                </c:pt>
                <c:pt idx="6126">
                  <c:v>34875</c:v>
                </c:pt>
                <c:pt idx="6127">
                  <c:v>34875</c:v>
                </c:pt>
                <c:pt idx="6128">
                  <c:v>34875</c:v>
                </c:pt>
                <c:pt idx="6129">
                  <c:v>34875</c:v>
                </c:pt>
                <c:pt idx="6130">
                  <c:v>39910</c:v>
                </c:pt>
                <c:pt idx="6131">
                  <c:v>34875</c:v>
                </c:pt>
                <c:pt idx="6132">
                  <c:v>39910</c:v>
                </c:pt>
                <c:pt idx="6133">
                  <c:v>39910</c:v>
                </c:pt>
                <c:pt idx="6134">
                  <c:v>39910</c:v>
                </c:pt>
                <c:pt idx="6135">
                  <c:v>39910</c:v>
                </c:pt>
                <c:pt idx="6136">
                  <c:v>34875</c:v>
                </c:pt>
                <c:pt idx="6137">
                  <c:v>39910</c:v>
                </c:pt>
                <c:pt idx="6138">
                  <c:v>34875</c:v>
                </c:pt>
                <c:pt idx="6139">
                  <c:v>39910</c:v>
                </c:pt>
                <c:pt idx="6140">
                  <c:v>39910</c:v>
                </c:pt>
                <c:pt idx="6141">
                  <c:v>34875</c:v>
                </c:pt>
                <c:pt idx="6142">
                  <c:v>34875</c:v>
                </c:pt>
                <c:pt idx="6143">
                  <c:v>39910</c:v>
                </c:pt>
                <c:pt idx="6144">
                  <c:v>39910</c:v>
                </c:pt>
                <c:pt idx="6145">
                  <c:v>39910</c:v>
                </c:pt>
                <c:pt idx="6146">
                  <c:v>39690</c:v>
                </c:pt>
                <c:pt idx="6147">
                  <c:v>34875</c:v>
                </c:pt>
                <c:pt idx="6148">
                  <c:v>39910</c:v>
                </c:pt>
                <c:pt idx="6149">
                  <c:v>34875</c:v>
                </c:pt>
                <c:pt idx="6150">
                  <c:v>39910</c:v>
                </c:pt>
                <c:pt idx="6151">
                  <c:v>39910</c:v>
                </c:pt>
                <c:pt idx="6152">
                  <c:v>39910</c:v>
                </c:pt>
                <c:pt idx="6153">
                  <c:v>34875</c:v>
                </c:pt>
                <c:pt idx="6154">
                  <c:v>34875</c:v>
                </c:pt>
                <c:pt idx="6155">
                  <c:v>39690</c:v>
                </c:pt>
                <c:pt idx="6156">
                  <c:v>39910</c:v>
                </c:pt>
                <c:pt idx="6157">
                  <c:v>34875</c:v>
                </c:pt>
                <c:pt idx="6158">
                  <c:v>34875</c:v>
                </c:pt>
                <c:pt idx="6159">
                  <c:v>39910</c:v>
                </c:pt>
                <c:pt idx="6160">
                  <c:v>39910</c:v>
                </c:pt>
                <c:pt idx="6161">
                  <c:v>39910</c:v>
                </c:pt>
                <c:pt idx="6162">
                  <c:v>39910</c:v>
                </c:pt>
                <c:pt idx="6163">
                  <c:v>39910</c:v>
                </c:pt>
                <c:pt idx="6164">
                  <c:v>34875</c:v>
                </c:pt>
                <c:pt idx="6165">
                  <c:v>39910</c:v>
                </c:pt>
                <c:pt idx="6166">
                  <c:v>34875</c:v>
                </c:pt>
                <c:pt idx="6167">
                  <c:v>39910</c:v>
                </c:pt>
                <c:pt idx="6168">
                  <c:v>39910</c:v>
                </c:pt>
                <c:pt idx="6169">
                  <c:v>34875</c:v>
                </c:pt>
                <c:pt idx="6170">
                  <c:v>39910</c:v>
                </c:pt>
                <c:pt idx="6171">
                  <c:v>34875</c:v>
                </c:pt>
                <c:pt idx="6172">
                  <c:v>39910</c:v>
                </c:pt>
                <c:pt idx="6173">
                  <c:v>39690</c:v>
                </c:pt>
                <c:pt idx="6174">
                  <c:v>34875</c:v>
                </c:pt>
                <c:pt idx="6175">
                  <c:v>34875</c:v>
                </c:pt>
                <c:pt idx="6176">
                  <c:v>34875</c:v>
                </c:pt>
                <c:pt idx="6177">
                  <c:v>39910</c:v>
                </c:pt>
                <c:pt idx="6178">
                  <c:v>39910</c:v>
                </c:pt>
                <c:pt idx="6179">
                  <c:v>39690</c:v>
                </c:pt>
                <c:pt idx="6180">
                  <c:v>39910</c:v>
                </c:pt>
                <c:pt idx="6181">
                  <c:v>39910</c:v>
                </c:pt>
                <c:pt idx="6182">
                  <c:v>39910</c:v>
                </c:pt>
                <c:pt idx="6183">
                  <c:v>34875</c:v>
                </c:pt>
                <c:pt idx="6184">
                  <c:v>34875</c:v>
                </c:pt>
                <c:pt idx="6185">
                  <c:v>34875</c:v>
                </c:pt>
                <c:pt idx="6186">
                  <c:v>39910</c:v>
                </c:pt>
                <c:pt idx="6187">
                  <c:v>39690</c:v>
                </c:pt>
                <c:pt idx="6188">
                  <c:v>39910</c:v>
                </c:pt>
                <c:pt idx="6189">
                  <c:v>39910</c:v>
                </c:pt>
                <c:pt idx="6190">
                  <c:v>34875</c:v>
                </c:pt>
                <c:pt idx="6191">
                  <c:v>39690</c:v>
                </c:pt>
                <c:pt idx="6192">
                  <c:v>34875</c:v>
                </c:pt>
                <c:pt idx="6193">
                  <c:v>34875</c:v>
                </c:pt>
                <c:pt idx="6194">
                  <c:v>39690</c:v>
                </c:pt>
                <c:pt idx="6195">
                  <c:v>39910</c:v>
                </c:pt>
                <c:pt idx="6196">
                  <c:v>39910</c:v>
                </c:pt>
                <c:pt idx="6197">
                  <c:v>39910</c:v>
                </c:pt>
                <c:pt idx="6198">
                  <c:v>39910</c:v>
                </c:pt>
                <c:pt idx="6199">
                  <c:v>39910</c:v>
                </c:pt>
                <c:pt idx="6200">
                  <c:v>39910</c:v>
                </c:pt>
                <c:pt idx="6201">
                  <c:v>39910</c:v>
                </c:pt>
                <c:pt idx="6202">
                  <c:v>34875</c:v>
                </c:pt>
                <c:pt idx="6203">
                  <c:v>34875</c:v>
                </c:pt>
                <c:pt idx="6204">
                  <c:v>39910</c:v>
                </c:pt>
                <c:pt idx="6205">
                  <c:v>39910</c:v>
                </c:pt>
                <c:pt idx="6206">
                  <c:v>39910</c:v>
                </c:pt>
                <c:pt idx="6207">
                  <c:v>39910</c:v>
                </c:pt>
                <c:pt idx="6208">
                  <c:v>34875</c:v>
                </c:pt>
                <c:pt idx="6209">
                  <c:v>34875</c:v>
                </c:pt>
                <c:pt idx="6210">
                  <c:v>39910</c:v>
                </c:pt>
                <c:pt idx="6211">
                  <c:v>34875</c:v>
                </c:pt>
                <c:pt idx="6212">
                  <c:v>39690</c:v>
                </c:pt>
                <c:pt idx="6213">
                  <c:v>39910</c:v>
                </c:pt>
                <c:pt idx="6214">
                  <c:v>39690</c:v>
                </c:pt>
                <c:pt idx="6215">
                  <c:v>34875</c:v>
                </c:pt>
                <c:pt idx="6216">
                  <c:v>39910</c:v>
                </c:pt>
                <c:pt idx="6217">
                  <c:v>34875</c:v>
                </c:pt>
                <c:pt idx="6218">
                  <c:v>34875</c:v>
                </c:pt>
                <c:pt idx="6219">
                  <c:v>39910</c:v>
                </c:pt>
                <c:pt idx="6220">
                  <c:v>34875</c:v>
                </c:pt>
                <c:pt idx="6221">
                  <c:v>39690</c:v>
                </c:pt>
                <c:pt idx="6222">
                  <c:v>39910</c:v>
                </c:pt>
                <c:pt idx="6223">
                  <c:v>34875</c:v>
                </c:pt>
                <c:pt idx="6224">
                  <c:v>39910</c:v>
                </c:pt>
                <c:pt idx="6225">
                  <c:v>39910</c:v>
                </c:pt>
                <c:pt idx="6226">
                  <c:v>34875</c:v>
                </c:pt>
                <c:pt idx="6227">
                  <c:v>34875</c:v>
                </c:pt>
                <c:pt idx="6228">
                  <c:v>34875</c:v>
                </c:pt>
                <c:pt idx="6229">
                  <c:v>39910</c:v>
                </c:pt>
                <c:pt idx="6230">
                  <c:v>39910</c:v>
                </c:pt>
                <c:pt idx="6231">
                  <c:v>34875</c:v>
                </c:pt>
                <c:pt idx="6232">
                  <c:v>39910</c:v>
                </c:pt>
                <c:pt idx="6233">
                  <c:v>39910</c:v>
                </c:pt>
                <c:pt idx="6234">
                  <c:v>39690</c:v>
                </c:pt>
                <c:pt idx="6235">
                  <c:v>34875</c:v>
                </c:pt>
                <c:pt idx="6236">
                  <c:v>39690</c:v>
                </c:pt>
                <c:pt idx="6237">
                  <c:v>39910</c:v>
                </c:pt>
                <c:pt idx="6238">
                  <c:v>39910</c:v>
                </c:pt>
                <c:pt idx="6239">
                  <c:v>39910</c:v>
                </c:pt>
                <c:pt idx="6240">
                  <c:v>34875</c:v>
                </c:pt>
                <c:pt idx="6241">
                  <c:v>39690</c:v>
                </c:pt>
                <c:pt idx="6242">
                  <c:v>34875</c:v>
                </c:pt>
                <c:pt idx="6243">
                  <c:v>39910</c:v>
                </c:pt>
                <c:pt idx="6244">
                  <c:v>34875</c:v>
                </c:pt>
                <c:pt idx="6245">
                  <c:v>39690</c:v>
                </c:pt>
                <c:pt idx="6246">
                  <c:v>39910</c:v>
                </c:pt>
                <c:pt idx="6247">
                  <c:v>39690</c:v>
                </c:pt>
                <c:pt idx="6248">
                  <c:v>39910</c:v>
                </c:pt>
                <c:pt idx="6249">
                  <c:v>34875</c:v>
                </c:pt>
                <c:pt idx="6250">
                  <c:v>39910</c:v>
                </c:pt>
                <c:pt idx="6251">
                  <c:v>39910</c:v>
                </c:pt>
                <c:pt idx="6252">
                  <c:v>39910</c:v>
                </c:pt>
                <c:pt idx="6253">
                  <c:v>39910</c:v>
                </c:pt>
                <c:pt idx="6254">
                  <c:v>39910</c:v>
                </c:pt>
                <c:pt idx="6255">
                  <c:v>39690</c:v>
                </c:pt>
                <c:pt idx="6256">
                  <c:v>39910</c:v>
                </c:pt>
                <c:pt idx="6257">
                  <c:v>34875</c:v>
                </c:pt>
                <c:pt idx="6258">
                  <c:v>34875</c:v>
                </c:pt>
                <c:pt idx="6259">
                  <c:v>39910</c:v>
                </c:pt>
                <c:pt idx="6260">
                  <c:v>39910</c:v>
                </c:pt>
                <c:pt idx="6261">
                  <c:v>34875</c:v>
                </c:pt>
                <c:pt idx="6262">
                  <c:v>39690</c:v>
                </c:pt>
                <c:pt idx="6263">
                  <c:v>39910</c:v>
                </c:pt>
                <c:pt idx="6264">
                  <c:v>39690</c:v>
                </c:pt>
                <c:pt idx="6265">
                  <c:v>39910</c:v>
                </c:pt>
                <c:pt idx="6266">
                  <c:v>39690</c:v>
                </c:pt>
                <c:pt idx="6267">
                  <c:v>34875</c:v>
                </c:pt>
                <c:pt idx="6268">
                  <c:v>39910</c:v>
                </c:pt>
                <c:pt idx="6269">
                  <c:v>39910</c:v>
                </c:pt>
                <c:pt idx="6270">
                  <c:v>39910</c:v>
                </c:pt>
                <c:pt idx="6271">
                  <c:v>39910</c:v>
                </c:pt>
                <c:pt idx="6272">
                  <c:v>39910</c:v>
                </c:pt>
                <c:pt idx="6273">
                  <c:v>39690</c:v>
                </c:pt>
                <c:pt idx="6274">
                  <c:v>39910</c:v>
                </c:pt>
                <c:pt idx="6275">
                  <c:v>34875</c:v>
                </c:pt>
                <c:pt idx="6276">
                  <c:v>34875</c:v>
                </c:pt>
                <c:pt idx="6277">
                  <c:v>39910</c:v>
                </c:pt>
                <c:pt idx="6278">
                  <c:v>39910</c:v>
                </c:pt>
                <c:pt idx="6279">
                  <c:v>39910</c:v>
                </c:pt>
                <c:pt idx="6280">
                  <c:v>39910</c:v>
                </c:pt>
                <c:pt idx="6281">
                  <c:v>39910</c:v>
                </c:pt>
                <c:pt idx="6282">
                  <c:v>39910</c:v>
                </c:pt>
                <c:pt idx="6283">
                  <c:v>39690</c:v>
                </c:pt>
                <c:pt idx="6284">
                  <c:v>39690</c:v>
                </c:pt>
                <c:pt idx="6285">
                  <c:v>39910</c:v>
                </c:pt>
                <c:pt idx="6286">
                  <c:v>39910</c:v>
                </c:pt>
                <c:pt idx="6287">
                  <c:v>39690</c:v>
                </c:pt>
                <c:pt idx="6288">
                  <c:v>34875</c:v>
                </c:pt>
                <c:pt idx="6289">
                  <c:v>39910</c:v>
                </c:pt>
                <c:pt idx="6290">
                  <c:v>34875</c:v>
                </c:pt>
                <c:pt idx="6291">
                  <c:v>39910</c:v>
                </c:pt>
                <c:pt idx="6292">
                  <c:v>39910</c:v>
                </c:pt>
                <c:pt idx="6293">
                  <c:v>39690</c:v>
                </c:pt>
                <c:pt idx="6294">
                  <c:v>34875</c:v>
                </c:pt>
                <c:pt idx="6295">
                  <c:v>39690</c:v>
                </c:pt>
                <c:pt idx="6296">
                  <c:v>39910</c:v>
                </c:pt>
                <c:pt idx="6297">
                  <c:v>39690</c:v>
                </c:pt>
                <c:pt idx="6298">
                  <c:v>39910</c:v>
                </c:pt>
                <c:pt idx="6299">
                  <c:v>39690</c:v>
                </c:pt>
                <c:pt idx="6300">
                  <c:v>39910</c:v>
                </c:pt>
                <c:pt idx="6301">
                  <c:v>39910</c:v>
                </c:pt>
                <c:pt idx="6302">
                  <c:v>39690</c:v>
                </c:pt>
                <c:pt idx="6303">
                  <c:v>39690</c:v>
                </c:pt>
                <c:pt idx="6304">
                  <c:v>39690</c:v>
                </c:pt>
                <c:pt idx="6305">
                  <c:v>34875</c:v>
                </c:pt>
                <c:pt idx="6306">
                  <c:v>34875</c:v>
                </c:pt>
                <c:pt idx="6307">
                  <c:v>39910</c:v>
                </c:pt>
                <c:pt idx="6308">
                  <c:v>34875</c:v>
                </c:pt>
                <c:pt idx="6309">
                  <c:v>39690</c:v>
                </c:pt>
                <c:pt idx="6310">
                  <c:v>39690</c:v>
                </c:pt>
                <c:pt idx="6311">
                  <c:v>39690</c:v>
                </c:pt>
                <c:pt idx="6312">
                  <c:v>39690</c:v>
                </c:pt>
                <c:pt idx="6313">
                  <c:v>34875</c:v>
                </c:pt>
                <c:pt idx="6314">
                  <c:v>39910</c:v>
                </c:pt>
                <c:pt idx="6315">
                  <c:v>39910</c:v>
                </c:pt>
                <c:pt idx="6316">
                  <c:v>39690</c:v>
                </c:pt>
                <c:pt idx="6317">
                  <c:v>39690</c:v>
                </c:pt>
                <c:pt idx="6318">
                  <c:v>39910</c:v>
                </c:pt>
                <c:pt idx="6319">
                  <c:v>39690</c:v>
                </c:pt>
                <c:pt idx="6320">
                  <c:v>39690</c:v>
                </c:pt>
                <c:pt idx="6321">
                  <c:v>39910</c:v>
                </c:pt>
                <c:pt idx="6322">
                  <c:v>39690</c:v>
                </c:pt>
                <c:pt idx="6323">
                  <c:v>39690</c:v>
                </c:pt>
                <c:pt idx="6324">
                  <c:v>39690</c:v>
                </c:pt>
                <c:pt idx="6325">
                  <c:v>39910</c:v>
                </c:pt>
                <c:pt idx="6326">
                  <c:v>39910</c:v>
                </c:pt>
                <c:pt idx="6327">
                  <c:v>39690</c:v>
                </c:pt>
                <c:pt idx="6328">
                  <c:v>39690</c:v>
                </c:pt>
                <c:pt idx="6329">
                  <c:v>34875</c:v>
                </c:pt>
                <c:pt idx="6330">
                  <c:v>39910</c:v>
                </c:pt>
                <c:pt idx="6331">
                  <c:v>39690</c:v>
                </c:pt>
                <c:pt idx="6332">
                  <c:v>39910</c:v>
                </c:pt>
                <c:pt idx="6333">
                  <c:v>34875</c:v>
                </c:pt>
                <c:pt idx="6334">
                  <c:v>39910</c:v>
                </c:pt>
                <c:pt idx="6335">
                  <c:v>39910</c:v>
                </c:pt>
                <c:pt idx="6336">
                  <c:v>39690</c:v>
                </c:pt>
                <c:pt idx="6337">
                  <c:v>39910</c:v>
                </c:pt>
                <c:pt idx="6338">
                  <c:v>39690</c:v>
                </c:pt>
                <c:pt idx="6339">
                  <c:v>39690</c:v>
                </c:pt>
                <c:pt idx="6340">
                  <c:v>39690</c:v>
                </c:pt>
                <c:pt idx="6341">
                  <c:v>39690</c:v>
                </c:pt>
                <c:pt idx="6342">
                  <c:v>39690</c:v>
                </c:pt>
                <c:pt idx="6343">
                  <c:v>39690</c:v>
                </c:pt>
                <c:pt idx="6344">
                  <c:v>39910</c:v>
                </c:pt>
                <c:pt idx="6345">
                  <c:v>39910</c:v>
                </c:pt>
                <c:pt idx="6346">
                  <c:v>39690</c:v>
                </c:pt>
                <c:pt idx="6347">
                  <c:v>39690</c:v>
                </c:pt>
                <c:pt idx="6348">
                  <c:v>39690</c:v>
                </c:pt>
                <c:pt idx="6349">
                  <c:v>39690</c:v>
                </c:pt>
                <c:pt idx="6350">
                  <c:v>39690</c:v>
                </c:pt>
                <c:pt idx="6351">
                  <c:v>39690</c:v>
                </c:pt>
                <c:pt idx="6352">
                  <c:v>39690</c:v>
                </c:pt>
                <c:pt idx="6353">
                  <c:v>39690</c:v>
                </c:pt>
                <c:pt idx="6354">
                  <c:v>39690</c:v>
                </c:pt>
                <c:pt idx="6355">
                  <c:v>39690</c:v>
                </c:pt>
                <c:pt idx="6356">
                  <c:v>34875</c:v>
                </c:pt>
                <c:pt idx="6357">
                  <c:v>39690</c:v>
                </c:pt>
                <c:pt idx="6358">
                  <c:v>39690</c:v>
                </c:pt>
                <c:pt idx="6359">
                  <c:v>39690</c:v>
                </c:pt>
                <c:pt idx="6360">
                  <c:v>39690</c:v>
                </c:pt>
                <c:pt idx="6361">
                  <c:v>39690</c:v>
                </c:pt>
                <c:pt idx="6362">
                  <c:v>39910</c:v>
                </c:pt>
                <c:pt idx="6363">
                  <c:v>39690</c:v>
                </c:pt>
                <c:pt idx="6364">
                  <c:v>39690</c:v>
                </c:pt>
                <c:pt idx="6365">
                  <c:v>39690</c:v>
                </c:pt>
                <c:pt idx="6366">
                  <c:v>39690</c:v>
                </c:pt>
                <c:pt idx="6367">
                  <c:v>39690</c:v>
                </c:pt>
                <c:pt idx="6368">
                  <c:v>39690</c:v>
                </c:pt>
                <c:pt idx="6369">
                  <c:v>39690</c:v>
                </c:pt>
                <c:pt idx="6370">
                  <c:v>39690</c:v>
                </c:pt>
                <c:pt idx="6371">
                  <c:v>39690</c:v>
                </c:pt>
                <c:pt idx="6372">
                  <c:v>39690</c:v>
                </c:pt>
                <c:pt idx="6373">
                  <c:v>39690</c:v>
                </c:pt>
                <c:pt idx="6374">
                  <c:v>39690</c:v>
                </c:pt>
                <c:pt idx="6375">
                  <c:v>39690</c:v>
                </c:pt>
                <c:pt idx="6376">
                  <c:v>39690</c:v>
                </c:pt>
                <c:pt idx="6377">
                  <c:v>39690</c:v>
                </c:pt>
                <c:pt idx="6378">
                  <c:v>39690</c:v>
                </c:pt>
                <c:pt idx="6379">
                  <c:v>39690</c:v>
                </c:pt>
                <c:pt idx="6380">
                  <c:v>39690</c:v>
                </c:pt>
                <c:pt idx="6381">
                  <c:v>39690</c:v>
                </c:pt>
                <c:pt idx="6382">
                  <c:v>39690</c:v>
                </c:pt>
                <c:pt idx="6383">
                  <c:v>39690</c:v>
                </c:pt>
                <c:pt idx="6384">
                  <c:v>39690</c:v>
                </c:pt>
                <c:pt idx="6385">
                  <c:v>39690</c:v>
                </c:pt>
                <c:pt idx="6386">
                  <c:v>39690</c:v>
                </c:pt>
                <c:pt idx="6387">
                  <c:v>39690</c:v>
                </c:pt>
                <c:pt idx="6388">
                  <c:v>39690</c:v>
                </c:pt>
                <c:pt idx="6389">
                  <c:v>39690</c:v>
                </c:pt>
                <c:pt idx="6390">
                  <c:v>39690</c:v>
                </c:pt>
                <c:pt idx="6391">
                  <c:v>39690</c:v>
                </c:pt>
                <c:pt idx="6392">
                  <c:v>39690</c:v>
                </c:pt>
                <c:pt idx="6393">
                  <c:v>39690</c:v>
                </c:pt>
                <c:pt idx="6394">
                  <c:v>39690</c:v>
                </c:pt>
                <c:pt idx="6395">
                  <c:v>39690</c:v>
                </c:pt>
                <c:pt idx="6396">
                  <c:v>39690</c:v>
                </c:pt>
                <c:pt idx="6397">
                  <c:v>39690</c:v>
                </c:pt>
                <c:pt idx="6398">
                  <c:v>39690</c:v>
                </c:pt>
                <c:pt idx="6399">
                  <c:v>39690</c:v>
                </c:pt>
                <c:pt idx="6400">
                  <c:v>39910</c:v>
                </c:pt>
                <c:pt idx="6401">
                  <c:v>39690</c:v>
                </c:pt>
                <c:pt idx="6402">
                  <c:v>39690</c:v>
                </c:pt>
                <c:pt idx="6403">
                  <c:v>39690</c:v>
                </c:pt>
                <c:pt idx="6404">
                  <c:v>39690</c:v>
                </c:pt>
                <c:pt idx="6405">
                  <c:v>39690</c:v>
                </c:pt>
                <c:pt idx="6406">
                  <c:v>39690</c:v>
                </c:pt>
                <c:pt idx="6407">
                  <c:v>39690</c:v>
                </c:pt>
                <c:pt idx="6408">
                  <c:v>39690</c:v>
                </c:pt>
                <c:pt idx="6409">
                  <c:v>39690</c:v>
                </c:pt>
                <c:pt idx="6410">
                  <c:v>39690</c:v>
                </c:pt>
                <c:pt idx="6411">
                  <c:v>39690</c:v>
                </c:pt>
                <c:pt idx="6412">
                  <c:v>39690</c:v>
                </c:pt>
                <c:pt idx="6413">
                  <c:v>39690</c:v>
                </c:pt>
                <c:pt idx="6414">
                  <c:v>39690</c:v>
                </c:pt>
                <c:pt idx="6415">
                  <c:v>39690</c:v>
                </c:pt>
                <c:pt idx="6416">
                  <c:v>39690</c:v>
                </c:pt>
                <c:pt idx="6417">
                  <c:v>39690</c:v>
                </c:pt>
                <c:pt idx="6418">
                  <c:v>39690</c:v>
                </c:pt>
                <c:pt idx="6419">
                  <c:v>39690</c:v>
                </c:pt>
                <c:pt idx="6420">
                  <c:v>39690</c:v>
                </c:pt>
                <c:pt idx="6421">
                  <c:v>39690</c:v>
                </c:pt>
                <c:pt idx="6422">
                  <c:v>39690</c:v>
                </c:pt>
                <c:pt idx="6423">
                  <c:v>39690</c:v>
                </c:pt>
                <c:pt idx="6424">
                  <c:v>39690</c:v>
                </c:pt>
                <c:pt idx="6425">
                  <c:v>39690</c:v>
                </c:pt>
                <c:pt idx="6426">
                  <c:v>39690</c:v>
                </c:pt>
                <c:pt idx="6427">
                  <c:v>39690</c:v>
                </c:pt>
                <c:pt idx="6428">
                  <c:v>39690</c:v>
                </c:pt>
                <c:pt idx="6429">
                  <c:v>39690</c:v>
                </c:pt>
                <c:pt idx="6430">
                  <c:v>39690</c:v>
                </c:pt>
                <c:pt idx="6431">
                  <c:v>39690</c:v>
                </c:pt>
                <c:pt idx="6432">
                  <c:v>39690</c:v>
                </c:pt>
                <c:pt idx="6433">
                  <c:v>39690</c:v>
                </c:pt>
                <c:pt idx="6434">
                  <c:v>39690</c:v>
                </c:pt>
              </c:numCache>
            </c:numRef>
          </c:xVal>
          <c:yVal>
            <c:numRef>
              <c:f>Sheet1!$B$2:$B$6436</c:f>
              <c:numCache>
                <c:formatCode>General</c:formatCode>
                <c:ptCount val="6435"/>
                <c:pt idx="0">
                  <c:v>3818686.45</c:v>
                </c:pt>
                <c:pt idx="1">
                  <c:v>3766687.43</c:v>
                </c:pt>
                <c:pt idx="2">
                  <c:v>3749057.69</c:v>
                </c:pt>
                <c:pt idx="3">
                  <c:v>3676388.98</c:v>
                </c:pt>
                <c:pt idx="4">
                  <c:v>3595903.2</c:v>
                </c:pt>
                <c:pt idx="5">
                  <c:v>3556766.03</c:v>
                </c:pt>
                <c:pt idx="6">
                  <c:v>3555379.47</c:v>
                </c:pt>
                <c:pt idx="7">
                  <c:v>3526713.39</c:v>
                </c:pt>
                <c:pt idx="8">
                  <c:v>3487986.89</c:v>
                </c:pt>
                <c:pt idx="9">
                  <c:v>3436154.68</c:v>
                </c:pt>
                <c:pt idx="10">
                  <c:v>3369127.99</c:v>
                </c:pt>
                <c:pt idx="11">
                  <c:v>3224369.8</c:v>
                </c:pt>
                <c:pt idx="12">
                  <c:v>3078162.08</c:v>
                </c:pt>
                <c:pt idx="13">
                  <c:v>3004702.33</c:v>
                </c:pt>
                <c:pt idx="14">
                  <c:v>2950198.64</c:v>
                </c:pt>
                <c:pt idx="15">
                  <c:v>2939946.38</c:v>
                </c:pt>
                <c:pt idx="16">
                  <c:v>2921709.71</c:v>
                </c:pt>
                <c:pt idx="17">
                  <c:v>2906255.28</c:v>
                </c:pt>
                <c:pt idx="18">
                  <c:v>2864170.61</c:v>
                </c:pt>
                <c:pt idx="19">
                  <c:v>2819193.17</c:v>
                </c:pt>
                <c:pt idx="20">
                  <c:v>2811687.85</c:v>
                </c:pt>
                <c:pt idx="21">
                  <c:v>2811634.04</c:v>
                </c:pt>
                <c:pt idx="22">
                  <c:v>2789469.45</c:v>
                </c:pt>
                <c:pt idx="23">
                  <c:v>2771646.81</c:v>
                </c:pt>
                <c:pt idx="24">
                  <c:v>2771397.17</c:v>
                </c:pt>
                <c:pt idx="25">
                  <c:v>2766400.05</c:v>
                </c:pt>
                <c:pt idx="26">
                  <c:v>2762861.41</c:v>
                </c:pt>
                <c:pt idx="27">
                  <c:v>2762818.62</c:v>
                </c:pt>
                <c:pt idx="28">
                  <c:v>2760346.71</c:v>
                </c:pt>
                <c:pt idx="29">
                  <c:v>2752122.08</c:v>
                </c:pt>
                <c:pt idx="30">
                  <c:v>2740057.14</c:v>
                </c:pt>
                <c:pt idx="31">
                  <c:v>2739019.75</c:v>
                </c:pt>
                <c:pt idx="32">
                  <c:v>2734277.1</c:v>
                </c:pt>
                <c:pt idx="33">
                  <c:v>2727575.18</c:v>
                </c:pt>
                <c:pt idx="34">
                  <c:v>2685351.81</c:v>
                </c:pt>
                <c:pt idx="35">
                  <c:v>2678206.42</c:v>
                </c:pt>
                <c:pt idx="36">
                  <c:v>2658884.29</c:v>
                </c:pt>
                <c:pt idx="37">
                  <c:v>2644633.02</c:v>
                </c:pt>
                <c:pt idx="38">
                  <c:v>2627910.75</c:v>
                </c:pt>
                <c:pt idx="39">
                  <c:v>2623469.9499999899</c:v>
                </c:pt>
                <c:pt idx="40">
                  <c:v>2614202.2999999998</c:v>
                </c:pt>
                <c:pt idx="41">
                  <c:v>2609166.75</c:v>
                </c:pt>
                <c:pt idx="42">
                  <c:v>2600519.2599999998</c:v>
                </c:pt>
                <c:pt idx="43">
                  <c:v>2594363.09</c:v>
                </c:pt>
                <c:pt idx="44">
                  <c:v>2588072.3199999998</c:v>
                </c:pt>
                <c:pt idx="45">
                  <c:v>2565259.92</c:v>
                </c:pt>
                <c:pt idx="46">
                  <c:v>2555031.1800000002</c:v>
                </c:pt>
                <c:pt idx="47">
                  <c:v>2554482.84</c:v>
                </c:pt>
                <c:pt idx="48">
                  <c:v>2546123.7799999998</c:v>
                </c:pt>
                <c:pt idx="49">
                  <c:v>2508955.23999999</c:v>
                </c:pt>
                <c:pt idx="50">
                  <c:v>2504400.71</c:v>
                </c:pt>
                <c:pt idx="51">
                  <c:v>2495630.5099999998</c:v>
                </c:pt>
                <c:pt idx="52">
                  <c:v>2495489.25</c:v>
                </c:pt>
                <c:pt idx="53">
                  <c:v>2480808.4700000002</c:v>
                </c:pt>
                <c:pt idx="54">
                  <c:v>2470640.29</c:v>
                </c:pt>
                <c:pt idx="55">
                  <c:v>2470206.13</c:v>
                </c:pt>
                <c:pt idx="56">
                  <c:v>2462978.2799999998</c:v>
                </c:pt>
                <c:pt idx="57">
                  <c:v>2462779.06</c:v>
                </c:pt>
                <c:pt idx="58">
                  <c:v>2461468.35</c:v>
                </c:pt>
                <c:pt idx="59">
                  <c:v>2432736.52</c:v>
                </c:pt>
                <c:pt idx="60">
                  <c:v>2429315.84</c:v>
                </c:pt>
                <c:pt idx="61">
                  <c:v>2427640.17</c:v>
                </c:pt>
                <c:pt idx="62">
                  <c:v>2416649.17</c:v>
                </c:pt>
                <c:pt idx="63">
                  <c:v>2411790.21</c:v>
                </c:pt>
                <c:pt idx="64">
                  <c:v>2405395.2200000002</c:v>
                </c:pt>
                <c:pt idx="65">
                  <c:v>2401395.4700000002</c:v>
                </c:pt>
                <c:pt idx="66">
                  <c:v>2387950.2000000002</c:v>
                </c:pt>
                <c:pt idx="67">
                  <c:v>2386015.75</c:v>
                </c:pt>
                <c:pt idx="68">
                  <c:v>2378726.5499999998</c:v>
                </c:pt>
                <c:pt idx="69">
                  <c:v>2376027.38</c:v>
                </c:pt>
                <c:pt idx="70">
                  <c:v>2374660.64</c:v>
                </c:pt>
                <c:pt idx="71">
                  <c:v>2370117.92</c:v>
                </c:pt>
                <c:pt idx="72">
                  <c:v>2363691.4700000002</c:v>
                </c:pt>
                <c:pt idx="73">
                  <c:v>2358055.2999999998</c:v>
                </c:pt>
                <c:pt idx="74">
                  <c:v>2351143.0699999998</c:v>
                </c:pt>
                <c:pt idx="75">
                  <c:v>2350098.36</c:v>
                </c:pt>
                <c:pt idx="76">
                  <c:v>2338832.4</c:v>
                </c:pt>
                <c:pt idx="77">
                  <c:v>2334788.42</c:v>
                </c:pt>
                <c:pt idx="78">
                  <c:v>2316495.56</c:v>
                </c:pt>
                <c:pt idx="79">
                  <c:v>2313861.81</c:v>
                </c:pt>
                <c:pt idx="80">
                  <c:v>2309025.16</c:v>
                </c:pt>
                <c:pt idx="81">
                  <c:v>2306265.36</c:v>
                </c:pt>
                <c:pt idx="82">
                  <c:v>2302504.86</c:v>
                </c:pt>
                <c:pt idx="83">
                  <c:v>2298776.83</c:v>
                </c:pt>
                <c:pt idx="84">
                  <c:v>2290571.8199999998</c:v>
                </c:pt>
                <c:pt idx="85">
                  <c:v>2284106.6</c:v>
                </c:pt>
                <c:pt idx="86">
                  <c:v>2283540.2999999998</c:v>
                </c:pt>
                <c:pt idx="87">
                  <c:v>2281217.31</c:v>
                </c:pt>
                <c:pt idx="88">
                  <c:v>2273470.62</c:v>
                </c:pt>
                <c:pt idx="89">
                  <c:v>2271614.7599999998</c:v>
                </c:pt>
                <c:pt idx="90">
                  <c:v>2270686.9900000002</c:v>
                </c:pt>
                <c:pt idx="91">
                  <c:v>2269983.8199999998</c:v>
                </c:pt>
                <c:pt idx="92">
                  <c:v>2267452.4</c:v>
                </c:pt>
                <c:pt idx="93">
                  <c:v>2263722.6800000002</c:v>
                </c:pt>
                <c:pt idx="94">
                  <c:v>2258781.2799999998</c:v>
                </c:pt>
                <c:pt idx="95">
                  <c:v>2258616.2400000002</c:v>
                </c:pt>
                <c:pt idx="96">
                  <c:v>2258489.63</c:v>
                </c:pt>
                <c:pt idx="97">
                  <c:v>2256461.39</c:v>
                </c:pt>
                <c:pt idx="98">
                  <c:v>2251206.64</c:v>
                </c:pt>
                <c:pt idx="99">
                  <c:v>2249811.5499999998</c:v>
                </c:pt>
                <c:pt idx="100">
                  <c:v>2249570.04</c:v>
                </c:pt>
                <c:pt idx="101">
                  <c:v>2248645.59</c:v>
                </c:pt>
                <c:pt idx="102">
                  <c:v>2246411.89</c:v>
                </c:pt>
                <c:pt idx="103">
                  <c:v>2246179.91</c:v>
                </c:pt>
                <c:pt idx="104">
                  <c:v>2245257.1800000002</c:v>
                </c:pt>
                <c:pt idx="105">
                  <c:v>2243946.59</c:v>
                </c:pt>
                <c:pt idx="106">
                  <c:v>2238573.48</c:v>
                </c:pt>
                <c:pt idx="107">
                  <c:v>2237603.75</c:v>
                </c:pt>
                <c:pt idx="108">
                  <c:v>2236209.13</c:v>
                </c:pt>
                <c:pt idx="109">
                  <c:v>2234190.9300000002</c:v>
                </c:pt>
                <c:pt idx="110">
                  <c:v>2232892.1</c:v>
                </c:pt>
                <c:pt idx="111">
                  <c:v>2232040.13</c:v>
                </c:pt>
                <c:pt idx="112">
                  <c:v>2227152.16</c:v>
                </c:pt>
                <c:pt idx="113">
                  <c:v>2226662.17</c:v>
                </c:pt>
                <c:pt idx="114">
                  <c:v>2225016.73</c:v>
                </c:pt>
                <c:pt idx="115">
                  <c:v>2224499.2799999998</c:v>
                </c:pt>
                <c:pt idx="116">
                  <c:v>2220600.7599999998</c:v>
                </c:pt>
                <c:pt idx="117">
                  <c:v>2219813.5</c:v>
                </c:pt>
                <c:pt idx="118">
                  <c:v>2219095.71</c:v>
                </c:pt>
                <c:pt idx="119">
                  <c:v>2214967.44</c:v>
                </c:pt>
                <c:pt idx="120">
                  <c:v>2214477.06</c:v>
                </c:pt>
                <c:pt idx="121">
                  <c:v>2213518.5</c:v>
                </c:pt>
                <c:pt idx="122">
                  <c:v>2211388.14</c:v>
                </c:pt>
                <c:pt idx="123">
                  <c:v>2209835.4300000002</c:v>
                </c:pt>
                <c:pt idx="124">
                  <c:v>2207742.13</c:v>
                </c:pt>
                <c:pt idx="125">
                  <c:v>2207214.81</c:v>
                </c:pt>
                <c:pt idx="126">
                  <c:v>2206319.9</c:v>
                </c:pt>
                <c:pt idx="127">
                  <c:v>2206198.86</c:v>
                </c:pt>
                <c:pt idx="128">
                  <c:v>2204556.7000000002</c:v>
                </c:pt>
                <c:pt idx="129">
                  <c:v>2203623.35</c:v>
                </c:pt>
                <c:pt idx="130">
                  <c:v>2203523.2000000002</c:v>
                </c:pt>
                <c:pt idx="131">
                  <c:v>2203028.96</c:v>
                </c:pt>
                <c:pt idx="132">
                  <c:v>2202742.9</c:v>
                </c:pt>
                <c:pt idx="133">
                  <c:v>2202450.81</c:v>
                </c:pt>
                <c:pt idx="134">
                  <c:v>2197299.65</c:v>
                </c:pt>
                <c:pt idx="135">
                  <c:v>2196968.33</c:v>
                </c:pt>
                <c:pt idx="136">
                  <c:v>2196688.46</c:v>
                </c:pt>
                <c:pt idx="137">
                  <c:v>2193367.69</c:v>
                </c:pt>
                <c:pt idx="138">
                  <c:v>2193048.75</c:v>
                </c:pt>
                <c:pt idx="139">
                  <c:v>2191767.7599999998</c:v>
                </c:pt>
                <c:pt idx="140">
                  <c:v>2189353.63</c:v>
                </c:pt>
                <c:pt idx="141">
                  <c:v>2188307.39</c:v>
                </c:pt>
                <c:pt idx="142">
                  <c:v>2187847.29</c:v>
                </c:pt>
                <c:pt idx="143">
                  <c:v>2187765.2799999998</c:v>
                </c:pt>
                <c:pt idx="144">
                  <c:v>2184980.35</c:v>
                </c:pt>
                <c:pt idx="145">
                  <c:v>2184316.64</c:v>
                </c:pt>
                <c:pt idx="146">
                  <c:v>2182563.66</c:v>
                </c:pt>
                <c:pt idx="147">
                  <c:v>2182437.9</c:v>
                </c:pt>
                <c:pt idx="148">
                  <c:v>2182247.59</c:v>
                </c:pt>
                <c:pt idx="149">
                  <c:v>2180999.2599999998</c:v>
                </c:pt>
                <c:pt idx="150">
                  <c:v>2179360.94</c:v>
                </c:pt>
                <c:pt idx="151">
                  <c:v>2176028.52</c:v>
                </c:pt>
                <c:pt idx="152">
                  <c:v>2175563.69</c:v>
                </c:pt>
                <c:pt idx="153">
                  <c:v>2174514.13</c:v>
                </c:pt>
                <c:pt idx="154">
                  <c:v>2174099.48999999</c:v>
                </c:pt>
                <c:pt idx="155">
                  <c:v>2173666.11</c:v>
                </c:pt>
                <c:pt idx="156">
                  <c:v>2173373.91</c:v>
                </c:pt>
                <c:pt idx="157">
                  <c:v>2169933.8199999998</c:v>
                </c:pt>
                <c:pt idx="158">
                  <c:v>2168709.7599999998</c:v>
                </c:pt>
                <c:pt idx="159">
                  <c:v>2168344.23</c:v>
                </c:pt>
                <c:pt idx="160">
                  <c:v>2168097.11</c:v>
                </c:pt>
                <c:pt idx="161">
                  <c:v>2168041.61</c:v>
                </c:pt>
                <c:pt idx="162">
                  <c:v>2166737.65</c:v>
                </c:pt>
                <c:pt idx="163">
                  <c:v>2165796.31</c:v>
                </c:pt>
                <c:pt idx="164">
                  <c:v>2165160.29</c:v>
                </c:pt>
                <c:pt idx="165">
                  <c:v>2163580.4500000002</c:v>
                </c:pt>
                <c:pt idx="166">
                  <c:v>2163384.17</c:v>
                </c:pt>
                <c:pt idx="167">
                  <c:v>2162996.1800000002</c:v>
                </c:pt>
                <c:pt idx="168">
                  <c:v>2161549.7599999998</c:v>
                </c:pt>
                <c:pt idx="169">
                  <c:v>2160057.39</c:v>
                </c:pt>
                <c:pt idx="170">
                  <c:v>2156035.06</c:v>
                </c:pt>
                <c:pt idx="171">
                  <c:v>2154137.67</c:v>
                </c:pt>
                <c:pt idx="172">
                  <c:v>2152230.7000000002</c:v>
                </c:pt>
                <c:pt idx="173">
                  <c:v>2151659.59</c:v>
                </c:pt>
                <c:pt idx="174">
                  <c:v>2149594.46</c:v>
                </c:pt>
                <c:pt idx="175">
                  <c:v>2149369.2000000002</c:v>
                </c:pt>
                <c:pt idx="176">
                  <c:v>2148822.7599999998</c:v>
                </c:pt>
                <c:pt idx="177">
                  <c:v>2144634.89</c:v>
                </c:pt>
                <c:pt idx="178">
                  <c:v>2144245.39</c:v>
                </c:pt>
                <c:pt idx="179">
                  <c:v>2143676.77</c:v>
                </c:pt>
                <c:pt idx="180">
                  <c:v>2143424.61</c:v>
                </c:pt>
                <c:pt idx="181">
                  <c:v>2143138.4700000002</c:v>
                </c:pt>
                <c:pt idx="182">
                  <c:v>2143080.5699999998</c:v>
                </c:pt>
                <c:pt idx="183">
                  <c:v>2142482.14</c:v>
                </c:pt>
                <c:pt idx="184">
                  <c:v>2141765.98</c:v>
                </c:pt>
                <c:pt idx="185">
                  <c:v>2141210.62</c:v>
                </c:pt>
                <c:pt idx="186">
                  <c:v>2139757.6800000002</c:v>
                </c:pt>
                <c:pt idx="187">
                  <c:v>2139265.4</c:v>
                </c:pt>
                <c:pt idx="188">
                  <c:v>2138651.9700000002</c:v>
                </c:pt>
                <c:pt idx="189">
                  <c:v>2138144.91</c:v>
                </c:pt>
                <c:pt idx="190">
                  <c:v>2137809.5</c:v>
                </c:pt>
                <c:pt idx="191">
                  <c:v>2137241.38</c:v>
                </c:pt>
                <c:pt idx="192">
                  <c:v>2136989.46</c:v>
                </c:pt>
                <c:pt idx="193">
                  <c:v>2135982.79</c:v>
                </c:pt>
                <c:pt idx="194">
                  <c:v>2135143.87</c:v>
                </c:pt>
                <c:pt idx="195">
                  <c:v>2135062.04</c:v>
                </c:pt>
                <c:pt idx="196">
                  <c:v>2134680.12</c:v>
                </c:pt>
                <c:pt idx="197">
                  <c:v>2133026.0699999998</c:v>
                </c:pt>
                <c:pt idx="198">
                  <c:v>2132456.54</c:v>
                </c:pt>
                <c:pt idx="199">
                  <c:v>2131900.5499999998</c:v>
                </c:pt>
                <c:pt idx="200">
                  <c:v>2130288.77</c:v>
                </c:pt>
                <c:pt idx="201">
                  <c:v>2129771.13</c:v>
                </c:pt>
                <c:pt idx="202">
                  <c:v>2129035.91</c:v>
                </c:pt>
                <c:pt idx="203">
                  <c:v>2128363.84</c:v>
                </c:pt>
                <c:pt idx="204">
                  <c:v>2127661.17</c:v>
                </c:pt>
                <c:pt idx="205">
                  <c:v>2125241.6800000002</c:v>
                </c:pt>
                <c:pt idx="206">
                  <c:v>2125104.71999999</c:v>
                </c:pt>
                <c:pt idx="207">
                  <c:v>2124451.54</c:v>
                </c:pt>
                <c:pt idx="208">
                  <c:v>2124316.34</c:v>
                </c:pt>
                <c:pt idx="209">
                  <c:v>2123787.79</c:v>
                </c:pt>
                <c:pt idx="210">
                  <c:v>2121807.61</c:v>
                </c:pt>
                <c:pt idx="211">
                  <c:v>2121561.41</c:v>
                </c:pt>
                <c:pt idx="212">
                  <c:v>2119438.5299999998</c:v>
                </c:pt>
                <c:pt idx="213">
                  <c:v>2119213.7200000002</c:v>
                </c:pt>
                <c:pt idx="214">
                  <c:v>2119163.0099999998</c:v>
                </c:pt>
                <c:pt idx="215">
                  <c:v>2119086.04</c:v>
                </c:pt>
                <c:pt idx="216">
                  <c:v>2117854.6</c:v>
                </c:pt>
                <c:pt idx="217">
                  <c:v>2116475.38</c:v>
                </c:pt>
                <c:pt idx="218">
                  <c:v>2115408.31</c:v>
                </c:pt>
                <c:pt idx="219">
                  <c:v>2114989</c:v>
                </c:pt>
                <c:pt idx="220">
                  <c:v>2113432.58</c:v>
                </c:pt>
                <c:pt idx="221">
                  <c:v>2111592.09</c:v>
                </c:pt>
                <c:pt idx="222">
                  <c:v>2109107.9</c:v>
                </c:pt>
                <c:pt idx="223">
                  <c:v>2108187.1</c:v>
                </c:pt>
                <c:pt idx="224">
                  <c:v>2107285.85</c:v>
                </c:pt>
                <c:pt idx="225">
                  <c:v>2106934.5499999998</c:v>
                </c:pt>
                <c:pt idx="226">
                  <c:v>2105668.73999999</c:v>
                </c:pt>
                <c:pt idx="227">
                  <c:v>2105301.39</c:v>
                </c:pt>
                <c:pt idx="228">
                  <c:v>2105058.91</c:v>
                </c:pt>
                <c:pt idx="229">
                  <c:v>2104241.9</c:v>
                </c:pt>
                <c:pt idx="230">
                  <c:v>2103455.75</c:v>
                </c:pt>
                <c:pt idx="231">
                  <c:v>2103322.6800000002</c:v>
                </c:pt>
                <c:pt idx="232">
                  <c:v>2102539.9300000002</c:v>
                </c:pt>
                <c:pt idx="233">
                  <c:v>2102530.17</c:v>
                </c:pt>
                <c:pt idx="234">
                  <c:v>2100489.79</c:v>
                </c:pt>
                <c:pt idx="235">
                  <c:v>2100252.61</c:v>
                </c:pt>
                <c:pt idx="236">
                  <c:v>2099615.88</c:v>
                </c:pt>
                <c:pt idx="237">
                  <c:v>2097809.4</c:v>
                </c:pt>
                <c:pt idx="238">
                  <c:v>2097266.85</c:v>
                </c:pt>
                <c:pt idx="239">
                  <c:v>2095769.18</c:v>
                </c:pt>
                <c:pt idx="240">
                  <c:v>2095599.93</c:v>
                </c:pt>
                <c:pt idx="241">
                  <c:v>2095591.63</c:v>
                </c:pt>
                <c:pt idx="242">
                  <c:v>2094515.71</c:v>
                </c:pt>
                <c:pt idx="243">
                  <c:v>2094373</c:v>
                </c:pt>
                <c:pt idx="244">
                  <c:v>2093139.01</c:v>
                </c:pt>
                <c:pt idx="245">
                  <c:v>2092189.06</c:v>
                </c:pt>
                <c:pt idx="246">
                  <c:v>2091913.33</c:v>
                </c:pt>
                <c:pt idx="247">
                  <c:v>2091663.2</c:v>
                </c:pt>
                <c:pt idx="248">
                  <c:v>2091592.54</c:v>
                </c:pt>
                <c:pt idx="249">
                  <c:v>2090838.44</c:v>
                </c:pt>
                <c:pt idx="250">
                  <c:v>2090340.98</c:v>
                </c:pt>
                <c:pt idx="251">
                  <c:v>2090268.95</c:v>
                </c:pt>
                <c:pt idx="252">
                  <c:v>2089381.77</c:v>
                </c:pt>
                <c:pt idx="253">
                  <c:v>2086433.49</c:v>
                </c:pt>
                <c:pt idx="254">
                  <c:v>2083379.89</c:v>
                </c:pt>
                <c:pt idx="255">
                  <c:v>2082355.12</c:v>
                </c:pt>
                <c:pt idx="256">
                  <c:v>2082086.8399999901</c:v>
                </c:pt>
                <c:pt idx="257">
                  <c:v>2081534.65</c:v>
                </c:pt>
                <c:pt idx="258">
                  <c:v>2081181.35</c:v>
                </c:pt>
                <c:pt idx="259">
                  <c:v>2080884.82</c:v>
                </c:pt>
                <c:pt idx="260">
                  <c:v>2080765.94</c:v>
                </c:pt>
                <c:pt idx="261">
                  <c:v>2080696.24</c:v>
                </c:pt>
                <c:pt idx="262">
                  <c:v>2080538.03</c:v>
                </c:pt>
                <c:pt idx="263">
                  <c:v>2079900.37</c:v>
                </c:pt>
                <c:pt idx="264">
                  <c:v>2078796.76</c:v>
                </c:pt>
                <c:pt idx="265">
                  <c:v>2078420.31</c:v>
                </c:pt>
                <c:pt idx="266">
                  <c:v>2078417.47</c:v>
                </c:pt>
                <c:pt idx="267">
                  <c:v>2078094.69</c:v>
                </c:pt>
                <c:pt idx="268">
                  <c:v>2077256.24</c:v>
                </c:pt>
                <c:pt idx="269">
                  <c:v>2076570.84</c:v>
                </c:pt>
                <c:pt idx="270">
                  <c:v>2076231.8</c:v>
                </c:pt>
                <c:pt idx="271">
                  <c:v>2075608.33</c:v>
                </c:pt>
                <c:pt idx="272">
                  <c:v>2074953.46</c:v>
                </c:pt>
                <c:pt idx="273">
                  <c:v>2074728.21</c:v>
                </c:pt>
                <c:pt idx="274">
                  <c:v>2074668.19</c:v>
                </c:pt>
                <c:pt idx="275">
                  <c:v>2074548.8499999901</c:v>
                </c:pt>
                <c:pt idx="276">
                  <c:v>2073951.38</c:v>
                </c:pt>
                <c:pt idx="277">
                  <c:v>2073855.42</c:v>
                </c:pt>
                <c:pt idx="278">
                  <c:v>2073102.59</c:v>
                </c:pt>
                <c:pt idx="279">
                  <c:v>2072685.05</c:v>
                </c:pt>
                <c:pt idx="280">
                  <c:v>2071022.45</c:v>
                </c:pt>
                <c:pt idx="281">
                  <c:v>2069523.52</c:v>
                </c:pt>
                <c:pt idx="282">
                  <c:v>2069284.57</c:v>
                </c:pt>
                <c:pt idx="283">
                  <c:v>2068942.97</c:v>
                </c:pt>
                <c:pt idx="284">
                  <c:v>2068097.18</c:v>
                </c:pt>
                <c:pt idx="285">
                  <c:v>2067232.56</c:v>
                </c:pt>
                <c:pt idx="286">
                  <c:v>2066541.8599999901</c:v>
                </c:pt>
                <c:pt idx="287">
                  <c:v>2066219.3</c:v>
                </c:pt>
                <c:pt idx="288">
                  <c:v>2066187.72</c:v>
                </c:pt>
                <c:pt idx="289">
                  <c:v>2066020.69</c:v>
                </c:pt>
                <c:pt idx="290">
                  <c:v>2065984.95</c:v>
                </c:pt>
                <c:pt idx="291">
                  <c:v>2065421.52</c:v>
                </c:pt>
                <c:pt idx="292">
                  <c:v>2065377.15</c:v>
                </c:pt>
                <c:pt idx="293">
                  <c:v>2065191.27</c:v>
                </c:pt>
                <c:pt idx="294">
                  <c:v>2065001.71</c:v>
                </c:pt>
                <c:pt idx="295">
                  <c:v>2064065.66</c:v>
                </c:pt>
                <c:pt idx="296">
                  <c:v>2063682.76</c:v>
                </c:pt>
                <c:pt idx="297">
                  <c:v>2063401.06</c:v>
                </c:pt>
                <c:pt idx="298">
                  <c:v>2062489.03</c:v>
                </c:pt>
                <c:pt idx="299">
                  <c:v>2062224.92</c:v>
                </c:pt>
                <c:pt idx="300">
                  <c:v>2060589.66</c:v>
                </c:pt>
                <c:pt idx="301">
                  <c:v>2060389.27</c:v>
                </c:pt>
                <c:pt idx="302">
                  <c:v>2059458.25</c:v>
                </c:pt>
                <c:pt idx="303">
                  <c:v>2057637.8599999901</c:v>
                </c:pt>
                <c:pt idx="304">
                  <c:v>2057436.3</c:v>
                </c:pt>
                <c:pt idx="305">
                  <c:v>2057138.31</c:v>
                </c:pt>
                <c:pt idx="306">
                  <c:v>2057059.53</c:v>
                </c:pt>
                <c:pt idx="307">
                  <c:v>2056846.12</c:v>
                </c:pt>
                <c:pt idx="308">
                  <c:v>2055987.53</c:v>
                </c:pt>
                <c:pt idx="309">
                  <c:v>2054868.28</c:v>
                </c:pt>
                <c:pt idx="310">
                  <c:v>2053952.97</c:v>
                </c:pt>
                <c:pt idx="311">
                  <c:v>2053943.91</c:v>
                </c:pt>
                <c:pt idx="312">
                  <c:v>2053708.01</c:v>
                </c:pt>
                <c:pt idx="313">
                  <c:v>2053089.32</c:v>
                </c:pt>
                <c:pt idx="314">
                  <c:v>2052984.81</c:v>
                </c:pt>
                <c:pt idx="315">
                  <c:v>2052246.4</c:v>
                </c:pt>
                <c:pt idx="316">
                  <c:v>2051533.53</c:v>
                </c:pt>
                <c:pt idx="317">
                  <c:v>2051315.66</c:v>
                </c:pt>
                <c:pt idx="318">
                  <c:v>2050542.56</c:v>
                </c:pt>
                <c:pt idx="319">
                  <c:v>2050396.27</c:v>
                </c:pt>
                <c:pt idx="320">
                  <c:v>2049860.26</c:v>
                </c:pt>
                <c:pt idx="321">
                  <c:v>2049485.49</c:v>
                </c:pt>
                <c:pt idx="322">
                  <c:v>2049046.95</c:v>
                </c:pt>
                <c:pt idx="323">
                  <c:v>2048613.65</c:v>
                </c:pt>
                <c:pt idx="324">
                  <c:v>2048035.74</c:v>
                </c:pt>
                <c:pt idx="325">
                  <c:v>2047987.98</c:v>
                </c:pt>
                <c:pt idx="326">
                  <c:v>2047854.07</c:v>
                </c:pt>
                <c:pt idx="327">
                  <c:v>2045837.55</c:v>
                </c:pt>
                <c:pt idx="328">
                  <c:v>2045396.06</c:v>
                </c:pt>
                <c:pt idx="329">
                  <c:v>2045236.22</c:v>
                </c:pt>
                <c:pt idx="330">
                  <c:v>2044165.39</c:v>
                </c:pt>
                <c:pt idx="331">
                  <c:v>2044148.23</c:v>
                </c:pt>
                <c:pt idx="332">
                  <c:v>2044046.04</c:v>
                </c:pt>
                <c:pt idx="333">
                  <c:v>2043349.41</c:v>
                </c:pt>
                <c:pt idx="334">
                  <c:v>2042582.69</c:v>
                </c:pt>
                <c:pt idx="335">
                  <c:v>2041918.74</c:v>
                </c:pt>
                <c:pt idx="336">
                  <c:v>2041535.4</c:v>
                </c:pt>
                <c:pt idx="337">
                  <c:v>2041219.76</c:v>
                </c:pt>
                <c:pt idx="338">
                  <c:v>2041117.92</c:v>
                </c:pt>
                <c:pt idx="339">
                  <c:v>2041069.3699999901</c:v>
                </c:pt>
                <c:pt idx="340">
                  <c:v>2039875.75</c:v>
                </c:pt>
                <c:pt idx="341">
                  <c:v>2039818.41</c:v>
                </c:pt>
                <c:pt idx="342">
                  <c:v>2039415.74</c:v>
                </c:pt>
                <c:pt idx="343">
                  <c:v>2039222.26</c:v>
                </c:pt>
                <c:pt idx="344">
                  <c:v>2037885.34</c:v>
                </c:pt>
                <c:pt idx="345">
                  <c:v>2037798.88</c:v>
                </c:pt>
                <c:pt idx="346">
                  <c:v>2037673.71</c:v>
                </c:pt>
                <c:pt idx="347">
                  <c:v>2036748.53</c:v>
                </c:pt>
                <c:pt idx="348">
                  <c:v>2036317.54</c:v>
                </c:pt>
                <c:pt idx="349">
                  <c:v>2036231.39</c:v>
                </c:pt>
                <c:pt idx="350">
                  <c:v>2035433.1099999901</c:v>
                </c:pt>
                <c:pt idx="351">
                  <c:v>2035244.54</c:v>
                </c:pt>
                <c:pt idx="352">
                  <c:v>2035189.66</c:v>
                </c:pt>
                <c:pt idx="353">
                  <c:v>2034695.56</c:v>
                </c:pt>
                <c:pt idx="354">
                  <c:v>2034400.78</c:v>
                </c:pt>
                <c:pt idx="355">
                  <c:v>2033320.66</c:v>
                </c:pt>
                <c:pt idx="356">
                  <c:v>2033211.6199999901</c:v>
                </c:pt>
                <c:pt idx="357">
                  <c:v>2031852.16</c:v>
                </c:pt>
                <c:pt idx="358">
                  <c:v>2031654.52</c:v>
                </c:pt>
                <c:pt idx="359">
                  <c:v>2031406.41</c:v>
                </c:pt>
                <c:pt idx="360">
                  <c:v>2030933.46</c:v>
                </c:pt>
                <c:pt idx="361">
                  <c:v>2030871.77</c:v>
                </c:pt>
                <c:pt idx="362">
                  <c:v>2028587.24</c:v>
                </c:pt>
                <c:pt idx="363">
                  <c:v>2027620.23</c:v>
                </c:pt>
                <c:pt idx="364">
                  <c:v>2027507.15</c:v>
                </c:pt>
                <c:pt idx="365">
                  <c:v>2027056.39</c:v>
                </c:pt>
                <c:pt idx="366">
                  <c:v>2026235.14</c:v>
                </c:pt>
                <c:pt idx="367">
                  <c:v>2026026.39</c:v>
                </c:pt>
                <c:pt idx="368">
                  <c:v>2025582.6199999901</c:v>
                </c:pt>
                <c:pt idx="369">
                  <c:v>2025538.76</c:v>
                </c:pt>
                <c:pt idx="370">
                  <c:v>2024554.1</c:v>
                </c:pt>
                <c:pt idx="371">
                  <c:v>2022705.22</c:v>
                </c:pt>
                <c:pt idx="372">
                  <c:v>2021699.38</c:v>
                </c:pt>
                <c:pt idx="373">
                  <c:v>2020839.31</c:v>
                </c:pt>
                <c:pt idx="374">
                  <c:v>2020550.99</c:v>
                </c:pt>
                <c:pt idx="375">
                  <c:v>2020332.07</c:v>
                </c:pt>
                <c:pt idx="376">
                  <c:v>2019031.67</c:v>
                </c:pt>
                <c:pt idx="377">
                  <c:v>2018314.71</c:v>
                </c:pt>
                <c:pt idx="378">
                  <c:v>2018010.15</c:v>
                </c:pt>
                <c:pt idx="379">
                  <c:v>2016323.51</c:v>
                </c:pt>
                <c:pt idx="380">
                  <c:v>2015781.27</c:v>
                </c:pt>
                <c:pt idx="381">
                  <c:v>2015563.48</c:v>
                </c:pt>
                <c:pt idx="382">
                  <c:v>2015552.79</c:v>
                </c:pt>
                <c:pt idx="383">
                  <c:v>2014665.98</c:v>
                </c:pt>
                <c:pt idx="384">
                  <c:v>2013115.79</c:v>
                </c:pt>
                <c:pt idx="385">
                  <c:v>2010974.84</c:v>
                </c:pt>
                <c:pt idx="386">
                  <c:v>2010216.49</c:v>
                </c:pt>
                <c:pt idx="387">
                  <c:v>2010107.68</c:v>
                </c:pt>
                <c:pt idx="388">
                  <c:v>2009163.08</c:v>
                </c:pt>
                <c:pt idx="389">
                  <c:v>2009004.5899999901</c:v>
                </c:pt>
                <c:pt idx="390">
                  <c:v>2008388.36</c:v>
                </c:pt>
                <c:pt idx="391">
                  <c:v>2008344.92</c:v>
                </c:pt>
                <c:pt idx="392">
                  <c:v>2007796.26</c:v>
                </c:pt>
                <c:pt idx="393">
                  <c:v>2007105.86</c:v>
                </c:pt>
                <c:pt idx="394">
                  <c:v>2007050.75</c:v>
                </c:pt>
                <c:pt idx="395">
                  <c:v>2006787.7</c:v>
                </c:pt>
                <c:pt idx="396">
                  <c:v>2005482.21</c:v>
                </c:pt>
                <c:pt idx="397">
                  <c:v>2005375.43</c:v>
                </c:pt>
                <c:pt idx="398">
                  <c:v>2005097.76</c:v>
                </c:pt>
                <c:pt idx="399">
                  <c:v>2004831.14</c:v>
                </c:pt>
                <c:pt idx="400">
                  <c:v>2004330.3</c:v>
                </c:pt>
                <c:pt idx="401">
                  <c:v>2003940.64</c:v>
                </c:pt>
                <c:pt idx="402">
                  <c:v>2003480.59</c:v>
                </c:pt>
                <c:pt idx="403">
                  <c:v>2003435.31</c:v>
                </c:pt>
                <c:pt idx="404">
                  <c:v>2002750.99</c:v>
                </c:pt>
                <c:pt idx="405">
                  <c:v>2002362.37</c:v>
                </c:pt>
                <c:pt idx="406">
                  <c:v>2001636.96</c:v>
                </c:pt>
                <c:pt idx="407">
                  <c:v>2000940.67</c:v>
                </c:pt>
                <c:pt idx="408">
                  <c:v>2000626.14</c:v>
                </c:pt>
                <c:pt idx="409">
                  <c:v>2000055.27</c:v>
                </c:pt>
                <c:pt idx="410">
                  <c:v>1999794.26</c:v>
                </c:pt>
                <c:pt idx="411">
                  <c:v>1999363.49</c:v>
                </c:pt>
                <c:pt idx="412">
                  <c:v>1999079.44</c:v>
                </c:pt>
                <c:pt idx="413">
                  <c:v>1998321.04</c:v>
                </c:pt>
                <c:pt idx="414">
                  <c:v>1997816.98</c:v>
                </c:pt>
                <c:pt idx="415">
                  <c:v>1997397.63</c:v>
                </c:pt>
                <c:pt idx="416">
                  <c:v>1997181.09</c:v>
                </c:pt>
                <c:pt idx="417">
                  <c:v>1995994.51</c:v>
                </c:pt>
                <c:pt idx="418">
                  <c:v>1995891.8699999901</c:v>
                </c:pt>
                <c:pt idx="419">
                  <c:v>1993367.83</c:v>
                </c:pt>
                <c:pt idx="420">
                  <c:v>1992436.96</c:v>
                </c:pt>
                <c:pt idx="421">
                  <c:v>1991909.98</c:v>
                </c:pt>
                <c:pt idx="422">
                  <c:v>1991824.05</c:v>
                </c:pt>
                <c:pt idx="423">
                  <c:v>1991013.13</c:v>
                </c:pt>
                <c:pt idx="424">
                  <c:v>1990932.77</c:v>
                </c:pt>
                <c:pt idx="425">
                  <c:v>1990486.78</c:v>
                </c:pt>
                <c:pt idx="426">
                  <c:v>1990371.02</c:v>
                </c:pt>
                <c:pt idx="427">
                  <c:v>1990017.93</c:v>
                </c:pt>
                <c:pt idx="428">
                  <c:v>1989674.07</c:v>
                </c:pt>
                <c:pt idx="429">
                  <c:v>1988490.21</c:v>
                </c:pt>
                <c:pt idx="430">
                  <c:v>1987888.09</c:v>
                </c:pt>
                <c:pt idx="431">
                  <c:v>1987531.05</c:v>
                </c:pt>
                <c:pt idx="432">
                  <c:v>1987089.36</c:v>
                </c:pt>
                <c:pt idx="433">
                  <c:v>1986597.95</c:v>
                </c:pt>
                <c:pt idx="434">
                  <c:v>1986445.65</c:v>
                </c:pt>
                <c:pt idx="435">
                  <c:v>1986380.4</c:v>
                </c:pt>
                <c:pt idx="436">
                  <c:v>1985784.59</c:v>
                </c:pt>
                <c:pt idx="437">
                  <c:v>1984768.34</c:v>
                </c:pt>
                <c:pt idx="438">
                  <c:v>1983190.56</c:v>
                </c:pt>
                <c:pt idx="439">
                  <c:v>1981607.78</c:v>
                </c:pt>
                <c:pt idx="440">
                  <c:v>1980405.03</c:v>
                </c:pt>
                <c:pt idx="441">
                  <c:v>1979247.1199999901</c:v>
                </c:pt>
                <c:pt idx="442">
                  <c:v>1979009.46</c:v>
                </c:pt>
                <c:pt idx="443">
                  <c:v>1976082.13</c:v>
                </c:pt>
                <c:pt idx="444">
                  <c:v>1975374.56</c:v>
                </c:pt>
                <c:pt idx="445">
                  <c:v>1974960.8599999901</c:v>
                </c:pt>
                <c:pt idx="446">
                  <c:v>1974687.51</c:v>
                </c:pt>
                <c:pt idx="447">
                  <c:v>1974646.78</c:v>
                </c:pt>
                <c:pt idx="448">
                  <c:v>1973544.27</c:v>
                </c:pt>
                <c:pt idx="449">
                  <c:v>1973135.87</c:v>
                </c:pt>
                <c:pt idx="450">
                  <c:v>1971057.44</c:v>
                </c:pt>
                <c:pt idx="451">
                  <c:v>1970393.77</c:v>
                </c:pt>
                <c:pt idx="452">
                  <c:v>1970341.38</c:v>
                </c:pt>
                <c:pt idx="453">
                  <c:v>1970274.64</c:v>
                </c:pt>
                <c:pt idx="454">
                  <c:v>1970170.29</c:v>
                </c:pt>
                <c:pt idx="455">
                  <c:v>1970121.65</c:v>
                </c:pt>
                <c:pt idx="456">
                  <c:v>1969742.76</c:v>
                </c:pt>
                <c:pt idx="457">
                  <c:v>1969360.72</c:v>
                </c:pt>
                <c:pt idx="458">
                  <c:v>1969121.45</c:v>
                </c:pt>
                <c:pt idx="459">
                  <c:v>1969056.91</c:v>
                </c:pt>
                <c:pt idx="460">
                  <c:v>1968462.58</c:v>
                </c:pt>
                <c:pt idx="461">
                  <c:v>1968045.91</c:v>
                </c:pt>
                <c:pt idx="462">
                  <c:v>1967996.71</c:v>
                </c:pt>
                <c:pt idx="463">
                  <c:v>1967220.53</c:v>
                </c:pt>
                <c:pt idx="464">
                  <c:v>1964833.23</c:v>
                </c:pt>
                <c:pt idx="465">
                  <c:v>1964701.94</c:v>
                </c:pt>
                <c:pt idx="466">
                  <c:v>1962996.7</c:v>
                </c:pt>
                <c:pt idx="467">
                  <c:v>1962924.3</c:v>
                </c:pt>
                <c:pt idx="468">
                  <c:v>1962695.01</c:v>
                </c:pt>
                <c:pt idx="469">
                  <c:v>1962468.67</c:v>
                </c:pt>
                <c:pt idx="470">
                  <c:v>1962445.04</c:v>
                </c:pt>
                <c:pt idx="471">
                  <c:v>1960587.76</c:v>
                </c:pt>
                <c:pt idx="472">
                  <c:v>1960165.8</c:v>
                </c:pt>
                <c:pt idx="473">
                  <c:v>1959707.9</c:v>
                </c:pt>
                <c:pt idx="474">
                  <c:v>1959526.96</c:v>
                </c:pt>
                <c:pt idx="475">
                  <c:v>1958823.56</c:v>
                </c:pt>
                <c:pt idx="476">
                  <c:v>1958003.19</c:v>
                </c:pt>
                <c:pt idx="477">
                  <c:v>1957837.17</c:v>
                </c:pt>
                <c:pt idx="478">
                  <c:v>1957113.89</c:v>
                </c:pt>
                <c:pt idx="479">
                  <c:v>1956813.31</c:v>
                </c:pt>
                <c:pt idx="480">
                  <c:v>1955896.59</c:v>
                </c:pt>
                <c:pt idx="481">
                  <c:v>1955814.13</c:v>
                </c:pt>
                <c:pt idx="482">
                  <c:v>1955689.12</c:v>
                </c:pt>
                <c:pt idx="483">
                  <c:v>1955624.11</c:v>
                </c:pt>
                <c:pt idx="484">
                  <c:v>1954952</c:v>
                </c:pt>
                <c:pt idx="485">
                  <c:v>1954849.68</c:v>
                </c:pt>
                <c:pt idx="486">
                  <c:v>1954807.21</c:v>
                </c:pt>
                <c:pt idx="487">
                  <c:v>1953771.99</c:v>
                </c:pt>
                <c:pt idx="488">
                  <c:v>1953628.82</c:v>
                </c:pt>
                <c:pt idx="489">
                  <c:v>1953544.76</c:v>
                </c:pt>
                <c:pt idx="490">
                  <c:v>1953539.85</c:v>
                </c:pt>
                <c:pt idx="491">
                  <c:v>1953450.12</c:v>
                </c:pt>
                <c:pt idx="492">
                  <c:v>1952555.66</c:v>
                </c:pt>
                <c:pt idx="493">
                  <c:v>1951848.43</c:v>
                </c:pt>
                <c:pt idx="494">
                  <c:v>1951494.85</c:v>
                </c:pt>
                <c:pt idx="495">
                  <c:v>1950994.04</c:v>
                </c:pt>
                <c:pt idx="496">
                  <c:v>1950904.84</c:v>
                </c:pt>
                <c:pt idx="497">
                  <c:v>1950826.32</c:v>
                </c:pt>
                <c:pt idx="498">
                  <c:v>1950676.39</c:v>
                </c:pt>
                <c:pt idx="499">
                  <c:v>1949983.93</c:v>
                </c:pt>
                <c:pt idx="500">
                  <c:v>1949354.29</c:v>
                </c:pt>
                <c:pt idx="501">
                  <c:v>1949336.09</c:v>
                </c:pt>
                <c:pt idx="502">
                  <c:v>1949261.21</c:v>
                </c:pt>
                <c:pt idx="503">
                  <c:v>1949183.14</c:v>
                </c:pt>
                <c:pt idx="504">
                  <c:v>1948982.7</c:v>
                </c:pt>
                <c:pt idx="505">
                  <c:v>1948733.81</c:v>
                </c:pt>
                <c:pt idx="506">
                  <c:v>1948359.78</c:v>
                </c:pt>
                <c:pt idx="507">
                  <c:v>1947083.3</c:v>
                </c:pt>
                <c:pt idx="508">
                  <c:v>1946875.06</c:v>
                </c:pt>
                <c:pt idx="509">
                  <c:v>1946369.57</c:v>
                </c:pt>
                <c:pt idx="510">
                  <c:v>1946104.64</c:v>
                </c:pt>
                <c:pt idx="511">
                  <c:v>1946070.88</c:v>
                </c:pt>
                <c:pt idx="512">
                  <c:v>1945808.26</c:v>
                </c:pt>
                <c:pt idx="513">
                  <c:v>1945070.33</c:v>
                </c:pt>
                <c:pt idx="514">
                  <c:v>1944450.83</c:v>
                </c:pt>
                <c:pt idx="515">
                  <c:v>1944438.9</c:v>
                </c:pt>
                <c:pt idx="516">
                  <c:v>1944164.32</c:v>
                </c:pt>
                <c:pt idx="517">
                  <c:v>1941676.61</c:v>
                </c:pt>
                <c:pt idx="518">
                  <c:v>1941358.13</c:v>
                </c:pt>
                <c:pt idx="519">
                  <c:v>1941149.5</c:v>
                </c:pt>
                <c:pt idx="520">
                  <c:v>1939980.43</c:v>
                </c:pt>
                <c:pt idx="521">
                  <c:v>1939964.63</c:v>
                </c:pt>
                <c:pt idx="522">
                  <c:v>1939927.09</c:v>
                </c:pt>
                <c:pt idx="523">
                  <c:v>1939461.84</c:v>
                </c:pt>
                <c:pt idx="524">
                  <c:v>1939440.09</c:v>
                </c:pt>
                <c:pt idx="525">
                  <c:v>1939061.41</c:v>
                </c:pt>
                <c:pt idx="526">
                  <c:v>1938620.52</c:v>
                </c:pt>
                <c:pt idx="527">
                  <c:v>1938379.66</c:v>
                </c:pt>
                <c:pt idx="528">
                  <c:v>1937628.26</c:v>
                </c:pt>
                <c:pt idx="529">
                  <c:v>1937033.5</c:v>
                </c:pt>
                <c:pt idx="530">
                  <c:v>1936878.46</c:v>
                </c:pt>
                <c:pt idx="531">
                  <c:v>1936621.09</c:v>
                </c:pt>
                <c:pt idx="532">
                  <c:v>1935869.1</c:v>
                </c:pt>
                <c:pt idx="533">
                  <c:v>1935857.58</c:v>
                </c:pt>
                <c:pt idx="534">
                  <c:v>1935593.87</c:v>
                </c:pt>
                <c:pt idx="535">
                  <c:v>1935299.94</c:v>
                </c:pt>
                <c:pt idx="536">
                  <c:v>1934099.65</c:v>
                </c:pt>
                <c:pt idx="537">
                  <c:v>1933984.15</c:v>
                </c:pt>
                <c:pt idx="538">
                  <c:v>1933776.21</c:v>
                </c:pt>
                <c:pt idx="539">
                  <c:v>1933719.21</c:v>
                </c:pt>
                <c:pt idx="540">
                  <c:v>1933577.2</c:v>
                </c:pt>
                <c:pt idx="541">
                  <c:v>1933333</c:v>
                </c:pt>
                <c:pt idx="542">
                  <c:v>1932511.42</c:v>
                </c:pt>
                <c:pt idx="543">
                  <c:v>1932248.09</c:v>
                </c:pt>
                <c:pt idx="544">
                  <c:v>1932235.05</c:v>
                </c:pt>
                <c:pt idx="545">
                  <c:v>1932162.63</c:v>
                </c:pt>
                <c:pt idx="546">
                  <c:v>1931668.64</c:v>
                </c:pt>
                <c:pt idx="547">
                  <c:v>1931406.28</c:v>
                </c:pt>
                <c:pt idx="548">
                  <c:v>1931104.67</c:v>
                </c:pt>
                <c:pt idx="549">
                  <c:v>1931038.66</c:v>
                </c:pt>
                <c:pt idx="550">
                  <c:v>1930690.3699999901</c:v>
                </c:pt>
                <c:pt idx="551">
                  <c:v>1930617.64</c:v>
                </c:pt>
                <c:pt idx="552">
                  <c:v>1929768.03</c:v>
                </c:pt>
                <c:pt idx="553">
                  <c:v>1929738.27</c:v>
                </c:pt>
                <c:pt idx="554">
                  <c:v>1929736.35</c:v>
                </c:pt>
                <c:pt idx="555">
                  <c:v>1929659.07</c:v>
                </c:pt>
                <c:pt idx="556">
                  <c:v>1929565.23</c:v>
                </c:pt>
                <c:pt idx="557">
                  <c:v>1929486.63</c:v>
                </c:pt>
                <c:pt idx="558">
                  <c:v>1929153.16</c:v>
                </c:pt>
                <c:pt idx="559">
                  <c:v>1928773.82</c:v>
                </c:pt>
                <c:pt idx="560">
                  <c:v>1928720.51</c:v>
                </c:pt>
                <c:pt idx="561">
                  <c:v>1928016.01</c:v>
                </c:pt>
                <c:pt idx="562">
                  <c:v>1927993.09</c:v>
                </c:pt>
                <c:pt idx="563">
                  <c:v>1927780.74</c:v>
                </c:pt>
                <c:pt idx="564">
                  <c:v>1927664.1099999901</c:v>
                </c:pt>
                <c:pt idx="565">
                  <c:v>1927610.06</c:v>
                </c:pt>
                <c:pt idx="566">
                  <c:v>1926004.99</c:v>
                </c:pt>
                <c:pt idx="567">
                  <c:v>1925728.84</c:v>
                </c:pt>
                <c:pt idx="568">
                  <c:v>1925393.91</c:v>
                </c:pt>
                <c:pt idx="569">
                  <c:v>1925113.1199999901</c:v>
                </c:pt>
                <c:pt idx="570">
                  <c:v>1923957.0899999901</c:v>
                </c:pt>
                <c:pt idx="571">
                  <c:v>1923223.82</c:v>
                </c:pt>
                <c:pt idx="572">
                  <c:v>1921655.48</c:v>
                </c:pt>
                <c:pt idx="573">
                  <c:v>1921432.16</c:v>
                </c:pt>
                <c:pt idx="574">
                  <c:v>1920725.15</c:v>
                </c:pt>
                <c:pt idx="575">
                  <c:v>1919917.03</c:v>
                </c:pt>
                <c:pt idx="576">
                  <c:v>1919059.17</c:v>
                </c:pt>
                <c:pt idx="577">
                  <c:v>1917520.99</c:v>
                </c:pt>
                <c:pt idx="578">
                  <c:v>1917483.1</c:v>
                </c:pt>
                <c:pt idx="579">
                  <c:v>1917417.6</c:v>
                </c:pt>
                <c:pt idx="580">
                  <c:v>1916818.9</c:v>
                </c:pt>
                <c:pt idx="581">
                  <c:v>1914430.53</c:v>
                </c:pt>
                <c:pt idx="582">
                  <c:v>1914148.89</c:v>
                </c:pt>
                <c:pt idx="583">
                  <c:v>1913494.81</c:v>
                </c:pt>
                <c:pt idx="584">
                  <c:v>1912911.69</c:v>
                </c:pt>
                <c:pt idx="585">
                  <c:v>1912791.09</c:v>
                </c:pt>
                <c:pt idx="586">
                  <c:v>1911967.44</c:v>
                </c:pt>
                <c:pt idx="587">
                  <c:v>1911852.58</c:v>
                </c:pt>
                <c:pt idx="588">
                  <c:v>1911560.08</c:v>
                </c:pt>
                <c:pt idx="589">
                  <c:v>1911510.64</c:v>
                </c:pt>
                <c:pt idx="590">
                  <c:v>1911470.84</c:v>
                </c:pt>
                <c:pt idx="591">
                  <c:v>1910177.38</c:v>
                </c:pt>
                <c:pt idx="592">
                  <c:v>1910094.34</c:v>
                </c:pt>
                <c:pt idx="593">
                  <c:v>1909330.77</c:v>
                </c:pt>
                <c:pt idx="594">
                  <c:v>1908278.27</c:v>
                </c:pt>
                <c:pt idx="595">
                  <c:v>1908110.9</c:v>
                </c:pt>
                <c:pt idx="596">
                  <c:v>1908036.68</c:v>
                </c:pt>
                <c:pt idx="597">
                  <c:v>1907638.58</c:v>
                </c:pt>
                <c:pt idx="598">
                  <c:v>1907351.2</c:v>
                </c:pt>
                <c:pt idx="599">
                  <c:v>1906713.35</c:v>
                </c:pt>
                <c:pt idx="600">
                  <c:v>1905733.68</c:v>
                </c:pt>
                <c:pt idx="601">
                  <c:v>1905033.01</c:v>
                </c:pt>
                <c:pt idx="602">
                  <c:v>1904618.17</c:v>
                </c:pt>
                <c:pt idx="603">
                  <c:v>1904608.09</c:v>
                </c:pt>
                <c:pt idx="604">
                  <c:v>1904512.34</c:v>
                </c:pt>
                <c:pt idx="605">
                  <c:v>1904438.59</c:v>
                </c:pt>
                <c:pt idx="606">
                  <c:v>1904421.74</c:v>
                </c:pt>
                <c:pt idx="607">
                  <c:v>1903752.6</c:v>
                </c:pt>
                <c:pt idx="608">
                  <c:v>1903385.14</c:v>
                </c:pt>
                <c:pt idx="609">
                  <c:v>1903290.58</c:v>
                </c:pt>
                <c:pt idx="610">
                  <c:v>1902762.5</c:v>
                </c:pt>
                <c:pt idx="611">
                  <c:v>1902557.66</c:v>
                </c:pt>
                <c:pt idx="612">
                  <c:v>1900857.61</c:v>
                </c:pt>
                <c:pt idx="613">
                  <c:v>1900745.13</c:v>
                </c:pt>
                <c:pt idx="614">
                  <c:v>1900638.6</c:v>
                </c:pt>
                <c:pt idx="615">
                  <c:v>1900535.9</c:v>
                </c:pt>
                <c:pt idx="616">
                  <c:v>1900246.47</c:v>
                </c:pt>
                <c:pt idx="617">
                  <c:v>1899676.88</c:v>
                </c:pt>
                <c:pt idx="618">
                  <c:v>1899020.3399999901</c:v>
                </c:pt>
                <c:pt idx="619">
                  <c:v>1898777.07</c:v>
                </c:pt>
                <c:pt idx="620">
                  <c:v>1898427.66</c:v>
                </c:pt>
                <c:pt idx="621">
                  <c:v>1898335.89</c:v>
                </c:pt>
                <c:pt idx="622">
                  <c:v>1898193.95</c:v>
                </c:pt>
                <c:pt idx="623">
                  <c:v>1897429.36</c:v>
                </c:pt>
                <c:pt idx="624">
                  <c:v>1896937.1</c:v>
                </c:pt>
                <c:pt idx="625">
                  <c:v>1896873.99</c:v>
                </c:pt>
                <c:pt idx="626">
                  <c:v>1895913.67</c:v>
                </c:pt>
                <c:pt idx="627">
                  <c:v>1895601.05</c:v>
                </c:pt>
                <c:pt idx="628">
                  <c:v>1895583.12</c:v>
                </c:pt>
                <c:pt idx="629">
                  <c:v>1894960.68</c:v>
                </c:pt>
                <c:pt idx="630">
                  <c:v>1894742.95</c:v>
                </c:pt>
                <c:pt idx="631">
                  <c:v>1894324.09</c:v>
                </c:pt>
                <c:pt idx="632">
                  <c:v>1893955.27</c:v>
                </c:pt>
                <c:pt idx="633">
                  <c:v>1893775.9</c:v>
                </c:pt>
                <c:pt idx="634">
                  <c:v>1893532.46</c:v>
                </c:pt>
                <c:pt idx="635">
                  <c:v>1893517.7</c:v>
                </c:pt>
                <c:pt idx="636">
                  <c:v>1892775.94</c:v>
                </c:pt>
                <c:pt idx="637">
                  <c:v>1891816</c:v>
                </c:pt>
                <c:pt idx="638">
                  <c:v>1891034.93</c:v>
                </c:pt>
                <c:pt idx="639">
                  <c:v>1890870.75</c:v>
                </c:pt>
                <c:pt idx="640">
                  <c:v>1890273.44</c:v>
                </c:pt>
                <c:pt idx="641">
                  <c:v>1888119.7</c:v>
                </c:pt>
                <c:pt idx="642">
                  <c:v>1887895.07</c:v>
                </c:pt>
                <c:pt idx="643">
                  <c:v>1887733.21</c:v>
                </c:pt>
                <c:pt idx="644">
                  <c:v>1887465.04</c:v>
                </c:pt>
                <c:pt idx="645">
                  <c:v>1887224.27</c:v>
                </c:pt>
                <c:pt idx="646">
                  <c:v>1887102.98</c:v>
                </c:pt>
                <c:pt idx="647">
                  <c:v>1886503.93</c:v>
                </c:pt>
                <c:pt idx="648">
                  <c:v>1886393.94</c:v>
                </c:pt>
                <c:pt idx="649">
                  <c:v>1886339.6</c:v>
                </c:pt>
                <c:pt idx="650">
                  <c:v>1884734.31</c:v>
                </c:pt>
                <c:pt idx="651">
                  <c:v>1884427.84</c:v>
                </c:pt>
                <c:pt idx="652">
                  <c:v>1884345.01</c:v>
                </c:pt>
                <c:pt idx="653">
                  <c:v>1884343.67</c:v>
                </c:pt>
                <c:pt idx="654">
                  <c:v>1882418.22</c:v>
                </c:pt>
                <c:pt idx="655">
                  <c:v>1882095.98</c:v>
                </c:pt>
                <c:pt idx="656">
                  <c:v>1882070.88</c:v>
                </c:pt>
                <c:pt idx="657">
                  <c:v>1881788.19</c:v>
                </c:pt>
                <c:pt idx="658">
                  <c:v>1881337.21</c:v>
                </c:pt>
                <c:pt idx="659">
                  <c:v>1881176.67</c:v>
                </c:pt>
                <c:pt idx="660">
                  <c:v>1881076</c:v>
                </c:pt>
                <c:pt idx="661">
                  <c:v>1880902.6199999901</c:v>
                </c:pt>
                <c:pt idx="662">
                  <c:v>1880785.69</c:v>
                </c:pt>
                <c:pt idx="663">
                  <c:v>1880752.36</c:v>
                </c:pt>
                <c:pt idx="664">
                  <c:v>1880691.64</c:v>
                </c:pt>
                <c:pt idx="665">
                  <c:v>1880436.94</c:v>
                </c:pt>
                <c:pt idx="666">
                  <c:v>1880389.13</c:v>
                </c:pt>
                <c:pt idx="667">
                  <c:v>1879794.89</c:v>
                </c:pt>
                <c:pt idx="668">
                  <c:v>1879451.23</c:v>
                </c:pt>
                <c:pt idx="669">
                  <c:v>1879107.31</c:v>
                </c:pt>
                <c:pt idx="670">
                  <c:v>1878862.42</c:v>
                </c:pt>
                <c:pt idx="671">
                  <c:v>1878167.44</c:v>
                </c:pt>
                <c:pt idx="672">
                  <c:v>1877592.55</c:v>
                </c:pt>
                <c:pt idx="673">
                  <c:v>1877410.36</c:v>
                </c:pt>
                <c:pt idx="674">
                  <c:v>1877358.86</c:v>
                </c:pt>
                <c:pt idx="675">
                  <c:v>1876788.15</c:v>
                </c:pt>
                <c:pt idx="676">
                  <c:v>1876704.26</c:v>
                </c:pt>
                <c:pt idx="677">
                  <c:v>1876359.39</c:v>
                </c:pt>
                <c:pt idx="678">
                  <c:v>1875708.88</c:v>
                </c:pt>
                <c:pt idx="679">
                  <c:v>1875686.44</c:v>
                </c:pt>
                <c:pt idx="680">
                  <c:v>1875597.28</c:v>
                </c:pt>
                <c:pt idx="681">
                  <c:v>1875040.16</c:v>
                </c:pt>
                <c:pt idx="682">
                  <c:v>1874957.94</c:v>
                </c:pt>
                <c:pt idx="683">
                  <c:v>1874314.52</c:v>
                </c:pt>
                <c:pt idx="684">
                  <c:v>1874289.79</c:v>
                </c:pt>
                <c:pt idx="685">
                  <c:v>1873812.93</c:v>
                </c:pt>
                <c:pt idx="686">
                  <c:v>1873646.34</c:v>
                </c:pt>
                <c:pt idx="687">
                  <c:v>1872921.31</c:v>
                </c:pt>
                <c:pt idx="688">
                  <c:v>1872579.07</c:v>
                </c:pt>
                <c:pt idx="689">
                  <c:v>1872020.72</c:v>
                </c:pt>
                <c:pt idx="690">
                  <c:v>1871924.07</c:v>
                </c:pt>
                <c:pt idx="691">
                  <c:v>1871021.01</c:v>
                </c:pt>
                <c:pt idx="692">
                  <c:v>1870843.9</c:v>
                </c:pt>
                <c:pt idx="693">
                  <c:v>1870720.73</c:v>
                </c:pt>
                <c:pt idx="694">
                  <c:v>1870684.21</c:v>
                </c:pt>
                <c:pt idx="695">
                  <c:v>1870619.23</c:v>
                </c:pt>
                <c:pt idx="696">
                  <c:v>1869967.03</c:v>
                </c:pt>
                <c:pt idx="697">
                  <c:v>1869110.55</c:v>
                </c:pt>
                <c:pt idx="698">
                  <c:v>1869087.85</c:v>
                </c:pt>
                <c:pt idx="699">
                  <c:v>1867403.01</c:v>
                </c:pt>
                <c:pt idx="700">
                  <c:v>1867345.09</c:v>
                </c:pt>
                <c:pt idx="701">
                  <c:v>1866719.96</c:v>
                </c:pt>
                <c:pt idx="702">
                  <c:v>1866681.57</c:v>
                </c:pt>
                <c:pt idx="703">
                  <c:v>1866369.93</c:v>
                </c:pt>
                <c:pt idx="704">
                  <c:v>1866243</c:v>
                </c:pt>
                <c:pt idx="705">
                  <c:v>1865820.81</c:v>
                </c:pt>
                <c:pt idx="706">
                  <c:v>1865752.78</c:v>
                </c:pt>
                <c:pt idx="707">
                  <c:v>1865502.46</c:v>
                </c:pt>
                <c:pt idx="708">
                  <c:v>1865097.27</c:v>
                </c:pt>
                <c:pt idx="709">
                  <c:v>1864746.1</c:v>
                </c:pt>
                <c:pt idx="710">
                  <c:v>1864667.89</c:v>
                </c:pt>
                <c:pt idx="711">
                  <c:v>1864436.12</c:v>
                </c:pt>
                <c:pt idx="712">
                  <c:v>1864238.64</c:v>
                </c:pt>
                <c:pt idx="713">
                  <c:v>1863840.49</c:v>
                </c:pt>
                <c:pt idx="714">
                  <c:v>1863195.68</c:v>
                </c:pt>
                <c:pt idx="715">
                  <c:v>1862476.27</c:v>
                </c:pt>
                <c:pt idx="716">
                  <c:v>1862128.95</c:v>
                </c:pt>
                <c:pt idx="717">
                  <c:v>1861806.7</c:v>
                </c:pt>
                <c:pt idx="718">
                  <c:v>1860923.55</c:v>
                </c:pt>
                <c:pt idx="719">
                  <c:v>1859272.98</c:v>
                </c:pt>
                <c:pt idx="720">
                  <c:v>1858856.06</c:v>
                </c:pt>
                <c:pt idx="721">
                  <c:v>1858440.92</c:v>
                </c:pt>
                <c:pt idx="722">
                  <c:v>1857533.7</c:v>
                </c:pt>
                <c:pt idx="723">
                  <c:v>1857500.96</c:v>
                </c:pt>
                <c:pt idx="724">
                  <c:v>1857480.84</c:v>
                </c:pt>
                <c:pt idx="725">
                  <c:v>1857384.97</c:v>
                </c:pt>
                <c:pt idx="726">
                  <c:v>1856467.84</c:v>
                </c:pt>
                <c:pt idx="727">
                  <c:v>1855703.66</c:v>
                </c:pt>
                <c:pt idx="728">
                  <c:v>1854967.66</c:v>
                </c:pt>
                <c:pt idx="729">
                  <c:v>1853661.5999999901</c:v>
                </c:pt>
                <c:pt idx="730">
                  <c:v>1853161.99</c:v>
                </c:pt>
                <c:pt idx="731">
                  <c:v>1852443.78</c:v>
                </c:pt>
                <c:pt idx="732">
                  <c:v>1852432.58</c:v>
                </c:pt>
                <c:pt idx="733">
                  <c:v>1852179.15</c:v>
                </c:pt>
                <c:pt idx="734">
                  <c:v>1851519.69</c:v>
                </c:pt>
                <c:pt idx="735">
                  <c:v>1851431.06</c:v>
                </c:pt>
                <c:pt idx="736">
                  <c:v>1850205.47</c:v>
                </c:pt>
                <c:pt idx="737">
                  <c:v>1849921.44</c:v>
                </c:pt>
                <c:pt idx="738">
                  <c:v>1848953.48</c:v>
                </c:pt>
                <c:pt idx="739">
                  <c:v>1848426.78</c:v>
                </c:pt>
                <c:pt idx="740">
                  <c:v>1848403.92</c:v>
                </c:pt>
                <c:pt idx="741">
                  <c:v>1848186.58</c:v>
                </c:pt>
                <c:pt idx="742">
                  <c:v>1847990.41</c:v>
                </c:pt>
                <c:pt idx="743">
                  <c:v>1847613.58</c:v>
                </c:pt>
                <c:pt idx="744">
                  <c:v>1847552.61</c:v>
                </c:pt>
                <c:pt idx="745">
                  <c:v>1847445.2</c:v>
                </c:pt>
                <c:pt idx="746">
                  <c:v>1847376.45</c:v>
                </c:pt>
                <c:pt idx="747">
                  <c:v>1846651.95</c:v>
                </c:pt>
                <c:pt idx="748">
                  <c:v>1845906.47</c:v>
                </c:pt>
                <c:pt idx="749">
                  <c:v>1845879.79</c:v>
                </c:pt>
                <c:pt idx="750">
                  <c:v>1844094.59</c:v>
                </c:pt>
                <c:pt idx="751">
                  <c:v>1843971.15</c:v>
                </c:pt>
                <c:pt idx="752">
                  <c:v>1843048.95</c:v>
                </c:pt>
                <c:pt idx="753">
                  <c:v>1842821.02</c:v>
                </c:pt>
                <c:pt idx="754">
                  <c:v>1842555.32</c:v>
                </c:pt>
                <c:pt idx="755">
                  <c:v>1842469.78</c:v>
                </c:pt>
                <c:pt idx="756">
                  <c:v>1842172.46</c:v>
                </c:pt>
                <c:pt idx="757">
                  <c:v>1841369.99</c:v>
                </c:pt>
                <c:pt idx="758">
                  <c:v>1841173.6</c:v>
                </c:pt>
                <c:pt idx="759">
                  <c:v>1840955.23</c:v>
                </c:pt>
                <c:pt idx="760">
                  <c:v>1840686.94</c:v>
                </c:pt>
                <c:pt idx="761">
                  <c:v>1840491.41</c:v>
                </c:pt>
                <c:pt idx="762">
                  <c:v>1840131.19</c:v>
                </c:pt>
                <c:pt idx="763">
                  <c:v>1839128.83</c:v>
                </c:pt>
                <c:pt idx="764">
                  <c:v>1838513.07</c:v>
                </c:pt>
                <c:pt idx="765">
                  <c:v>1837884.79</c:v>
                </c:pt>
                <c:pt idx="766">
                  <c:v>1837743.6</c:v>
                </c:pt>
                <c:pt idx="767">
                  <c:v>1837655.78</c:v>
                </c:pt>
                <c:pt idx="768">
                  <c:v>1837553.43</c:v>
                </c:pt>
                <c:pt idx="769">
                  <c:v>1837457.69</c:v>
                </c:pt>
                <c:pt idx="770">
                  <c:v>1836714.84</c:v>
                </c:pt>
                <c:pt idx="771">
                  <c:v>1836597.48</c:v>
                </c:pt>
                <c:pt idx="772">
                  <c:v>1835662.69</c:v>
                </c:pt>
                <c:pt idx="773">
                  <c:v>1834737.58</c:v>
                </c:pt>
                <c:pt idx="774">
                  <c:v>1834680.25</c:v>
                </c:pt>
                <c:pt idx="775">
                  <c:v>1834458.35</c:v>
                </c:pt>
                <c:pt idx="776">
                  <c:v>1833511.08</c:v>
                </c:pt>
                <c:pt idx="777">
                  <c:v>1832833.51</c:v>
                </c:pt>
                <c:pt idx="778">
                  <c:v>1832211.96</c:v>
                </c:pt>
                <c:pt idx="779">
                  <c:v>1831933.95</c:v>
                </c:pt>
                <c:pt idx="780">
                  <c:v>1831736.03</c:v>
                </c:pt>
                <c:pt idx="781">
                  <c:v>1830987.1</c:v>
                </c:pt>
                <c:pt idx="782">
                  <c:v>1830075.13</c:v>
                </c:pt>
                <c:pt idx="783">
                  <c:v>1829521.83</c:v>
                </c:pt>
                <c:pt idx="784">
                  <c:v>1829415.67</c:v>
                </c:pt>
                <c:pt idx="785">
                  <c:v>1828052.47</c:v>
                </c:pt>
                <c:pt idx="786">
                  <c:v>1828010.25</c:v>
                </c:pt>
                <c:pt idx="787">
                  <c:v>1827797.4</c:v>
                </c:pt>
                <c:pt idx="788">
                  <c:v>1827735.16</c:v>
                </c:pt>
                <c:pt idx="789">
                  <c:v>1827523.49</c:v>
                </c:pt>
                <c:pt idx="790">
                  <c:v>1827440.43</c:v>
                </c:pt>
                <c:pt idx="791">
                  <c:v>1826241.44</c:v>
                </c:pt>
                <c:pt idx="792">
                  <c:v>1824711.21</c:v>
                </c:pt>
                <c:pt idx="793">
                  <c:v>1821990.93</c:v>
                </c:pt>
                <c:pt idx="794">
                  <c:v>1821364.42</c:v>
                </c:pt>
                <c:pt idx="795">
                  <c:v>1821139.91</c:v>
                </c:pt>
                <c:pt idx="796">
                  <c:v>1820723.17</c:v>
                </c:pt>
                <c:pt idx="797">
                  <c:v>1820068</c:v>
                </c:pt>
                <c:pt idx="798">
                  <c:v>1819666.46</c:v>
                </c:pt>
                <c:pt idx="799">
                  <c:v>1819660.44</c:v>
                </c:pt>
                <c:pt idx="800">
                  <c:v>1818906.73</c:v>
                </c:pt>
                <c:pt idx="801">
                  <c:v>1818452.72</c:v>
                </c:pt>
                <c:pt idx="802">
                  <c:v>1817936.64</c:v>
                </c:pt>
                <c:pt idx="803">
                  <c:v>1817914.71</c:v>
                </c:pt>
                <c:pt idx="804">
                  <c:v>1817887.23</c:v>
                </c:pt>
                <c:pt idx="805">
                  <c:v>1817850.32</c:v>
                </c:pt>
                <c:pt idx="806">
                  <c:v>1817603.66</c:v>
                </c:pt>
                <c:pt idx="807">
                  <c:v>1817273.28</c:v>
                </c:pt>
                <c:pt idx="808">
                  <c:v>1816489.53</c:v>
                </c:pt>
                <c:pt idx="809">
                  <c:v>1815838.98</c:v>
                </c:pt>
                <c:pt idx="810">
                  <c:v>1815798.85</c:v>
                </c:pt>
                <c:pt idx="811">
                  <c:v>1814806.63</c:v>
                </c:pt>
                <c:pt idx="812">
                  <c:v>1814749.89</c:v>
                </c:pt>
                <c:pt idx="813">
                  <c:v>1814240.85</c:v>
                </c:pt>
                <c:pt idx="814">
                  <c:v>1812768.26</c:v>
                </c:pt>
                <c:pt idx="815">
                  <c:v>1812208.22</c:v>
                </c:pt>
                <c:pt idx="816">
                  <c:v>1811606.21</c:v>
                </c:pt>
                <c:pt idx="817">
                  <c:v>1811562.88</c:v>
                </c:pt>
                <c:pt idx="818">
                  <c:v>1811456.25</c:v>
                </c:pt>
                <c:pt idx="819">
                  <c:v>1810684.68</c:v>
                </c:pt>
                <c:pt idx="820">
                  <c:v>1809989.29</c:v>
                </c:pt>
                <c:pt idx="821">
                  <c:v>1809119.7</c:v>
                </c:pt>
                <c:pt idx="822">
                  <c:v>1808250.71</c:v>
                </c:pt>
                <c:pt idx="823">
                  <c:v>1808056.41</c:v>
                </c:pt>
                <c:pt idx="824">
                  <c:v>1807545.43</c:v>
                </c:pt>
                <c:pt idx="825">
                  <c:v>1806924.74</c:v>
                </c:pt>
                <c:pt idx="826">
                  <c:v>1806011.77</c:v>
                </c:pt>
                <c:pt idx="827">
                  <c:v>1805896.44</c:v>
                </c:pt>
                <c:pt idx="828">
                  <c:v>1805344.16</c:v>
                </c:pt>
                <c:pt idx="829">
                  <c:v>1802755.11</c:v>
                </c:pt>
                <c:pt idx="830">
                  <c:v>1802677.9</c:v>
                </c:pt>
                <c:pt idx="831">
                  <c:v>1802477.43</c:v>
                </c:pt>
                <c:pt idx="832">
                  <c:v>1802450.29</c:v>
                </c:pt>
                <c:pt idx="833">
                  <c:v>1800728.07</c:v>
                </c:pt>
                <c:pt idx="834">
                  <c:v>1800171.3599999901</c:v>
                </c:pt>
                <c:pt idx="835">
                  <c:v>1799737.79</c:v>
                </c:pt>
                <c:pt idx="836">
                  <c:v>1799682.38</c:v>
                </c:pt>
                <c:pt idx="837">
                  <c:v>1799520.14</c:v>
                </c:pt>
                <c:pt idx="838">
                  <c:v>1799070.98</c:v>
                </c:pt>
                <c:pt idx="839">
                  <c:v>1797732.56</c:v>
                </c:pt>
                <c:pt idx="840">
                  <c:v>1796949.59</c:v>
                </c:pt>
                <c:pt idx="841">
                  <c:v>1796637.6099999901</c:v>
                </c:pt>
                <c:pt idx="842">
                  <c:v>1796203.51</c:v>
                </c:pt>
                <c:pt idx="843">
                  <c:v>1795453.49</c:v>
                </c:pt>
                <c:pt idx="844">
                  <c:v>1795154.7</c:v>
                </c:pt>
                <c:pt idx="845">
                  <c:v>1794962.64</c:v>
                </c:pt>
                <c:pt idx="846">
                  <c:v>1794868.74</c:v>
                </c:pt>
                <c:pt idx="847">
                  <c:v>1793903.5999999901</c:v>
                </c:pt>
                <c:pt idx="848">
                  <c:v>1792345.3</c:v>
                </c:pt>
                <c:pt idx="849">
                  <c:v>1792212.8599999901</c:v>
                </c:pt>
                <c:pt idx="850">
                  <c:v>1790963.8</c:v>
                </c:pt>
                <c:pt idx="851">
                  <c:v>1790694.59</c:v>
                </c:pt>
                <c:pt idx="852">
                  <c:v>1790439.16</c:v>
                </c:pt>
                <c:pt idx="853">
                  <c:v>1790279.74</c:v>
                </c:pt>
                <c:pt idx="854">
                  <c:v>1789687.65</c:v>
                </c:pt>
                <c:pt idx="855">
                  <c:v>1789113.32</c:v>
                </c:pt>
                <c:pt idx="856">
                  <c:v>1788227.6</c:v>
                </c:pt>
                <c:pt idx="857">
                  <c:v>1785825.48</c:v>
                </c:pt>
                <c:pt idx="858">
                  <c:v>1785187.29</c:v>
                </c:pt>
                <c:pt idx="859">
                  <c:v>1784029.95</c:v>
                </c:pt>
                <c:pt idx="860">
                  <c:v>1783910.06</c:v>
                </c:pt>
                <c:pt idx="861">
                  <c:v>1781907.6</c:v>
                </c:pt>
                <c:pt idx="862">
                  <c:v>1781866.98</c:v>
                </c:pt>
                <c:pt idx="863">
                  <c:v>1781805.66</c:v>
                </c:pt>
                <c:pt idx="864">
                  <c:v>1781767.22</c:v>
                </c:pt>
                <c:pt idx="865">
                  <c:v>1781717.71</c:v>
                </c:pt>
                <c:pt idx="866">
                  <c:v>1781702.17</c:v>
                </c:pt>
                <c:pt idx="867">
                  <c:v>1780443.3599999901</c:v>
                </c:pt>
                <c:pt idx="868">
                  <c:v>1779276.51</c:v>
                </c:pt>
                <c:pt idx="869">
                  <c:v>1779236.54</c:v>
                </c:pt>
                <c:pt idx="870">
                  <c:v>1777166.53</c:v>
                </c:pt>
                <c:pt idx="871">
                  <c:v>1775072.17</c:v>
                </c:pt>
                <c:pt idx="872">
                  <c:v>1774342.61</c:v>
                </c:pt>
                <c:pt idx="873">
                  <c:v>1773500.56</c:v>
                </c:pt>
                <c:pt idx="874">
                  <c:v>1772192.42</c:v>
                </c:pt>
                <c:pt idx="875">
                  <c:v>1772143.94</c:v>
                </c:pt>
                <c:pt idx="876">
                  <c:v>1771792.97</c:v>
                </c:pt>
                <c:pt idx="877">
                  <c:v>1770333.9</c:v>
                </c:pt>
                <c:pt idx="878">
                  <c:v>1770177.37</c:v>
                </c:pt>
                <c:pt idx="879">
                  <c:v>1769854.16</c:v>
                </c:pt>
                <c:pt idx="880">
                  <c:v>1769793.3699999901</c:v>
                </c:pt>
                <c:pt idx="881">
                  <c:v>1769296.25</c:v>
                </c:pt>
                <c:pt idx="882">
                  <c:v>1768249.89</c:v>
                </c:pt>
                <c:pt idx="883">
                  <c:v>1768172.31</c:v>
                </c:pt>
                <c:pt idx="884">
                  <c:v>1767483.48</c:v>
                </c:pt>
                <c:pt idx="885">
                  <c:v>1766348.45</c:v>
                </c:pt>
                <c:pt idx="886">
                  <c:v>1766162.05</c:v>
                </c:pt>
                <c:pt idx="887">
                  <c:v>1765595.56</c:v>
                </c:pt>
                <c:pt idx="888">
                  <c:v>1765571.91</c:v>
                </c:pt>
                <c:pt idx="889">
                  <c:v>1765432.15</c:v>
                </c:pt>
                <c:pt idx="890">
                  <c:v>1764847.94</c:v>
                </c:pt>
                <c:pt idx="891">
                  <c:v>1764756.31</c:v>
                </c:pt>
                <c:pt idx="892">
                  <c:v>1764133.09</c:v>
                </c:pt>
                <c:pt idx="893">
                  <c:v>1763608.32</c:v>
                </c:pt>
                <c:pt idx="894">
                  <c:v>1762539.3</c:v>
                </c:pt>
                <c:pt idx="895">
                  <c:v>1762155.79</c:v>
                </c:pt>
                <c:pt idx="896">
                  <c:v>1761506.68</c:v>
                </c:pt>
                <c:pt idx="897">
                  <c:v>1761235.67</c:v>
                </c:pt>
                <c:pt idx="898">
                  <c:v>1761016.51</c:v>
                </c:pt>
                <c:pt idx="899">
                  <c:v>1759777.25</c:v>
                </c:pt>
                <c:pt idx="900">
                  <c:v>1759027.35</c:v>
                </c:pt>
                <c:pt idx="901">
                  <c:v>1758971.38</c:v>
                </c:pt>
                <c:pt idx="902">
                  <c:v>1758437.96</c:v>
                </c:pt>
                <c:pt idx="903">
                  <c:v>1758050.79</c:v>
                </c:pt>
                <c:pt idx="904">
                  <c:v>1757926.91</c:v>
                </c:pt>
                <c:pt idx="905">
                  <c:v>1757242.51</c:v>
                </c:pt>
                <c:pt idx="906">
                  <c:v>1757041.96</c:v>
                </c:pt>
                <c:pt idx="907">
                  <c:v>1755889.53</c:v>
                </c:pt>
                <c:pt idx="908">
                  <c:v>1755334.18</c:v>
                </c:pt>
                <c:pt idx="909">
                  <c:v>1754879.45</c:v>
                </c:pt>
                <c:pt idx="910">
                  <c:v>1751384.9</c:v>
                </c:pt>
                <c:pt idx="911">
                  <c:v>1751369.75</c:v>
                </c:pt>
                <c:pt idx="912">
                  <c:v>1750891.47</c:v>
                </c:pt>
                <c:pt idx="913">
                  <c:v>1750434.55</c:v>
                </c:pt>
                <c:pt idx="914">
                  <c:v>1750197.81</c:v>
                </c:pt>
                <c:pt idx="915">
                  <c:v>1748010.29</c:v>
                </c:pt>
                <c:pt idx="916">
                  <c:v>1748000.65</c:v>
                </c:pt>
                <c:pt idx="917">
                  <c:v>1747289.53</c:v>
                </c:pt>
                <c:pt idx="918">
                  <c:v>1746470.56</c:v>
                </c:pt>
                <c:pt idx="919">
                  <c:v>1745928.56</c:v>
                </c:pt>
                <c:pt idx="920">
                  <c:v>1745841.33</c:v>
                </c:pt>
                <c:pt idx="921">
                  <c:v>1745545.28</c:v>
                </c:pt>
                <c:pt idx="922">
                  <c:v>1745362.72</c:v>
                </c:pt>
                <c:pt idx="923">
                  <c:v>1744887.56</c:v>
                </c:pt>
                <c:pt idx="924">
                  <c:v>1744725.48</c:v>
                </c:pt>
                <c:pt idx="925">
                  <c:v>1744544.39</c:v>
                </c:pt>
                <c:pt idx="926">
                  <c:v>1744349.05</c:v>
                </c:pt>
                <c:pt idx="927">
                  <c:v>1744195.58</c:v>
                </c:pt>
                <c:pt idx="928">
                  <c:v>1743882.19</c:v>
                </c:pt>
                <c:pt idx="929">
                  <c:v>1743816.41</c:v>
                </c:pt>
                <c:pt idx="930">
                  <c:v>1743188.8699999901</c:v>
                </c:pt>
                <c:pt idx="931">
                  <c:v>1743002.38</c:v>
                </c:pt>
                <c:pt idx="932">
                  <c:v>1741308.56</c:v>
                </c:pt>
                <c:pt idx="933">
                  <c:v>1740234.06</c:v>
                </c:pt>
                <c:pt idx="934">
                  <c:v>1740118.1</c:v>
                </c:pt>
                <c:pt idx="935">
                  <c:v>1737947.64</c:v>
                </c:pt>
                <c:pt idx="936">
                  <c:v>1735389.59</c:v>
                </c:pt>
                <c:pt idx="937">
                  <c:v>1734834.82</c:v>
                </c:pt>
                <c:pt idx="938">
                  <c:v>1733983.09</c:v>
                </c:pt>
                <c:pt idx="939">
                  <c:v>1733822.4</c:v>
                </c:pt>
                <c:pt idx="940">
                  <c:v>1731935.43</c:v>
                </c:pt>
                <c:pt idx="941">
                  <c:v>1730913.66</c:v>
                </c:pt>
                <c:pt idx="942">
                  <c:v>1728399.07</c:v>
                </c:pt>
                <c:pt idx="943">
                  <c:v>1728388.2</c:v>
                </c:pt>
                <c:pt idx="944">
                  <c:v>1727567.67</c:v>
                </c:pt>
                <c:pt idx="945">
                  <c:v>1727175.6099999901</c:v>
                </c:pt>
                <c:pt idx="946">
                  <c:v>1725268.56</c:v>
                </c:pt>
                <c:pt idx="947">
                  <c:v>1724669.75</c:v>
                </c:pt>
                <c:pt idx="948">
                  <c:v>1724557.22</c:v>
                </c:pt>
                <c:pt idx="949">
                  <c:v>1723739.44</c:v>
                </c:pt>
                <c:pt idx="950">
                  <c:v>1723736.91</c:v>
                </c:pt>
                <c:pt idx="951">
                  <c:v>1720908.01</c:v>
                </c:pt>
                <c:pt idx="952">
                  <c:v>1720537.26</c:v>
                </c:pt>
                <c:pt idx="953">
                  <c:v>1720530.23</c:v>
                </c:pt>
                <c:pt idx="954">
                  <c:v>1720221.91</c:v>
                </c:pt>
                <c:pt idx="955">
                  <c:v>1716755.78</c:v>
                </c:pt>
                <c:pt idx="956">
                  <c:v>1715769.05</c:v>
                </c:pt>
                <c:pt idx="957">
                  <c:v>1714667</c:v>
                </c:pt>
                <c:pt idx="958">
                  <c:v>1714378.9</c:v>
                </c:pt>
                <c:pt idx="959">
                  <c:v>1713889.11</c:v>
                </c:pt>
                <c:pt idx="960">
                  <c:v>1713769.06</c:v>
                </c:pt>
                <c:pt idx="961">
                  <c:v>1713000.54</c:v>
                </c:pt>
                <c:pt idx="962">
                  <c:v>1712995.44</c:v>
                </c:pt>
                <c:pt idx="963">
                  <c:v>1712227.13</c:v>
                </c:pt>
                <c:pt idx="964">
                  <c:v>1711769.11</c:v>
                </c:pt>
                <c:pt idx="965">
                  <c:v>1711562.73</c:v>
                </c:pt>
                <c:pt idx="966">
                  <c:v>1710923.94</c:v>
                </c:pt>
                <c:pt idx="967">
                  <c:v>1710804.84</c:v>
                </c:pt>
                <c:pt idx="968">
                  <c:v>1710372.4</c:v>
                </c:pt>
                <c:pt idx="969">
                  <c:v>1709373.62</c:v>
                </c:pt>
                <c:pt idx="970">
                  <c:v>1709365.19</c:v>
                </c:pt>
                <c:pt idx="971">
                  <c:v>1708283.28</c:v>
                </c:pt>
                <c:pt idx="972">
                  <c:v>1707662.87</c:v>
                </c:pt>
                <c:pt idx="973">
                  <c:v>1707481.9</c:v>
                </c:pt>
                <c:pt idx="974">
                  <c:v>1707298.14</c:v>
                </c:pt>
                <c:pt idx="975">
                  <c:v>1707158.82</c:v>
                </c:pt>
                <c:pt idx="976">
                  <c:v>1705810.84</c:v>
                </c:pt>
                <c:pt idx="977">
                  <c:v>1705655.09</c:v>
                </c:pt>
                <c:pt idx="978">
                  <c:v>1705506.29</c:v>
                </c:pt>
                <c:pt idx="979">
                  <c:v>1704785.74</c:v>
                </c:pt>
                <c:pt idx="980">
                  <c:v>1704753.02</c:v>
                </c:pt>
                <c:pt idx="981">
                  <c:v>1704648.25</c:v>
                </c:pt>
                <c:pt idx="982">
                  <c:v>1704357.62</c:v>
                </c:pt>
                <c:pt idx="983">
                  <c:v>1704218.84</c:v>
                </c:pt>
                <c:pt idx="984">
                  <c:v>1703047.74</c:v>
                </c:pt>
                <c:pt idx="985">
                  <c:v>1702220.96</c:v>
                </c:pt>
                <c:pt idx="986">
                  <c:v>1700627.97</c:v>
                </c:pt>
                <c:pt idx="987">
                  <c:v>1699708.38</c:v>
                </c:pt>
                <c:pt idx="988">
                  <c:v>1699095.9</c:v>
                </c:pt>
                <c:pt idx="989">
                  <c:v>1697230.96</c:v>
                </c:pt>
                <c:pt idx="990">
                  <c:v>1697229.58</c:v>
                </c:pt>
                <c:pt idx="991">
                  <c:v>1696619.52</c:v>
                </c:pt>
                <c:pt idx="992">
                  <c:v>1696248.27</c:v>
                </c:pt>
                <c:pt idx="993">
                  <c:v>1695371.68</c:v>
                </c:pt>
                <c:pt idx="994">
                  <c:v>1694960.41</c:v>
                </c:pt>
                <c:pt idx="995">
                  <c:v>1694551.15</c:v>
                </c:pt>
                <c:pt idx="996">
                  <c:v>1693935.29</c:v>
                </c:pt>
                <c:pt idx="997">
                  <c:v>1693069.91</c:v>
                </c:pt>
                <c:pt idx="998">
                  <c:v>1691439.52</c:v>
                </c:pt>
                <c:pt idx="999">
                  <c:v>1690317.99</c:v>
                </c:pt>
                <c:pt idx="1000">
                  <c:v>1689844.18</c:v>
                </c:pt>
                <c:pt idx="1001">
                  <c:v>1689601.32</c:v>
                </c:pt>
                <c:pt idx="1002">
                  <c:v>1689364.49</c:v>
                </c:pt>
                <c:pt idx="1003">
                  <c:v>1688935.71</c:v>
                </c:pt>
                <c:pt idx="1004">
                  <c:v>1688531.34</c:v>
                </c:pt>
                <c:pt idx="1005">
                  <c:v>1688420.76</c:v>
                </c:pt>
                <c:pt idx="1006">
                  <c:v>1688281.8599999901</c:v>
                </c:pt>
                <c:pt idx="1007">
                  <c:v>1687592.16</c:v>
                </c:pt>
                <c:pt idx="1008">
                  <c:v>1686842.78</c:v>
                </c:pt>
                <c:pt idx="1009">
                  <c:v>1686010.02</c:v>
                </c:pt>
                <c:pt idx="1010">
                  <c:v>1685910.53</c:v>
                </c:pt>
                <c:pt idx="1011">
                  <c:v>1685652.35</c:v>
                </c:pt>
                <c:pt idx="1012">
                  <c:v>1685375.47</c:v>
                </c:pt>
                <c:pt idx="1013">
                  <c:v>1684521.26</c:v>
                </c:pt>
                <c:pt idx="1014">
                  <c:v>1684468.66</c:v>
                </c:pt>
                <c:pt idx="1015">
                  <c:v>1683401.78</c:v>
                </c:pt>
                <c:pt idx="1016">
                  <c:v>1682862.03</c:v>
                </c:pt>
                <c:pt idx="1017">
                  <c:v>1682652.51</c:v>
                </c:pt>
                <c:pt idx="1018">
                  <c:v>1682614.26</c:v>
                </c:pt>
                <c:pt idx="1019">
                  <c:v>1682368.32</c:v>
                </c:pt>
                <c:pt idx="1020">
                  <c:v>1682338.15</c:v>
                </c:pt>
                <c:pt idx="1021">
                  <c:v>1681121.38</c:v>
                </c:pt>
                <c:pt idx="1022">
                  <c:v>1680764.06</c:v>
                </c:pt>
                <c:pt idx="1023">
                  <c:v>1680693.06</c:v>
                </c:pt>
                <c:pt idx="1024">
                  <c:v>1677671.78</c:v>
                </c:pt>
                <c:pt idx="1025">
                  <c:v>1677558.16</c:v>
                </c:pt>
                <c:pt idx="1026">
                  <c:v>1677248.24</c:v>
                </c:pt>
                <c:pt idx="1027">
                  <c:v>1677079.2</c:v>
                </c:pt>
                <c:pt idx="1028">
                  <c:v>1675933.06</c:v>
                </c:pt>
                <c:pt idx="1029">
                  <c:v>1675452.16</c:v>
                </c:pt>
                <c:pt idx="1030">
                  <c:v>1675292</c:v>
                </c:pt>
                <c:pt idx="1031">
                  <c:v>1674377.69</c:v>
                </c:pt>
                <c:pt idx="1032">
                  <c:v>1672352.29</c:v>
                </c:pt>
                <c:pt idx="1033">
                  <c:v>1672349.27</c:v>
                </c:pt>
                <c:pt idx="1034">
                  <c:v>1671857.57</c:v>
                </c:pt>
                <c:pt idx="1035">
                  <c:v>1670785.97</c:v>
                </c:pt>
                <c:pt idx="1036">
                  <c:v>1670583.66</c:v>
                </c:pt>
                <c:pt idx="1037">
                  <c:v>1669388.45</c:v>
                </c:pt>
                <c:pt idx="1038">
                  <c:v>1669299.78</c:v>
                </c:pt>
                <c:pt idx="1039">
                  <c:v>1667181.82</c:v>
                </c:pt>
                <c:pt idx="1040">
                  <c:v>1665502.55</c:v>
                </c:pt>
                <c:pt idx="1041">
                  <c:v>1663525.77</c:v>
                </c:pt>
                <c:pt idx="1042">
                  <c:v>1661767.33</c:v>
                </c:pt>
                <c:pt idx="1043">
                  <c:v>1660906.14</c:v>
                </c:pt>
                <c:pt idx="1044">
                  <c:v>1660451.3</c:v>
                </c:pt>
                <c:pt idx="1045">
                  <c:v>1660228.88</c:v>
                </c:pt>
                <c:pt idx="1046">
                  <c:v>1660081.29</c:v>
                </c:pt>
                <c:pt idx="1047">
                  <c:v>1659230.43</c:v>
                </c:pt>
                <c:pt idx="1048">
                  <c:v>1656886.46</c:v>
                </c:pt>
                <c:pt idx="1049">
                  <c:v>1656130.67</c:v>
                </c:pt>
                <c:pt idx="1050">
                  <c:v>1655146.6</c:v>
                </c:pt>
                <c:pt idx="1051">
                  <c:v>1653759.36</c:v>
                </c:pt>
                <c:pt idx="1052">
                  <c:v>1652694.1</c:v>
                </c:pt>
                <c:pt idx="1053">
                  <c:v>1651605.35</c:v>
                </c:pt>
                <c:pt idx="1054">
                  <c:v>1650894.3</c:v>
                </c:pt>
                <c:pt idx="1055">
                  <c:v>1650663.6</c:v>
                </c:pt>
                <c:pt idx="1056">
                  <c:v>1650405.21</c:v>
                </c:pt>
                <c:pt idx="1057">
                  <c:v>1650394.44</c:v>
                </c:pt>
                <c:pt idx="1058">
                  <c:v>1650285.54</c:v>
                </c:pt>
                <c:pt idx="1059">
                  <c:v>1649614.93</c:v>
                </c:pt>
                <c:pt idx="1060">
                  <c:v>1649604.63</c:v>
                </c:pt>
                <c:pt idx="1061">
                  <c:v>1648882.62</c:v>
                </c:pt>
                <c:pt idx="1062">
                  <c:v>1648863.46</c:v>
                </c:pt>
                <c:pt idx="1063">
                  <c:v>1648829.18</c:v>
                </c:pt>
                <c:pt idx="1064">
                  <c:v>1648610.66</c:v>
                </c:pt>
                <c:pt idx="1065">
                  <c:v>1648570.03</c:v>
                </c:pt>
                <c:pt idx="1066">
                  <c:v>1646655.94</c:v>
                </c:pt>
                <c:pt idx="1067">
                  <c:v>1645892.97</c:v>
                </c:pt>
                <c:pt idx="1068">
                  <c:v>1645102.75</c:v>
                </c:pt>
                <c:pt idx="1069">
                  <c:v>1644470.66</c:v>
                </c:pt>
                <c:pt idx="1070">
                  <c:v>1643690.9</c:v>
                </c:pt>
                <c:pt idx="1071">
                  <c:v>1642980.23</c:v>
                </c:pt>
                <c:pt idx="1072">
                  <c:v>1642247.48</c:v>
                </c:pt>
                <c:pt idx="1073">
                  <c:v>1642074.64</c:v>
                </c:pt>
                <c:pt idx="1074">
                  <c:v>1641957.44</c:v>
                </c:pt>
                <c:pt idx="1075">
                  <c:v>1641873.8</c:v>
                </c:pt>
                <c:pt idx="1076">
                  <c:v>1640681.88</c:v>
                </c:pt>
                <c:pt idx="1077">
                  <c:v>1640476.77</c:v>
                </c:pt>
                <c:pt idx="1078">
                  <c:v>1640168.99</c:v>
                </c:pt>
                <c:pt idx="1079">
                  <c:v>1639999.47</c:v>
                </c:pt>
                <c:pt idx="1080">
                  <c:v>1639590.65</c:v>
                </c:pt>
                <c:pt idx="1081">
                  <c:v>1639358.93</c:v>
                </c:pt>
                <c:pt idx="1082">
                  <c:v>1637266.29</c:v>
                </c:pt>
                <c:pt idx="1083">
                  <c:v>1636339.65</c:v>
                </c:pt>
                <c:pt idx="1084">
                  <c:v>1636263.41</c:v>
                </c:pt>
                <c:pt idx="1085">
                  <c:v>1636224.77</c:v>
                </c:pt>
                <c:pt idx="1086">
                  <c:v>1635984.07</c:v>
                </c:pt>
                <c:pt idx="1087">
                  <c:v>1635078.41</c:v>
                </c:pt>
                <c:pt idx="1088">
                  <c:v>1634635.8599999901</c:v>
                </c:pt>
                <c:pt idx="1089">
                  <c:v>1633663.12</c:v>
                </c:pt>
                <c:pt idx="1090">
                  <c:v>1633241.59</c:v>
                </c:pt>
                <c:pt idx="1091">
                  <c:v>1632894.58</c:v>
                </c:pt>
                <c:pt idx="1092">
                  <c:v>1632616.09</c:v>
                </c:pt>
                <c:pt idx="1093">
                  <c:v>1632406</c:v>
                </c:pt>
                <c:pt idx="1094">
                  <c:v>1631737.68</c:v>
                </c:pt>
                <c:pt idx="1095">
                  <c:v>1631135.79</c:v>
                </c:pt>
                <c:pt idx="1096">
                  <c:v>1630989.95</c:v>
                </c:pt>
                <c:pt idx="1097">
                  <c:v>1630607</c:v>
                </c:pt>
                <c:pt idx="1098">
                  <c:v>1630586.3599999901</c:v>
                </c:pt>
                <c:pt idx="1099">
                  <c:v>1629978.46</c:v>
                </c:pt>
                <c:pt idx="1100">
                  <c:v>1629391.28</c:v>
                </c:pt>
                <c:pt idx="1101">
                  <c:v>1629125.9</c:v>
                </c:pt>
                <c:pt idx="1102">
                  <c:v>1628868.28</c:v>
                </c:pt>
                <c:pt idx="1103">
                  <c:v>1628100.79</c:v>
                </c:pt>
                <c:pt idx="1104">
                  <c:v>1627904.68</c:v>
                </c:pt>
                <c:pt idx="1105">
                  <c:v>1627707.31</c:v>
                </c:pt>
                <c:pt idx="1106">
                  <c:v>1627274.93</c:v>
                </c:pt>
                <c:pt idx="1107">
                  <c:v>1625883.71</c:v>
                </c:pt>
                <c:pt idx="1108">
                  <c:v>1624994.43</c:v>
                </c:pt>
                <c:pt idx="1109">
                  <c:v>1624539.21</c:v>
                </c:pt>
                <c:pt idx="1110">
                  <c:v>1624477.58</c:v>
                </c:pt>
                <c:pt idx="1111">
                  <c:v>1624383.75</c:v>
                </c:pt>
                <c:pt idx="1112">
                  <c:v>1624170.99</c:v>
                </c:pt>
                <c:pt idx="1113">
                  <c:v>1623716.46</c:v>
                </c:pt>
                <c:pt idx="1114">
                  <c:v>1623519.64</c:v>
                </c:pt>
                <c:pt idx="1115">
                  <c:v>1623445.84</c:v>
                </c:pt>
                <c:pt idx="1116">
                  <c:v>1622150.33</c:v>
                </c:pt>
                <c:pt idx="1117">
                  <c:v>1621841.33</c:v>
                </c:pt>
                <c:pt idx="1118">
                  <c:v>1621109.3</c:v>
                </c:pt>
                <c:pt idx="1119">
                  <c:v>1621031.7</c:v>
                </c:pt>
                <c:pt idx="1120">
                  <c:v>1620839.34</c:v>
                </c:pt>
                <c:pt idx="1121">
                  <c:v>1620748.25</c:v>
                </c:pt>
                <c:pt idx="1122">
                  <c:v>1620603.92</c:v>
                </c:pt>
                <c:pt idx="1123">
                  <c:v>1620374.24</c:v>
                </c:pt>
                <c:pt idx="1124">
                  <c:v>1619930.54</c:v>
                </c:pt>
                <c:pt idx="1125">
                  <c:v>1618272.25</c:v>
                </c:pt>
                <c:pt idx="1126">
                  <c:v>1617612.03</c:v>
                </c:pt>
                <c:pt idx="1127">
                  <c:v>1617025.41</c:v>
                </c:pt>
                <c:pt idx="1128">
                  <c:v>1616394.45</c:v>
                </c:pt>
                <c:pt idx="1129">
                  <c:v>1615987.96</c:v>
                </c:pt>
                <c:pt idx="1130">
                  <c:v>1615563.14</c:v>
                </c:pt>
                <c:pt idx="1131">
                  <c:v>1615524.71</c:v>
                </c:pt>
                <c:pt idx="1132">
                  <c:v>1614557.35</c:v>
                </c:pt>
                <c:pt idx="1133">
                  <c:v>1613773.9</c:v>
                </c:pt>
                <c:pt idx="1134">
                  <c:v>1613718.38</c:v>
                </c:pt>
                <c:pt idx="1135">
                  <c:v>1613342.19</c:v>
                </c:pt>
                <c:pt idx="1136">
                  <c:v>1613259.77</c:v>
                </c:pt>
                <c:pt idx="1137">
                  <c:v>1612831.17</c:v>
                </c:pt>
                <c:pt idx="1138">
                  <c:v>1611214.61</c:v>
                </c:pt>
                <c:pt idx="1139">
                  <c:v>1611096.05</c:v>
                </c:pt>
                <c:pt idx="1140">
                  <c:v>1609951.02</c:v>
                </c:pt>
                <c:pt idx="1141">
                  <c:v>1609811.75</c:v>
                </c:pt>
                <c:pt idx="1142">
                  <c:v>1608435.45</c:v>
                </c:pt>
                <c:pt idx="1143">
                  <c:v>1608277.74</c:v>
                </c:pt>
                <c:pt idx="1144">
                  <c:v>1608077.01</c:v>
                </c:pt>
                <c:pt idx="1145">
                  <c:v>1607343.41</c:v>
                </c:pt>
                <c:pt idx="1146">
                  <c:v>1606629.58</c:v>
                </c:pt>
                <c:pt idx="1147">
                  <c:v>1606333.8599999901</c:v>
                </c:pt>
                <c:pt idx="1148">
                  <c:v>1606221.56</c:v>
                </c:pt>
                <c:pt idx="1149">
                  <c:v>1606208.68</c:v>
                </c:pt>
                <c:pt idx="1150">
                  <c:v>1605491.78</c:v>
                </c:pt>
                <c:pt idx="1151">
                  <c:v>1604775.58</c:v>
                </c:pt>
                <c:pt idx="1152">
                  <c:v>1604605.69</c:v>
                </c:pt>
                <c:pt idx="1153">
                  <c:v>1603955.1199999901</c:v>
                </c:pt>
                <c:pt idx="1154">
                  <c:v>1603793.42</c:v>
                </c:pt>
                <c:pt idx="1155">
                  <c:v>1601585.7</c:v>
                </c:pt>
                <c:pt idx="1156">
                  <c:v>1601584.57</c:v>
                </c:pt>
                <c:pt idx="1157">
                  <c:v>1601384.41</c:v>
                </c:pt>
                <c:pt idx="1158">
                  <c:v>1601355.82</c:v>
                </c:pt>
                <c:pt idx="1159">
                  <c:v>1599626.26</c:v>
                </c:pt>
                <c:pt idx="1160">
                  <c:v>1598643.65</c:v>
                </c:pt>
                <c:pt idx="1161">
                  <c:v>1598277.52</c:v>
                </c:pt>
                <c:pt idx="1162">
                  <c:v>1597868.05</c:v>
                </c:pt>
                <c:pt idx="1163">
                  <c:v>1597002.71</c:v>
                </c:pt>
                <c:pt idx="1164">
                  <c:v>1596325.01</c:v>
                </c:pt>
                <c:pt idx="1165">
                  <c:v>1596036.66</c:v>
                </c:pt>
                <c:pt idx="1166">
                  <c:v>1595901.87</c:v>
                </c:pt>
                <c:pt idx="1167">
                  <c:v>1595362.27</c:v>
                </c:pt>
                <c:pt idx="1168">
                  <c:v>1594968.28</c:v>
                </c:pt>
                <c:pt idx="1169">
                  <c:v>1594938.89</c:v>
                </c:pt>
                <c:pt idx="1170">
                  <c:v>1593655.96</c:v>
                </c:pt>
                <c:pt idx="1171">
                  <c:v>1593012.75</c:v>
                </c:pt>
                <c:pt idx="1172">
                  <c:v>1592549.62</c:v>
                </c:pt>
                <c:pt idx="1173">
                  <c:v>1591920.42</c:v>
                </c:pt>
                <c:pt idx="1174">
                  <c:v>1591856.38</c:v>
                </c:pt>
                <c:pt idx="1175">
                  <c:v>1591835.02</c:v>
                </c:pt>
                <c:pt idx="1176">
                  <c:v>1591453.39</c:v>
                </c:pt>
                <c:pt idx="1177">
                  <c:v>1590274.72</c:v>
                </c:pt>
                <c:pt idx="1178">
                  <c:v>1588948.32</c:v>
                </c:pt>
                <c:pt idx="1179">
                  <c:v>1588430.71</c:v>
                </c:pt>
                <c:pt idx="1180">
                  <c:v>1588380.73</c:v>
                </c:pt>
                <c:pt idx="1181">
                  <c:v>1588142.26</c:v>
                </c:pt>
                <c:pt idx="1182">
                  <c:v>1587499.82</c:v>
                </c:pt>
                <c:pt idx="1183">
                  <c:v>1587257.78</c:v>
                </c:pt>
                <c:pt idx="1184">
                  <c:v>1585240.92</c:v>
                </c:pt>
                <c:pt idx="1185">
                  <c:v>1584623.3599999901</c:v>
                </c:pt>
                <c:pt idx="1186">
                  <c:v>1584083.95</c:v>
                </c:pt>
                <c:pt idx="1187">
                  <c:v>1582168.99</c:v>
                </c:pt>
                <c:pt idx="1188">
                  <c:v>1582083.4</c:v>
                </c:pt>
                <c:pt idx="1189">
                  <c:v>1580755.14</c:v>
                </c:pt>
                <c:pt idx="1190">
                  <c:v>1577619.24</c:v>
                </c:pt>
                <c:pt idx="1191">
                  <c:v>1577486.33</c:v>
                </c:pt>
                <c:pt idx="1192">
                  <c:v>1577468.78</c:v>
                </c:pt>
                <c:pt idx="1193">
                  <c:v>1577439.81</c:v>
                </c:pt>
                <c:pt idx="1194">
                  <c:v>1576818.06</c:v>
                </c:pt>
                <c:pt idx="1195">
                  <c:v>1576654.67</c:v>
                </c:pt>
                <c:pt idx="1196">
                  <c:v>1574684.08</c:v>
                </c:pt>
                <c:pt idx="1197">
                  <c:v>1574408.67</c:v>
                </c:pt>
                <c:pt idx="1198">
                  <c:v>1574361.97</c:v>
                </c:pt>
                <c:pt idx="1199">
                  <c:v>1574287.76</c:v>
                </c:pt>
                <c:pt idx="1200">
                  <c:v>1573982.47</c:v>
                </c:pt>
                <c:pt idx="1201">
                  <c:v>1573898.63</c:v>
                </c:pt>
                <c:pt idx="1202">
                  <c:v>1573072.81</c:v>
                </c:pt>
                <c:pt idx="1203">
                  <c:v>1572966.15</c:v>
                </c:pt>
                <c:pt idx="1204">
                  <c:v>1572117.54</c:v>
                </c:pt>
                <c:pt idx="1205">
                  <c:v>1571158.56</c:v>
                </c:pt>
                <c:pt idx="1206">
                  <c:v>1570813.52</c:v>
                </c:pt>
                <c:pt idx="1207">
                  <c:v>1569607.94</c:v>
                </c:pt>
                <c:pt idx="1208">
                  <c:v>1569502</c:v>
                </c:pt>
                <c:pt idx="1209">
                  <c:v>1569304.4</c:v>
                </c:pt>
                <c:pt idx="1210">
                  <c:v>1568159.48</c:v>
                </c:pt>
                <c:pt idx="1211">
                  <c:v>1568048.54</c:v>
                </c:pt>
                <c:pt idx="1212">
                  <c:v>1567340.07</c:v>
                </c:pt>
                <c:pt idx="1213">
                  <c:v>1567138.07</c:v>
                </c:pt>
                <c:pt idx="1214">
                  <c:v>1566712.79</c:v>
                </c:pt>
                <c:pt idx="1215">
                  <c:v>1566668.91</c:v>
                </c:pt>
                <c:pt idx="1216">
                  <c:v>1566219.77</c:v>
                </c:pt>
                <c:pt idx="1217">
                  <c:v>1565498.84</c:v>
                </c:pt>
                <c:pt idx="1218">
                  <c:v>1565352.46</c:v>
                </c:pt>
                <c:pt idx="1219">
                  <c:v>1564897.32</c:v>
                </c:pt>
                <c:pt idx="1220">
                  <c:v>1564819.81</c:v>
                </c:pt>
                <c:pt idx="1221">
                  <c:v>1564516.43</c:v>
                </c:pt>
                <c:pt idx="1222">
                  <c:v>1564502.26</c:v>
                </c:pt>
                <c:pt idx="1223">
                  <c:v>1564246.02</c:v>
                </c:pt>
                <c:pt idx="1224">
                  <c:v>1563387.94</c:v>
                </c:pt>
                <c:pt idx="1225">
                  <c:v>1563140.85</c:v>
                </c:pt>
                <c:pt idx="1226">
                  <c:v>1562161.97</c:v>
                </c:pt>
                <c:pt idx="1227">
                  <c:v>1560590.05</c:v>
                </c:pt>
                <c:pt idx="1228">
                  <c:v>1560120.8</c:v>
                </c:pt>
                <c:pt idx="1229">
                  <c:v>1559889</c:v>
                </c:pt>
                <c:pt idx="1230">
                  <c:v>1559592.79</c:v>
                </c:pt>
                <c:pt idx="1231">
                  <c:v>1558968.49</c:v>
                </c:pt>
                <c:pt idx="1232">
                  <c:v>1558621.36</c:v>
                </c:pt>
                <c:pt idx="1233">
                  <c:v>1557888.16</c:v>
                </c:pt>
                <c:pt idx="1234">
                  <c:v>1557776.1</c:v>
                </c:pt>
                <c:pt idx="1235">
                  <c:v>1557485.75</c:v>
                </c:pt>
                <c:pt idx="1236">
                  <c:v>1557314.58</c:v>
                </c:pt>
                <c:pt idx="1237">
                  <c:v>1557120.44</c:v>
                </c:pt>
                <c:pt idx="1238">
                  <c:v>1556798.94</c:v>
                </c:pt>
                <c:pt idx="1239">
                  <c:v>1556627.6199999901</c:v>
                </c:pt>
                <c:pt idx="1240">
                  <c:v>1556017.91</c:v>
                </c:pt>
                <c:pt idx="1241">
                  <c:v>1555672.51</c:v>
                </c:pt>
                <c:pt idx="1242">
                  <c:v>1555444.55</c:v>
                </c:pt>
                <c:pt idx="1243">
                  <c:v>1554851.74</c:v>
                </c:pt>
                <c:pt idx="1244">
                  <c:v>1554806.68</c:v>
                </c:pt>
                <c:pt idx="1245">
                  <c:v>1554794.22</c:v>
                </c:pt>
                <c:pt idx="1246">
                  <c:v>1554747.15</c:v>
                </c:pt>
                <c:pt idx="1247">
                  <c:v>1554651.0799999901</c:v>
                </c:pt>
                <c:pt idx="1248">
                  <c:v>1553629.59</c:v>
                </c:pt>
                <c:pt idx="1249">
                  <c:v>1553250.16</c:v>
                </c:pt>
                <c:pt idx="1250">
                  <c:v>1553191.63</c:v>
                </c:pt>
                <c:pt idx="1251">
                  <c:v>1552964.64</c:v>
                </c:pt>
                <c:pt idx="1252">
                  <c:v>1552886.59</c:v>
                </c:pt>
                <c:pt idx="1253">
                  <c:v>1551659.28</c:v>
                </c:pt>
                <c:pt idx="1254">
                  <c:v>1550385.65</c:v>
                </c:pt>
                <c:pt idx="1255">
                  <c:v>1550369.92</c:v>
                </c:pt>
                <c:pt idx="1256">
                  <c:v>1550329.02</c:v>
                </c:pt>
                <c:pt idx="1257">
                  <c:v>1550229.22</c:v>
                </c:pt>
                <c:pt idx="1258">
                  <c:v>1549281.18</c:v>
                </c:pt>
                <c:pt idx="1259">
                  <c:v>1549018.68</c:v>
                </c:pt>
                <c:pt idx="1260">
                  <c:v>1548661.45</c:v>
                </c:pt>
                <c:pt idx="1261">
                  <c:v>1548033.78</c:v>
                </c:pt>
                <c:pt idx="1262">
                  <c:v>1547729.24</c:v>
                </c:pt>
                <c:pt idx="1263">
                  <c:v>1547654.98</c:v>
                </c:pt>
                <c:pt idx="1264">
                  <c:v>1546074.18</c:v>
                </c:pt>
                <c:pt idx="1265">
                  <c:v>1545418.53</c:v>
                </c:pt>
                <c:pt idx="1266">
                  <c:v>1545370.16</c:v>
                </c:pt>
                <c:pt idx="1267">
                  <c:v>1545331.29</c:v>
                </c:pt>
                <c:pt idx="1268">
                  <c:v>1544422.35</c:v>
                </c:pt>
                <c:pt idx="1269">
                  <c:v>1543947.23</c:v>
                </c:pt>
                <c:pt idx="1270">
                  <c:v>1543678.02</c:v>
                </c:pt>
                <c:pt idx="1271">
                  <c:v>1543667.68</c:v>
                </c:pt>
                <c:pt idx="1272">
                  <c:v>1543532.83</c:v>
                </c:pt>
                <c:pt idx="1273">
                  <c:v>1543461.12</c:v>
                </c:pt>
                <c:pt idx="1274">
                  <c:v>1543365.9</c:v>
                </c:pt>
                <c:pt idx="1275">
                  <c:v>1543049.52</c:v>
                </c:pt>
                <c:pt idx="1276">
                  <c:v>1542719.87</c:v>
                </c:pt>
                <c:pt idx="1277">
                  <c:v>1542561.09</c:v>
                </c:pt>
                <c:pt idx="1278">
                  <c:v>1542173.33</c:v>
                </c:pt>
                <c:pt idx="1279">
                  <c:v>1542131.05</c:v>
                </c:pt>
                <c:pt idx="1280">
                  <c:v>1541745.59</c:v>
                </c:pt>
                <c:pt idx="1281">
                  <c:v>1541102.38</c:v>
                </c:pt>
                <c:pt idx="1282">
                  <c:v>1540687.63</c:v>
                </c:pt>
                <c:pt idx="1283">
                  <c:v>1540471.24</c:v>
                </c:pt>
                <c:pt idx="1284">
                  <c:v>1540435.99</c:v>
                </c:pt>
                <c:pt idx="1285">
                  <c:v>1540421.49</c:v>
                </c:pt>
                <c:pt idx="1286">
                  <c:v>1540163.53</c:v>
                </c:pt>
                <c:pt idx="1287">
                  <c:v>1539930.5</c:v>
                </c:pt>
                <c:pt idx="1288">
                  <c:v>1539483.7</c:v>
                </c:pt>
                <c:pt idx="1289">
                  <c:v>1539387.83</c:v>
                </c:pt>
                <c:pt idx="1290">
                  <c:v>1539230.32</c:v>
                </c:pt>
                <c:pt idx="1291">
                  <c:v>1539063.91</c:v>
                </c:pt>
                <c:pt idx="1292">
                  <c:v>1537139.56</c:v>
                </c:pt>
                <c:pt idx="1293">
                  <c:v>1536549.95</c:v>
                </c:pt>
                <c:pt idx="1294">
                  <c:v>1536176.54</c:v>
                </c:pt>
                <c:pt idx="1295">
                  <c:v>1535857.49</c:v>
                </c:pt>
                <c:pt idx="1296">
                  <c:v>1535287.4</c:v>
                </c:pt>
                <c:pt idx="1297">
                  <c:v>1535047.64</c:v>
                </c:pt>
                <c:pt idx="1298">
                  <c:v>1534792</c:v>
                </c:pt>
                <c:pt idx="1299">
                  <c:v>1532893.22</c:v>
                </c:pt>
                <c:pt idx="1300">
                  <c:v>1532316.79</c:v>
                </c:pt>
                <c:pt idx="1301">
                  <c:v>1532308.78</c:v>
                </c:pt>
                <c:pt idx="1302">
                  <c:v>1532308.6199999901</c:v>
                </c:pt>
                <c:pt idx="1303">
                  <c:v>1532114.86</c:v>
                </c:pt>
                <c:pt idx="1304">
                  <c:v>1531938.44</c:v>
                </c:pt>
                <c:pt idx="1305">
                  <c:v>1531599.44</c:v>
                </c:pt>
                <c:pt idx="1306">
                  <c:v>1530761.43</c:v>
                </c:pt>
                <c:pt idx="1307">
                  <c:v>1529615.54</c:v>
                </c:pt>
                <c:pt idx="1308">
                  <c:v>1528008.64</c:v>
                </c:pt>
                <c:pt idx="1309">
                  <c:v>1527845.81</c:v>
                </c:pt>
                <c:pt idx="1310">
                  <c:v>1527688.58</c:v>
                </c:pt>
                <c:pt idx="1311">
                  <c:v>1527682.99</c:v>
                </c:pt>
                <c:pt idx="1312">
                  <c:v>1527455.19</c:v>
                </c:pt>
                <c:pt idx="1313">
                  <c:v>1527014.04</c:v>
                </c:pt>
                <c:pt idx="1314">
                  <c:v>1526801.24</c:v>
                </c:pt>
                <c:pt idx="1315">
                  <c:v>1526506.08</c:v>
                </c:pt>
                <c:pt idx="1316">
                  <c:v>1525147.09</c:v>
                </c:pt>
                <c:pt idx="1317">
                  <c:v>1524734.29</c:v>
                </c:pt>
                <c:pt idx="1318">
                  <c:v>1524390.07</c:v>
                </c:pt>
                <c:pt idx="1319">
                  <c:v>1524059.4</c:v>
                </c:pt>
                <c:pt idx="1320">
                  <c:v>1523979.11</c:v>
                </c:pt>
                <c:pt idx="1321">
                  <c:v>1523870.89</c:v>
                </c:pt>
                <c:pt idx="1322">
                  <c:v>1523568.34</c:v>
                </c:pt>
                <c:pt idx="1323">
                  <c:v>1523420.38</c:v>
                </c:pt>
                <c:pt idx="1324">
                  <c:v>1523101.38</c:v>
                </c:pt>
                <c:pt idx="1325">
                  <c:v>1522978.54</c:v>
                </c:pt>
                <c:pt idx="1326">
                  <c:v>1522512.2</c:v>
                </c:pt>
                <c:pt idx="1327">
                  <c:v>1522421.07</c:v>
                </c:pt>
                <c:pt idx="1328">
                  <c:v>1522044.07</c:v>
                </c:pt>
                <c:pt idx="1329">
                  <c:v>1521957.99</c:v>
                </c:pt>
                <c:pt idx="1330">
                  <c:v>1521577.8699999901</c:v>
                </c:pt>
                <c:pt idx="1331">
                  <c:v>1519846.36</c:v>
                </c:pt>
                <c:pt idx="1332">
                  <c:v>1519604.5</c:v>
                </c:pt>
                <c:pt idx="1333">
                  <c:v>1519083.49</c:v>
                </c:pt>
                <c:pt idx="1334">
                  <c:v>1518841.45</c:v>
                </c:pt>
                <c:pt idx="1335">
                  <c:v>1518790.89</c:v>
                </c:pt>
                <c:pt idx="1336">
                  <c:v>1518177.71</c:v>
                </c:pt>
                <c:pt idx="1337">
                  <c:v>1517428.87</c:v>
                </c:pt>
                <c:pt idx="1338">
                  <c:v>1517075.67</c:v>
                </c:pt>
                <c:pt idx="1339">
                  <c:v>1517029.9</c:v>
                </c:pt>
                <c:pt idx="1340">
                  <c:v>1516945.18</c:v>
                </c:pt>
                <c:pt idx="1341">
                  <c:v>1515985.49</c:v>
                </c:pt>
                <c:pt idx="1342">
                  <c:v>1515890.38</c:v>
                </c:pt>
                <c:pt idx="1343">
                  <c:v>1515175.01</c:v>
                </c:pt>
                <c:pt idx="1344">
                  <c:v>1514999.17</c:v>
                </c:pt>
                <c:pt idx="1345">
                  <c:v>1514828.82</c:v>
                </c:pt>
                <c:pt idx="1346">
                  <c:v>1514438.51</c:v>
                </c:pt>
                <c:pt idx="1347">
                  <c:v>1514288.82</c:v>
                </c:pt>
                <c:pt idx="1348">
                  <c:v>1514259.78</c:v>
                </c:pt>
                <c:pt idx="1349">
                  <c:v>1514055.97</c:v>
                </c:pt>
                <c:pt idx="1350">
                  <c:v>1513635.64</c:v>
                </c:pt>
                <c:pt idx="1351">
                  <c:v>1513229.16</c:v>
                </c:pt>
                <c:pt idx="1352">
                  <c:v>1513080.49</c:v>
                </c:pt>
                <c:pt idx="1353">
                  <c:v>1512227.89</c:v>
                </c:pt>
                <c:pt idx="1354">
                  <c:v>1512227.34</c:v>
                </c:pt>
                <c:pt idx="1355">
                  <c:v>1511717.53</c:v>
                </c:pt>
                <c:pt idx="1356">
                  <c:v>1511641.09</c:v>
                </c:pt>
                <c:pt idx="1357">
                  <c:v>1511291.07</c:v>
                </c:pt>
                <c:pt idx="1358">
                  <c:v>1511041.69</c:v>
                </c:pt>
                <c:pt idx="1359">
                  <c:v>1510925.32</c:v>
                </c:pt>
                <c:pt idx="1360">
                  <c:v>1510443.62</c:v>
                </c:pt>
                <c:pt idx="1361">
                  <c:v>1510410.24</c:v>
                </c:pt>
                <c:pt idx="1362">
                  <c:v>1510131.45</c:v>
                </c:pt>
                <c:pt idx="1363">
                  <c:v>1509323.09</c:v>
                </c:pt>
                <c:pt idx="1364">
                  <c:v>1508933.26</c:v>
                </c:pt>
                <c:pt idx="1365">
                  <c:v>1508297.93</c:v>
                </c:pt>
                <c:pt idx="1366">
                  <c:v>1508237.76</c:v>
                </c:pt>
                <c:pt idx="1367">
                  <c:v>1508068.77</c:v>
                </c:pt>
                <c:pt idx="1368">
                  <c:v>1507708.93</c:v>
                </c:pt>
                <c:pt idx="1369">
                  <c:v>1507637.17</c:v>
                </c:pt>
                <c:pt idx="1370">
                  <c:v>1507460.69</c:v>
                </c:pt>
                <c:pt idx="1371">
                  <c:v>1506126.06</c:v>
                </c:pt>
                <c:pt idx="1372">
                  <c:v>1505442.15</c:v>
                </c:pt>
                <c:pt idx="1373">
                  <c:v>1504651.57</c:v>
                </c:pt>
                <c:pt idx="1374">
                  <c:v>1504545.94</c:v>
                </c:pt>
                <c:pt idx="1375">
                  <c:v>1503298.7</c:v>
                </c:pt>
                <c:pt idx="1376">
                  <c:v>1503284.06</c:v>
                </c:pt>
                <c:pt idx="1377">
                  <c:v>1502617.99</c:v>
                </c:pt>
                <c:pt idx="1378">
                  <c:v>1502562.78</c:v>
                </c:pt>
                <c:pt idx="1379">
                  <c:v>1502078.93</c:v>
                </c:pt>
                <c:pt idx="1380">
                  <c:v>1501663.26</c:v>
                </c:pt>
                <c:pt idx="1381">
                  <c:v>1501503.68</c:v>
                </c:pt>
                <c:pt idx="1382">
                  <c:v>1501095.49</c:v>
                </c:pt>
                <c:pt idx="1383">
                  <c:v>1500863.54</c:v>
                </c:pt>
                <c:pt idx="1384">
                  <c:v>1499727.02</c:v>
                </c:pt>
                <c:pt idx="1385">
                  <c:v>1499496.67</c:v>
                </c:pt>
                <c:pt idx="1386">
                  <c:v>1498778.16</c:v>
                </c:pt>
                <c:pt idx="1387">
                  <c:v>1497954.76</c:v>
                </c:pt>
                <c:pt idx="1388">
                  <c:v>1497462.72</c:v>
                </c:pt>
                <c:pt idx="1389">
                  <c:v>1497073.82</c:v>
                </c:pt>
                <c:pt idx="1390">
                  <c:v>1497054.81</c:v>
                </c:pt>
                <c:pt idx="1391">
                  <c:v>1496305.78</c:v>
                </c:pt>
                <c:pt idx="1392">
                  <c:v>1496185.29</c:v>
                </c:pt>
                <c:pt idx="1393">
                  <c:v>1495844.57</c:v>
                </c:pt>
                <c:pt idx="1394">
                  <c:v>1495607.07</c:v>
                </c:pt>
                <c:pt idx="1395">
                  <c:v>1495536.46</c:v>
                </c:pt>
                <c:pt idx="1396">
                  <c:v>1495143.62</c:v>
                </c:pt>
                <c:pt idx="1397">
                  <c:v>1495064.75</c:v>
                </c:pt>
                <c:pt idx="1398">
                  <c:v>1494747.67</c:v>
                </c:pt>
                <c:pt idx="1399">
                  <c:v>1494479.49</c:v>
                </c:pt>
                <c:pt idx="1400">
                  <c:v>1494431.45</c:v>
                </c:pt>
                <c:pt idx="1401">
                  <c:v>1494251.5</c:v>
                </c:pt>
                <c:pt idx="1402">
                  <c:v>1494122.38</c:v>
                </c:pt>
                <c:pt idx="1403">
                  <c:v>1494023.93</c:v>
                </c:pt>
                <c:pt idx="1404">
                  <c:v>1493659.74</c:v>
                </c:pt>
                <c:pt idx="1405">
                  <c:v>1493544.04</c:v>
                </c:pt>
                <c:pt idx="1406">
                  <c:v>1492507.44</c:v>
                </c:pt>
                <c:pt idx="1407">
                  <c:v>1492418.14</c:v>
                </c:pt>
                <c:pt idx="1408">
                  <c:v>1492399.13</c:v>
                </c:pt>
                <c:pt idx="1409">
                  <c:v>1492388.98</c:v>
                </c:pt>
                <c:pt idx="1410">
                  <c:v>1492060.89</c:v>
                </c:pt>
                <c:pt idx="1411">
                  <c:v>1491300.42</c:v>
                </c:pt>
                <c:pt idx="1412">
                  <c:v>1491047.64</c:v>
                </c:pt>
                <c:pt idx="1413">
                  <c:v>1490235.86</c:v>
                </c:pt>
                <c:pt idx="1414">
                  <c:v>1489613.32</c:v>
                </c:pt>
                <c:pt idx="1415">
                  <c:v>1488538.09</c:v>
                </c:pt>
                <c:pt idx="1416">
                  <c:v>1487797.54</c:v>
                </c:pt>
                <c:pt idx="1417">
                  <c:v>1487542.53</c:v>
                </c:pt>
                <c:pt idx="1418">
                  <c:v>1486920.17</c:v>
                </c:pt>
                <c:pt idx="1419">
                  <c:v>1485540.28</c:v>
                </c:pt>
                <c:pt idx="1420">
                  <c:v>1484995.38</c:v>
                </c:pt>
                <c:pt idx="1421">
                  <c:v>1484708.38</c:v>
                </c:pt>
                <c:pt idx="1422">
                  <c:v>1484367.74</c:v>
                </c:pt>
                <c:pt idx="1423">
                  <c:v>1483991.05</c:v>
                </c:pt>
                <c:pt idx="1424">
                  <c:v>1483784.18</c:v>
                </c:pt>
                <c:pt idx="1425">
                  <c:v>1483574.38</c:v>
                </c:pt>
                <c:pt idx="1426">
                  <c:v>1482037.2</c:v>
                </c:pt>
                <c:pt idx="1427">
                  <c:v>1481786.13</c:v>
                </c:pt>
                <c:pt idx="1428">
                  <c:v>1481618.74</c:v>
                </c:pt>
                <c:pt idx="1429">
                  <c:v>1480289.64</c:v>
                </c:pt>
                <c:pt idx="1430">
                  <c:v>1479514.66</c:v>
                </c:pt>
                <c:pt idx="1431">
                  <c:v>1479249.9</c:v>
                </c:pt>
                <c:pt idx="1432">
                  <c:v>1478537.93</c:v>
                </c:pt>
                <c:pt idx="1433">
                  <c:v>1478321.26</c:v>
                </c:pt>
                <c:pt idx="1434">
                  <c:v>1477154.75</c:v>
                </c:pt>
                <c:pt idx="1435">
                  <c:v>1476146.31</c:v>
                </c:pt>
                <c:pt idx="1436">
                  <c:v>1475707.1</c:v>
                </c:pt>
                <c:pt idx="1437">
                  <c:v>1474498.59</c:v>
                </c:pt>
                <c:pt idx="1438">
                  <c:v>1473868.15</c:v>
                </c:pt>
                <c:pt idx="1439">
                  <c:v>1473386.75</c:v>
                </c:pt>
                <c:pt idx="1440">
                  <c:v>1472752.01</c:v>
                </c:pt>
                <c:pt idx="1441">
                  <c:v>1472670.1</c:v>
                </c:pt>
                <c:pt idx="1442">
                  <c:v>1472515.79</c:v>
                </c:pt>
                <c:pt idx="1443">
                  <c:v>1472033.38</c:v>
                </c:pt>
                <c:pt idx="1444">
                  <c:v>1471839.52</c:v>
                </c:pt>
                <c:pt idx="1445">
                  <c:v>1471261.76</c:v>
                </c:pt>
                <c:pt idx="1446">
                  <c:v>1470824.11</c:v>
                </c:pt>
                <c:pt idx="1447">
                  <c:v>1470792.41</c:v>
                </c:pt>
                <c:pt idx="1448">
                  <c:v>1470520.83</c:v>
                </c:pt>
                <c:pt idx="1449">
                  <c:v>1470308.32</c:v>
                </c:pt>
                <c:pt idx="1450">
                  <c:v>1469693.99</c:v>
                </c:pt>
                <c:pt idx="1451">
                  <c:v>1469593.3699999901</c:v>
                </c:pt>
                <c:pt idx="1452">
                  <c:v>1469264.05</c:v>
                </c:pt>
                <c:pt idx="1453">
                  <c:v>1468928.3699999901</c:v>
                </c:pt>
                <c:pt idx="1454">
                  <c:v>1468871.49</c:v>
                </c:pt>
                <c:pt idx="1455">
                  <c:v>1468350.36</c:v>
                </c:pt>
                <c:pt idx="1456">
                  <c:v>1467889.2</c:v>
                </c:pt>
                <c:pt idx="1457">
                  <c:v>1467722.19</c:v>
                </c:pt>
                <c:pt idx="1458">
                  <c:v>1467473.63</c:v>
                </c:pt>
                <c:pt idx="1459">
                  <c:v>1467024.3</c:v>
                </c:pt>
                <c:pt idx="1460">
                  <c:v>1466164.49</c:v>
                </c:pt>
                <c:pt idx="1461">
                  <c:v>1466058.28</c:v>
                </c:pt>
                <c:pt idx="1462">
                  <c:v>1466046.67</c:v>
                </c:pt>
                <c:pt idx="1463">
                  <c:v>1466046.07</c:v>
                </c:pt>
                <c:pt idx="1464">
                  <c:v>1465489.75</c:v>
                </c:pt>
                <c:pt idx="1465">
                  <c:v>1465336.71</c:v>
                </c:pt>
                <c:pt idx="1466">
                  <c:v>1465283.29</c:v>
                </c:pt>
                <c:pt idx="1467">
                  <c:v>1465089.85</c:v>
                </c:pt>
                <c:pt idx="1468">
                  <c:v>1464693.46</c:v>
                </c:pt>
                <c:pt idx="1469">
                  <c:v>1464616.59</c:v>
                </c:pt>
                <c:pt idx="1470">
                  <c:v>1464462.85</c:v>
                </c:pt>
                <c:pt idx="1471">
                  <c:v>1464295.69</c:v>
                </c:pt>
                <c:pt idx="1472">
                  <c:v>1464050.02</c:v>
                </c:pt>
                <c:pt idx="1473">
                  <c:v>1463942.62</c:v>
                </c:pt>
                <c:pt idx="1474">
                  <c:v>1463501.99</c:v>
                </c:pt>
                <c:pt idx="1475">
                  <c:v>1462941.03</c:v>
                </c:pt>
                <c:pt idx="1476">
                  <c:v>1462731.93</c:v>
                </c:pt>
                <c:pt idx="1477">
                  <c:v>1462254.05</c:v>
                </c:pt>
                <c:pt idx="1478">
                  <c:v>1461718.87</c:v>
                </c:pt>
                <c:pt idx="1479">
                  <c:v>1461393.91</c:v>
                </c:pt>
                <c:pt idx="1480">
                  <c:v>1461129.94</c:v>
                </c:pt>
                <c:pt idx="1481">
                  <c:v>1460354.67</c:v>
                </c:pt>
                <c:pt idx="1482">
                  <c:v>1460234.31</c:v>
                </c:pt>
                <c:pt idx="1483">
                  <c:v>1459655.8499999901</c:v>
                </c:pt>
                <c:pt idx="1484">
                  <c:v>1459601.17</c:v>
                </c:pt>
                <c:pt idx="1485">
                  <c:v>1459409.1</c:v>
                </c:pt>
                <c:pt idx="1486">
                  <c:v>1459396.84</c:v>
                </c:pt>
                <c:pt idx="1487">
                  <c:v>1459276.77</c:v>
                </c:pt>
                <c:pt idx="1488">
                  <c:v>1458287.38</c:v>
                </c:pt>
                <c:pt idx="1489">
                  <c:v>1458059.42</c:v>
                </c:pt>
                <c:pt idx="1490">
                  <c:v>1457345.75</c:v>
                </c:pt>
                <c:pt idx="1491">
                  <c:v>1457314.39</c:v>
                </c:pt>
                <c:pt idx="1492">
                  <c:v>1457270.16</c:v>
                </c:pt>
                <c:pt idx="1493">
                  <c:v>1457002.17</c:v>
                </c:pt>
                <c:pt idx="1494">
                  <c:v>1456957.38</c:v>
                </c:pt>
                <c:pt idx="1495">
                  <c:v>1456800.28</c:v>
                </c:pt>
                <c:pt idx="1496">
                  <c:v>1456793.33</c:v>
                </c:pt>
                <c:pt idx="1497">
                  <c:v>1456300.89</c:v>
                </c:pt>
                <c:pt idx="1498">
                  <c:v>1456222.13</c:v>
                </c:pt>
                <c:pt idx="1499">
                  <c:v>1456073.24</c:v>
                </c:pt>
                <c:pt idx="1500">
                  <c:v>1455119.97</c:v>
                </c:pt>
                <c:pt idx="1501">
                  <c:v>1455090.69</c:v>
                </c:pt>
                <c:pt idx="1502">
                  <c:v>1453434.5</c:v>
                </c:pt>
                <c:pt idx="1503">
                  <c:v>1453329.5</c:v>
                </c:pt>
                <c:pt idx="1504">
                  <c:v>1453185.65</c:v>
                </c:pt>
                <c:pt idx="1505">
                  <c:v>1453153.33</c:v>
                </c:pt>
                <c:pt idx="1506">
                  <c:v>1453047.02</c:v>
                </c:pt>
                <c:pt idx="1507">
                  <c:v>1451956.39</c:v>
                </c:pt>
                <c:pt idx="1508">
                  <c:v>1451782.16</c:v>
                </c:pt>
                <c:pt idx="1509">
                  <c:v>1451740.57</c:v>
                </c:pt>
                <c:pt idx="1510">
                  <c:v>1451392.67</c:v>
                </c:pt>
                <c:pt idx="1511">
                  <c:v>1450766.1199999901</c:v>
                </c:pt>
                <c:pt idx="1512">
                  <c:v>1450733.29</c:v>
                </c:pt>
                <c:pt idx="1513">
                  <c:v>1450628.8499999901</c:v>
                </c:pt>
                <c:pt idx="1514">
                  <c:v>1450407.32</c:v>
                </c:pt>
                <c:pt idx="1515">
                  <c:v>1449142.92</c:v>
                </c:pt>
                <c:pt idx="1516">
                  <c:v>1448938.92</c:v>
                </c:pt>
                <c:pt idx="1517">
                  <c:v>1448797.02</c:v>
                </c:pt>
                <c:pt idx="1518">
                  <c:v>1448621.29</c:v>
                </c:pt>
                <c:pt idx="1519">
                  <c:v>1447614.08</c:v>
                </c:pt>
                <c:pt idx="1520">
                  <c:v>1447301.24</c:v>
                </c:pt>
                <c:pt idx="1521">
                  <c:v>1447028.06</c:v>
                </c:pt>
                <c:pt idx="1522">
                  <c:v>1446210.26</c:v>
                </c:pt>
                <c:pt idx="1523">
                  <c:v>1445600.61</c:v>
                </c:pt>
                <c:pt idx="1524">
                  <c:v>1445249.09</c:v>
                </c:pt>
                <c:pt idx="1525">
                  <c:v>1445177.7</c:v>
                </c:pt>
                <c:pt idx="1526">
                  <c:v>1444783.64</c:v>
                </c:pt>
                <c:pt idx="1527">
                  <c:v>1444732.28</c:v>
                </c:pt>
                <c:pt idx="1528">
                  <c:v>1443887.36</c:v>
                </c:pt>
                <c:pt idx="1529">
                  <c:v>1443311.49</c:v>
                </c:pt>
                <c:pt idx="1530">
                  <c:v>1443285.79</c:v>
                </c:pt>
                <c:pt idx="1531">
                  <c:v>1443206.46</c:v>
                </c:pt>
                <c:pt idx="1532">
                  <c:v>1443003.32</c:v>
                </c:pt>
                <c:pt idx="1533">
                  <c:v>1442873.22</c:v>
                </c:pt>
                <c:pt idx="1534">
                  <c:v>1442819.28</c:v>
                </c:pt>
                <c:pt idx="1535">
                  <c:v>1442098.28</c:v>
                </c:pt>
                <c:pt idx="1536">
                  <c:v>1441884.28</c:v>
                </c:pt>
                <c:pt idx="1537">
                  <c:v>1441559.4</c:v>
                </c:pt>
                <c:pt idx="1538">
                  <c:v>1441473.82</c:v>
                </c:pt>
                <c:pt idx="1539">
                  <c:v>1441032.59</c:v>
                </c:pt>
                <c:pt idx="1540">
                  <c:v>1440963</c:v>
                </c:pt>
                <c:pt idx="1541">
                  <c:v>1440785.7</c:v>
                </c:pt>
                <c:pt idx="1542">
                  <c:v>1440687.69</c:v>
                </c:pt>
                <c:pt idx="1543">
                  <c:v>1440374.13</c:v>
                </c:pt>
                <c:pt idx="1544">
                  <c:v>1440263.15</c:v>
                </c:pt>
                <c:pt idx="1545">
                  <c:v>1440239.59</c:v>
                </c:pt>
                <c:pt idx="1546">
                  <c:v>1439901.05</c:v>
                </c:pt>
                <c:pt idx="1547">
                  <c:v>1439607.35</c:v>
                </c:pt>
                <c:pt idx="1548">
                  <c:v>1439432.06</c:v>
                </c:pt>
                <c:pt idx="1549">
                  <c:v>1439123.71</c:v>
                </c:pt>
                <c:pt idx="1550">
                  <c:v>1439034.86</c:v>
                </c:pt>
                <c:pt idx="1551">
                  <c:v>1438830.15</c:v>
                </c:pt>
                <c:pt idx="1552">
                  <c:v>1438465.81</c:v>
                </c:pt>
                <c:pt idx="1553">
                  <c:v>1438383.44</c:v>
                </c:pt>
                <c:pt idx="1554">
                  <c:v>1437327.45</c:v>
                </c:pt>
                <c:pt idx="1555">
                  <c:v>1437059.26</c:v>
                </c:pt>
                <c:pt idx="1556">
                  <c:v>1436940.78</c:v>
                </c:pt>
                <c:pt idx="1557">
                  <c:v>1436883.99</c:v>
                </c:pt>
                <c:pt idx="1558">
                  <c:v>1436386.81</c:v>
                </c:pt>
                <c:pt idx="1559">
                  <c:v>1436312.69</c:v>
                </c:pt>
                <c:pt idx="1560">
                  <c:v>1435492.22</c:v>
                </c:pt>
                <c:pt idx="1561">
                  <c:v>1434924.05</c:v>
                </c:pt>
                <c:pt idx="1562">
                  <c:v>1434709.63</c:v>
                </c:pt>
                <c:pt idx="1563">
                  <c:v>1434036.18</c:v>
                </c:pt>
                <c:pt idx="1564">
                  <c:v>1433569.44</c:v>
                </c:pt>
                <c:pt idx="1565">
                  <c:v>1433391.04</c:v>
                </c:pt>
                <c:pt idx="1566">
                  <c:v>1432953.21</c:v>
                </c:pt>
                <c:pt idx="1567">
                  <c:v>1432069.95</c:v>
                </c:pt>
                <c:pt idx="1568">
                  <c:v>1431928.98</c:v>
                </c:pt>
                <c:pt idx="1569">
                  <c:v>1431447.97</c:v>
                </c:pt>
                <c:pt idx="1570">
                  <c:v>1431236.9</c:v>
                </c:pt>
                <c:pt idx="1571">
                  <c:v>1430851.11</c:v>
                </c:pt>
                <c:pt idx="1572">
                  <c:v>1430378.67</c:v>
                </c:pt>
                <c:pt idx="1573">
                  <c:v>1430351.25</c:v>
                </c:pt>
                <c:pt idx="1574">
                  <c:v>1430203.65</c:v>
                </c:pt>
                <c:pt idx="1575">
                  <c:v>1429954.66</c:v>
                </c:pt>
                <c:pt idx="1576">
                  <c:v>1429829.36</c:v>
                </c:pt>
                <c:pt idx="1577">
                  <c:v>1429345.86</c:v>
                </c:pt>
                <c:pt idx="1578">
                  <c:v>1429143.06</c:v>
                </c:pt>
                <c:pt idx="1579">
                  <c:v>1428993.33</c:v>
                </c:pt>
                <c:pt idx="1580">
                  <c:v>1428960.72</c:v>
                </c:pt>
                <c:pt idx="1581">
                  <c:v>1428869.9</c:v>
                </c:pt>
                <c:pt idx="1582">
                  <c:v>1428436.33</c:v>
                </c:pt>
                <c:pt idx="1583">
                  <c:v>1428233.27</c:v>
                </c:pt>
                <c:pt idx="1584">
                  <c:v>1427881.22</c:v>
                </c:pt>
                <c:pt idx="1585">
                  <c:v>1427624.5</c:v>
                </c:pt>
                <c:pt idx="1586">
                  <c:v>1427383.24</c:v>
                </c:pt>
                <c:pt idx="1587">
                  <c:v>1427162.26</c:v>
                </c:pt>
                <c:pt idx="1588">
                  <c:v>1427023.45</c:v>
                </c:pt>
                <c:pt idx="1589">
                  <c:v>1426622.65</c:v>
                </c:pt>
                <c:pt idx="1590">
                  <c:v>1426434.47</c:v>
                </c:pt>
                <c:pt idx="1591">
                  <c:v>1426405.46</c:v>
                </c:pt>
                <c:pt idx="1592">
                  <c:v>1425603.65</c:v>
                </c:pt>
                <c:pt idx="1593">
                  <c:v>1425559.02</c:v>
                </c:pt>
                <c:pt idx="1594">
                  <c:v>1425299.37</c:v>
                </c:pt>
                <c:pt idx="1595">
                  <c:v>1425100.71</c:v>
                </c:pt>
                <c:pt idx="1596">
                  <c:v>1425078.59</c:v>
                </c:pt>
                <c:pt idx="1597">
                  <c:v>1424720.27</c:v>
                </c:pt>
                <c:pt idx="1598">
                  <c:v>1424500.47</c:v>
                </c:pt>
                <c:pt idx="1599">
                  <c:v>1424225.44</c:v>
                </c:pt>
                <c:pt idx="1600">
                  <c:v>1423302.78</c:v>
                </c:pt>
                <c:pt idx="1601">
                  <c:v>1423144.47</c:v>
                </c:pt>
                <c:pt idx="1602">
                  <c:v>1422794.26</c:v>
                </c:pt>
                <c:pt idx="1603">
                  <c:v>1422711.6</c:v>
                </c:pt>
                <c:pt idx="1604">
                  <c:v>1422697.43</c:v>
                </c:pt>
                <c:pt idx="1605">
                  <c:v>1422576.37</c:v>
                </c:pt>
                <c:pt idx="1606">
                  <c:v>1421307.2</c:v>
                </c:pt>
                <c:pt idx="1607">
                  <c:v>1421111.55</c:v>
                </c:pt>
                <c:pt idx="1608">
                  <c:v>1420405.41</c:v>
                </c:pt>
                <c:pt idx="1609">
                  <c:v>1419911.91</c:v>
                </c:pt>
                <c:pt idx="1610">
                  <c:v>1419445.12</c:v>
                </c:pt>
                <c:pt idx="1611">
                  <c:v>1419383.19</c:v>
                </c:pt>
                <c:pt idx="1612">
                  <c:v>1419236.9</c:v>
                </c:pt>
                <c:pt idx="1613">
                  <c:v>1419003.6199999901</c:v>
                </c:pt>
                <c:pt idx="1614">
                  <c:v>1418697.05</c:v>
                </c:pt>
                <c:pt idx="1615">
                  <c:v>1418027.08</c:v>
                </c:pt>
                <c:pt idx="1616">
                  <c:v>1417922.3699999901</c:v>
                </c:pt>
                <c:pt idx="1617">
                  <c:v>1417875.42</c:v>
                </c:pt>
                <c:pt idx="1618">
                  <c:v>1417616.81</c:v>
                </c:pt>
                <c:pt idx="1619">
                  <c:v>1417535.78</c:v>
                </c:pt>
                <c:pt idx="1620">
                  <c:v>1417515.93</c:v>
                </c:pt>
                <c:pt idx="1621">
                  <c:v>1417267.07</c:v>
                </c:pt>
                <c:pt idx="1622">
                  <c:v>1417019.07</c:v>
                </c:pt>
                <c:pt idx="1623">
                  <c:v>1416926.31</c:v>
                </c:pt>
                <c:pt idx="1624">
                  <c:v>1416790.17</c:v>
                </c:pt>
                <c:pt idx="1625">
                  <c:v>1416720.54</c:v>
                </c:pt>
                <c:pt idx="1626">
                  <c:v>1416543.62</c:v>
                </c:pt>
                <c:pt idx="1627">
                  <c:v>1416301.17</c:v>
                </c:pt>
                <c:pt idx="1628">
                  <c:v>1416168.98</c:v>
                </c:pt>
                <c:pt idx="1629">
                  <c:v>1416005.59</c:v>
                </c:pt>
                <c:pt idx="1630">
                  <c:v>1415746.91</c:v>
                </c:pt>
                <c:pt idx="1631">
                  <c:v>1415473.91</c:v>
                </c:pt>
                <c:pt idx="1632">
                  <c:v>1415216.88</c:v>
                </c:pt>
                <c:pt idx="1633">
                  <c:v>1414713.5</c:v>
                </c:pt>
                <c:pt idx="1634">
                  <c:v>1414564.53</c:v>
                </c:pt>
                <c:pt idx="1635">
                  <c:v>1414343.53</c:v>
                </c:pt>
                <c:pt idx="1636">
                  <c:v>1414107.1</c:v>
                </c:pt>
                <c:pt idx="1637">
                  <c:v>1413382.76</c:v>
                </c:pt>
                <c:pt idx="1638">
                  <c:v>1413302.7</c:v>
                </c:pt>
                <c:pt idx="1639">
                  <c:v>1413124.11</c:v>
                </c:pt>
                <c:pt idx="1640">
                  <c:v>1412959.97</c:v>
                </c:pt>
                <c:pt idx="1641">
                  <c:v>1412925.25</c:v>
                </c:pt>
                <c:pt idx="1642">
                  <c:v>1412721.18</c:v>
                </c:pt>
                <c:pt idx="1643">
                  <c:v>1412387.3699999901</c:v>
                </c:pt>
                <c:pt idx="1644">
                  <c:v>1412157.02</c:v>
                </c:pt>
                <c:pt idx="1645">
                  <c:v>1412065.04</c:v>
                </c:pt>
                <c:pt idx="1646">
                  <c:v>1411859.61</c:v>
                </c:pt>
                <c:pt idx="1647">
                  <c:v>1410686.94</c:v>
                </c:pt>
                <c:pt idx="1648">
                  <c:v>1410181.7</c:v>
                </c:pt>
                <c:pt idx="1649">
                  <c:v>1410021.67</c:v>
                </c:pt>
                <c:pt idx="1650">
                  <c:v>1409727.59</c:v>
                </c:pt>
                <c:pt idx="1651">
                  <c:v>1409705.03</c:v>
                </c:pt>
                <c:pt idx="1652">
                  <c:v>1409544.97</c:v>
                </c:pt>
                <c:pt idx="1653">
                  <c:v>1409515.73</c:v>
                </c:pt>
                <c:pt idx="1654">
                  <c:v>1409310.4</c:v>
                </c:pt>
                <c:pt idx="1655">
                  <c:v>1408968.55</c:v>
                </c:pt>
                <c:pt idx="1656">
                  <c:v>1408907.89</c:v>
                </c:pt>
                <c:pt idx="1657">
                  <c:v>1408464.08</c:v>
                </c:pt>
                <c:pt idx="1658">
                  <c:v>1408124.65</c:v>
                </c:pt>
                <c:pt idx="1659">
                  <c:v>1408082.96</c:v>
                </c:pt>
                <c:pt idx="1660">
                  <c:v>1408016.1</c:v>
                </c:pt>
                <c:pt idx="1661">
                  <c:v>1407897.57</c:v>
                </c:pt>
                <c:pt idx="1662">
                  <c:v>1407842.91</c:v>
                </c:pt>
                <c:pt idx="1663">
                  <c:v>1407191.96</c:v>
                </c:pt>
                <c:pt idx="1664">
                  <c:v>1407036.59</c:v>
                </c:pt>
                <c:pt idx="1665">
                  <c:v>1406313.13</c:v>
                </c:pt>
                <c:pt idx="1666">
                  <c:v>1406203.14</c:v>
                </c:pt>
                <c:pt idx="1667">
                  <c:v>1405914.39</c:v>
                </c:pt>
                <c:pt idx="1668">
                  <c:v>1405583.83</c:v>
                </c:pt>
                <c:pt idx="1669">
                  <c:v>1405475.78</c:v>
                </c:pt>
                <c:pt idx="1670">
                  <c:v>1405171.34</c:v>
                </c:pt>
                <c:pt idx="1671">
                  <c:v>1405119.23</c:v>
                </c:pt>
                <c:pt idx="1672">
                  <c:v>1405065.57</c:v>
                </c:pt>
                <c:pt idx="1673">
                  <c:v>1405010.46</c:v>
                </c:pt>
                <c:pt idx="1674">
                  <c:v>1404583.48</c:v>
                </c:pt>
                <c:pt idx="1675">
                  <c:v>1404548.26</c:v>
                </c:pt>
                <c:pt idx="1676">
                  <c:v>1404429.92</c:v>
                </c:pt>
                <c:pt idx="1677">
                  <c:v>1403779.25</c:v>
                </c:pt>
                <c:pt idx="1678">
                  <c:v>1403460.87</c:v>
                </c:pt>
                <c:pt idx="1679">
                  <c:v>1403198.94</c:v>
                </c:pt>
                <c:pt idx="1680">
                  <c:v>1402902.47</c:v>
                </c:pt>
                <c:pt idx="1681">
                  <c:v>1402818.01</c:v>
                </c:pt>
                <c:pt idx="1682">
                  <c:v>1402654.95</c:v>
                </c:pt>
                <c:pt idx="1683">
                  <c:v>1402372.09</c:v>
                </c:pt>
                <c:pt idx="1684">
                  <c:v>1402233.69</c:v>
                </c:pt>
                <c:pt idx="1685">
                  <c:v>1401944.8</c:v>
                </c:pt>
                <c:pt idx="1686">
                  <c:v>1401232.52</c:v>
                </c:pt>
                <c:pt idx="1687">
                  <c:v>1401113.42</c:v>
                </c:pt>
                <c:pt idx="1688">
                  <c:v>1400160.95</c:v>
                </c:pt>
                <c:pt idx="1689">
                  <c:v>1399960.15</c:v>
                </c:pt>
                <c:pt idx="1690">
                  <c:v>1399662.07</c:v>
                </c:pt>
                <c:pt idx="1691">
                  <c:v>1399456.99</c:v>
                </c:pt>
                <c:pt idx="1692">
                  <c:v>1399341.07</c:v>
                </c:pt>
                <c:pt idx="1693">
                  <c:v>1399322.44</c:v>
                </c:pt>
                <c:pt idx="1694">
                  <c:v>1399073.75</c:v>
                </c:pt>
                <c:pt idx="1695">
                  <c:v>1397970.54</c:v>
                </c:pt>
                <c:pt idx="1696">
                  <c:v>1397301.38</c:v>
                </c:pt>
                <c:pt idx="1697">
                  <c:v>1397094.26</c:v>
                </c:pt>
                <c:pt idx="1698">
                  <c:v>1396926.82</c:v>
                </c:pt>
                <c:pt idx="1699">
                  <c:v>1396612.36</c:v>
                </c:pt>
                <c:pt idx="1700">
                  <c:v>1396322.19</c:v>
                </c:pt>
                <c:pt idx="1701">
                  <c:v>1396150.15</c:v>
                </c:pt>
                <c:pt idx="1702">
                  <c:v>1395710.09</c:v>
                </c:pt>
                <c:pt idx="1703">
                  <c:v>1395339.71</c:v>
                </c:pt>
                <c:pt idx="1704">
                  <c:v>1394860.03</c:v>
                </c:pt>
                <c:pt idx="1705">
                  <c:v>1394561.83</c:v>
                </c:pt>
                <c:pt idx="1706">
                  <c:v>1394393.84</c:v>
                </c:pt>
                <c:pt idx="1707">
                  <c:v>1394299</c:v>
                </c:pt>
                <c:pt idx="1708">
                  <c:v>1394065.76</c:v>
                </c:pt>
                <c:pt idx="1709">
                  <c:v>1392938.06</c:v>
                </c:pt>
                <c:pt idx="1710">
                  <c:v>1392592.04</c:v>
                </c:pt>
                <c:pt idx="1711">
                  <c:v>1392543.37</c:v>
                </c:pt>
                <c:pt idx="1712">
                  <c:v>1392395.2</c:v>
                </c:pt>
                <c:pt idx="1713">
                  <c:v>1392320.22</c:v>
                </c:pt>
                <c:pt idx="1714">
                  <c:v>1391819.05</c:v>
                </c:pt>
                <c:pt idx="1715">
                  <c:v>1391792.69</c:v>
                </c:pt>
                <c:pt idx="1716">
                  <c:v>1391580.41</c:v>
                </c:pt>
                <c:pt idx="1717">
                  <c:v>1391499.79</c:v>
                </c:pt>
                <c:pt idx="1718">
                  <c:v>1391257.28</c:v>
                </c:pt>
                <c:pt idx="1719">
                  <c:v>1391256.12</c:v>
                </c:pt>
                <c:pt idx="1720">
                  <c:v>1391013.96</c:v>
                </c:pt>
                <c:pt idx="1721">
                  <c:v>1390954.27</c:v>
                </c:pt>
                <c:pt idx="1722">
                  <c:v>1390174.63</c:v>
                </c:pt>
                <c:pt idx="1723">
                  <c:v>1390124.05</c:v>
                </c:pt>
                <c:pt idx="1724">
                  <c:v>1388976.65</c:v>
                </c:pt>
                <c:pt idx="1725">
                  <c:v>1388809.43</c:v>
                </c:pt>
                <c:pt idx="1726">
                  <c:v>1388755.6099999901</c:v>
                </c:pt>
                <c:pt idx="1727">
                  <c:v>1388725.63</c:v>
                </c:pt>
                <c:pt idx="1728">
                  <c:v>1388553.11</c:v>
                </c:pt>
                <c:pt idx="1729">
                  <c:v>1388178.53</c:v>
                </c:pt>
                <c:pt idx="1730">
                  <c:v>1387953.75</c:v>
                </c:pt>
                <c:pt idx="1731">
                  <c:v>1387517.63</c:v>
                </c:pt>
                <c:pt idx="1732">
                  <c:v>1387365.19</c:v>
                </c:pt>
                <c:pt idx="1733">
                  <c:v>1386789.31</c:v>
                </c:pt>
                <c:pt idx="1734">
                  <c:v>1386520.99</c:v>
                </c:pt>
                <c:pt idx="1735">
                  <c:v>1386482.47</c:v>
                </c:pt>
                <c:pt idx="1736">
                  <c:v>1386407.17</c:v>
                </c:pt>
                <c:pt idx="1737">
                  <c:v>1385860.38</c:v>
                </c:pt>
                <c:pt idx="1738">
                  <c:v>1385784.03</c:v>
                </c:pt>
                <c:pt idx="1739">
                  <c:v>1385362.49</c:v>
                </c:pt>
                <c:pt idx="1740">
                  <c:v>1385323.7</c:v>
                </c:pt>
                <c:pt idx="1741">
                  <c:v>1385065.2</c:v>
                </c:pt>
                <c:pt idx="1742">
                  <c:v>1384921.63</c:v>
                </c:pt>
                <c:pt idx="1743">
                  <c:v>1384870.51</c:v>
                </c:pt>
                <c:pt idx="1744">
                  <c:v>1384721.84</c:v>
                </c:pt>
                <c:pt idx="1745">
                  <c:v>1384584.5899999901</c:v>
                </c:pt>
                <c:pt idx="1746">
                  <c:v>1384552.17</c:v>
                </c:pt>
                <c:pt idx="1747">
                  <c:v>1384339.1</c:v>
                </c:pt>
                <c:pt idx="1748">
                  <c:v>1384243.75</c:v>
                </c:pt>
                <c:pt idx="1749">
                  <c:v>1384209.22</c:v>
                </c:pt>
                <c:pt idx="1750">
                  <c:v>1382783.83</c:v>
                </c:pt>
                <c:pt idx="1751">
                  <c:v>1382359.21</c:v>
                </c:pt>
                <c:pt idx="1752">
                  <c:v>1381801.3</c:v>
                </c:pt>
                <c:pt idx="1753">
                  <c:v>1381339.23</c:v>
                </c:pt>
                <c:pt idx="1754">
                  <c:v>1380952.05</c:v>
                </c:pt>
                <c:pt idx="1755">
                  <c:v>1380892.08</c:v>
                </c:pt>
                <c:pt idx="1756">
                  <c:v>1380836.35</c:v>
                </c:pt>
                <c:pt idx="1757">
                  <c:v>1380567.64</c:v>
                </c:pt>
                <c:pt idx="1758">
                  <c:v>1380257.12</c:v>
                </c:pt>
                <c:pt idx="1759">
                  <c:v>1380020.27</c:v>
                </c:pt>
                <c:pt idx="1760">
                  <c:v>1379783.21</c:v>
                </c:pt>
                <c:pt idx="1761">
                  <c:v>1379652.65</c:v>
                </c:pt>
                <c:pt idx="1762">
                  <c:v>1379651.8699999901</c:v>
                </c:pt>
                <c:pt idx="1763">
                  <c:v>1379579.63</c:v>
                </c:pt>
                <c:pt idx="1764">
                  <c:v>1379488.05</c:v>
                </c:pt>
                <c:pt idx="1765">
                  <c:v>1379473.03</c:v>
                </c:pt>
                <c:pt idx="1766">
                  <c:v>1379456.3</c:v>
                </c:pt>
                <c:pt idx="1767">
                  <c:v>1378730.45</c:v>
                </c:pt>
                <c:pt idx="1768">
                  <c:v>1378340.18</c:v>
                </c:pt>
                <c:pt idx="1769">
                  <c:v>1377716.17</c:v>
                </c:pt>
                <c:pt idx="1770">
                  <c:v>1377593.1</c:v>
                </c:pt>
                <c:pt idx="1771">
                  <c:v>1377514.04</c:v>
                </c:pt>
                <c:pt idx="1772">
                  <c:v>1377322.73</c:v>
                </c:pt>
                <c:pt idx="1773">
                  <c:v>1377119.45</c:v>
                </c:pt>
                <c:pt idx="1774">
                  <c:v>1377092.33</c:v>
                </c:pt>
                <c:pt idx="1775">
                  <c:v>1376750.13</c:v>
                </c:pt>
                <c:pt idx="1776">
                  <c:v>1376732.18</c:v>
                </c:pt>
                <c:pt idx="1777">
                  <c:v>1376670.27</c:v>
                </c:pt>
                <c:pt idx="1778">
                  <c:v>1376520.0999999901</c:v>
                </c:pt>
                <c:pt idx="1779">
                  <c:v>1375962.46</c:v>
                </c:pt>
                <c:pt idx="1780">
                  <c:v>1375458.21</c:v>
                </c:pt>
                <c:pt idx="1781">
                  <c:v>1375399.86</c:v>
                </c:pt>
                <c:pt idx="1782">
                  <c:v>1375307.54</c:v>
                </c:pt>
                <c:pt idx="1783">
                  <c:v>1375101.26</c:v>
                </c:pt>
                <c:pt idx="1784">
                  <c:v>1374891.36</c:v>
                </c:pt>
                <c:pt idx="1785">
                  <c:v>1374863.1</c:v>
                </c:pt>
                <c:pt idx="1786">
                  <c:v>1374301.34</c:v>
                </c:pt>
                <c:pt idx="1787">
                  <c:v>1373907.21</c:v>
                </c:pt>
                <c:pt idx="1788">
                  <c:v>1373841.91</c:v>
                </c:pt>
                <c:pt idx="1789">
                  <c:v>1373651.49</c:v>
                </c:pt>
                <c:pt idx="1790">
                  <c:v>1373270.06</c:v>
                </c:pt>
                <c:pt idx="1791">
                  <c:v>1373064.87</c:v>
                </c:pt>
                <c:pt idx="1792">
                  <c:v>1373042.23</c:v>
                </c:pt>
                <c:pt idx="1793">
                  <c:v>1372504.9</c:v>
                </c:pt>
                <c:pt idx="1794">
                  <c:v>1372500.63</c:v>
                </c:pt>
                <c:pt idx="1795">
                  <c:v>1372484.9</c:v>
                </c:pt>
                <c:pt idx="1796">
                  <c:v>1372043.71</c:v>
                </c:pt>
                <c:pt idx="1797">
                  <c:v>1371986.6</c:v>
                </c:pt>
                <c:pt idx="1798">
                  <c:v>1371889.27</c:v>
                </c:pt>
                <c:pt idx="1799">
                  <c:v>1371465.66</c:v>
                </c:pt>
                <c:pt idx="1800">
                  <c:v>1371405.33</c:v>
                </c:pt>
                <c:pt idx="1801">
                  <c:v>1370920.8699999901</c:v>
                </c:pt>
                <c:pt idx="1802">
                  <c:v>1370659.54</c:v>
                </c:pt>
                <c:pt idx="1803">
                  <c:v>1370653.41</c:v>
                </c:pt>
                <c:pt idx="1804">
                  <c:v>1370562.1099999901</c:v>
                </c:pt>
                <c:pt idx="1805">
                  <c:v>1370310.72</c:v>
                </c:pt>
                <c:pt idx="1806">
                  <c:v>1369986.57</c:v>
                </c:pt>
                <c:pt idx="1807">
                  <c:v>1369634.92</c:v>
                </c:pt>
                <c:pt idx="1808">
                  <c:v>1369317.63</c:v>
                </c:pt>
                <c:pt idx="1809">
                  <c:v>1369131.46</c:v>
                </c:pt>
                <c:pt idx="1810">
                  <c:v>1369125.37</c:v>
                </c:pt>
                <c:pt idx="1811">
                  <c:v>1368471.23</c:v>
                </c:pt>
                <c:pt idx="1812">
                  <c:v>1368318.17</c:v>
                </c:pt>
                <c:pt idx="1813">
                  <c:v>1368312.45</c:v>
                </c:pt>
                <c:pt idx="1814">
                  <c:v>1368130.35</c:v>
                </c:pt>
                <c:pt idx="1815">
                  <c:v>1368094.8</c:v>
                </c:pt>
                <c:pt idx="1816">
                  <c:v>1367448.28</c:v>
                </c:pt>
                <c:pt idx="1817">
                  <c:v>1367320.01</c:v>
                </c:pt>
                <c:pt idx="1818">
                  <c:v>1367202.84</c:v>
                </c:pt>
                <c:pt idx="1819">
                  <c:v>1366937.1</c:v>
                </c:pt>
                <c:pt idx="1820">
                  <c:v>1366453.96</c:v>
                </c:pt>
                <c:pt idx="1821">
                  <c:v>1366381.6</c:v>
                </c:pt>
                <c:pt idx="1822">
                  <c:v>1366193.35</c:v>
                </c:pt>
                <c:pt idx="1823">
                  <c:v>1366053.69</c:v>
                </c:pt>
                <c:pt idx="1824">
                  <c:v>1365824.97</c:v>
                </c:pt>
                <c:pt idx="1825">
                  <c:v>1365678.97</c:v>
                </c:pt>
                <c:pt idx="1826">
                  <c:v>1365633.53</c:v>
                </c:pt>
                <c:pt idx="1827">
                  <c:v>1365552.28</c:v>
                </c:pt>
                <c:pt idx="1828">
                  <c:v>1365546.69</c:v>
                </c:pt>
                <c:pt idx="1829">
                  <c:v>1365542.59</c:v>
                </c:pt>
                <c:pt idx="1830">
                  <c:v>1365098.46</c:v>
                </c:pt>
                <c:pt idx="1831">
                  <c:v>1364721.58</c:v>
                </c:pt>
                <c:pt idx="1832">
                  <c:v>1364445.98</c:v>
                </c:pt>
                <c:pt idx="1833">
                  <c:v>1364207.86</c:v>
                </c:pt>
                <c:pt idx="1834">
                  <c:v>1363973.16</c:v>
                </c:pt>
                <c:pt idx="1835">
                  <c:v>1363460.86</c:v>
                </c:pt>
                <c:pt idx="1836">
                  <c:v>1363365.05</c:v>
                </c:pt>
                <c:pt idx="1837">
                  <c:v>1363168.05</c:v>
                </c:pt>
                <c:pt idx="1838">
                  <c:v>1363155.77</c:v>
                </c:pt>
                <c:pt idx="1839">
                  <c:v>1362144</c:v>
                </c:pt>
                <c:pt idx="1840">
                  <c:v>1361975.14</c:v>
                </c:pt>
                <c:pt idx="1841">
                  <c:v>1361944.94</c:v>
                </c:pt>
                <c:pt idx="1842">
                  <c:v>1361595.33</c:v>
                </c:pt>
                <c:pt idx="1843">
                  <c:v>1360969.45</c:v>
                </c:pt>
                <c:pt idx="1844">
                  <c:v>1360520.56</c:v>
                </c:pt>
                <c:pt idx="1845">
                  <c:v>1360517.52</c:v>
                </c:pt>
                <c:pt idx="1846">
                  <c:v>1360317.9</c:v>
                </c:pt>
                <c:pt idx="1847">
                  <c:v>1360150.12</c:v>
                </c:pt>
                <c:pt idx="1848">
                  <c:v>1359921.13</c:v>
                </c:pt>
                <c:pt idx="1849">
                  <c:v>1359772.99</c:v>
                </c:pt>
                <c:pt idx="1850">
                  <c:v>1359158.57</c:v>
                </c:pt>
                <c:pt idx="1851">
                  <c:v>1358816.46</c:v>
                </c:pt>
                <c:pt idx="1852">
                  <c:v>1358444.07</c:v>
                </c:pt>
                <c:pt idx="1853">
                  <c:v>1358111.62</c:v>
                </c:pt>
                <c:pt idx="1854">
                  <c:v>1357672.24</c:v>
                </c:pt>
                <c:pt idx="1855">
                  <c:v>1357600.68</c:v>
                </c:pt>
                <c:pt idx="1856">
                  <c:v>1357589.89</c:v>
                </c:pt>
                <c:pt idx="1857">
                  <c:v>1357154.71</c:v>
                </c:pt>
                <c:pt idx="1858">
                  <c:v>1357036.1</c:v>
                </c:pt>
                <c:pt idx="1859">
                  <c:v>1356938.95</c:v>
                </c:pt>
                <c:pt idx="1860">
                  <c:v>1356689.88</c:v>
                </c:pt>
                <c:pt idx="1861">
                  <c:v>1355704.21</c:v>
                </c:pt>
                <c:pt idx="1862">
                  <c:v>1355680.3</c:v>
                </c:pt>
                <c:pt idx="1863">
                  <c:v>1355600.01</c:v>
                </c:pt>
                <c:pt idx="1864">
                  <c:v>1355441.3</c:v>
                </c:pt>
                <c:pt idx="1865">
                  <c:v>1355405.95</c:v>
                </c:pt>
                <c:pt idx="1866">
                  <c:v>1355234.3</c:v>
                </c:pt>
                <c:pt idx="1867">
                  <c:v>1354188.43</c:v>
                </c:pt>
                <c:pt idx="1868">
                  <c:v>1354168.18</c:v>
                </c:pt>
                <c:pt idx="1869">
                  <c:v>1353838.39</c:v>
                </c:pt>
                <c:pt idx="1870">
                  <c:v>1353285.1</c:v>
                </c:pt>
                <c:pt idx="1871">
                  <c:v>1352809.5</c:v>
                </c:pt>
                <c:pt idx="1872">
                  <c:v>1352780.76</c:v>
                </c:pt>
                <c:pt idx="1873">
                  <c:v>1352547.7</c:v>
                </c:pt>
                <c:pt idx="1874">
                  <c:v>1352470.09</c:v>
                </c:pt>
                <c:pt idx="1875">
                  <c:v>1352442.31</c:v>
                </c:pt>
                <c:pt idx="1876">
                  <c:v>1352404.08</c:v>
                </c:pt>
                <c:pt idx="1877">
                  <c:v>1352219.79</c:v>
                </c:pt>
                <c:pt idx="1878">
                  <c:v>1352084.21</c:v>
                </c:pt>
                <c:pt idx="1879">
                  <c:v>1352039.88</c:v>
                </c:pt>
                <c:pt idx="1880">
                  <c:v>1351791.03</c:v>
                </c:pt>
                <c:pt idx="1881">
                  <c:v>1351450.43</c:v>
                </c:pt>
                <c:pt idx="1882">
                  <c:v>1351407.79</c:v>
                </c:pt>
                <c:pt idx="1883">
                  <c:v>1350730.31</c:v>
                </c:pt>
                <c:pt idx="1884">
                  <c:v>1350673.98</c:v>
                </c:pt>
                <c:pt idx="1885">
                  <c:v>1350656.13</c:v>
                </c:pt>
                <c:pt idx="1886">
                  <c:v>1350449.68</c:v>
                </c:pt>
                <c:pt idx="1887">
                  <c:v>1350059.35</c:v>
                </c:pt>
                <c:pt idx="1888">
                  <c:v>1349207.25</c:v>
                </c:pt>
                <c:pt idx="1889">
                  <c:v>1348995.17</c:v>
                </c:pt>
                <c:pt idx="1890">
                  <c:v>1348410.05</c:v>
                </c:pt>
                <c:pt idx="1891">
                  <c:v>1348031.55</c:v>
                </c:pt>
                <c:pt idx="1892">
                  <c:v>1347619.39</c:v>
                </c:pt>
                <c:pt idx="1893">
                  <c:v>1347454.59</c:v>
                </c:pt>
                <c:pt idx="1894">
                  <c:v>1347175.93</c:v>
                </c:pt>
                <c:pt idx="1895">
                  <c:v>1346994.53</c:v>
                </c:pt>
                <c:pt idx="1896">
                  <c:v>1346875.6</c:v>
                </c:pt>
                <c:pt idx="1897">
                  <c:v>1346783.35</c:v>
                </c:pt>
                <c:pt idx="1898">
                  <c:v>1346345.97</c:v>
                </c:pt>
                <c:pt idx="1899">
                  <c:v>1346271.06</c:v>
                </c:pt>
                <c:pt idx="1900">
                  <c:v>1345631.96</c:v>
                </c:pt>
                <c:pt idx="1901">
                  <c:v>1345595.82</c:v>
                </c:pt>
                <c:pt idx="1902">
                  <c:v>1345454</c:v>
                </c:pt>
                <c:pt idx="1903">
                  <c:v>1345324.53</c:v>
                </c:pt>
                <c:pt idx="1904">
                  <c:v>1345306.61</c:v>
                </c:pt>
                <c:pt idx="1905">
                  <c:v>1344890.73</c:v>
                </c:pt>
                <c:pt idx="1906">
                  <c:v>1344723.97</c:v>
                </c:pt>
                <c:pt idx="1907">
                  <c:v>1344580.92</c:v>
                </c:pt>
                <c:pt idx="1908">
                  <c:v>1344558.92</c:v>
                </c:pt>
                <c:pt idx="1909">
                  <c:v>1344483.81</c:v>
                </c:pt>
                <c:pt idx="1910">
                  <c:v>1344354.41</c:v>
                </c:pt>
                <c:pt idx="1911">
                  <c:v>1344276.59</c:v>
                </c:pt>
                <c:pt idx="1912">
                  <c:v>1344167.13</c:v>
                </c:pt>
                <c:pt idx="1913">
                  <c:v>1343773.94</c:v>
                </c:pt>
                <c:pt idx="1914">
                  <c:v>1343642</c:v>
                </c:pt>
                <c:pt idx="1915">
                  <c:v>1342273.64</c:v>
                </c:pt>
                <c:pt idx="1916">
                  <c:v>1342254.55</c:v>
                </c:pt>
                <c:pt idx="1917">
                  <c:v>1342123.78</c:v>
                </c:pt>
                <c:pt idx="1918">
                  <c:v>1341240.6199999901</c:v>
                </c:pt>
                <c:pt idx="1919">
                  <c:v>1340293.8700000001</c:v>
                </c:pt>
                <c:pt idx="1920">
                  <c:v>1340232.55</c:v>
                </c:pt>
                <c:pt idx="1921">
                  <c:v>1339972.83</c:v>
                </c:pt>
                <c:pt idx="1922">
                  <c:v>1339811.68</c:v>
                </c:pt>
                <c:pt idx="1923">
                  <c:v>1339635.29</c:v>
                </c:pt>
                <c:pt idx="1924">
                  <c:v>1339570.8500000001</c:v>
                </c:pt>
                <c:pt idx="1925">
                  <c:v>1339560.81</c:v>
                </c:pt>
                <c:pt idx="1926">
                  <c:v>1338862.58</c:v>
                </c:pt>
                <c:pt idx="1927">
                  <c:v>1338716.3700000001</c:v>
                </c:pt>
                <c:pt idx="1928">
                  <c:v>1338657.95</c:v>
                </c:pt>
                <c:pt idx="1929">
                  <c:v>1338627.55</c:v>
                </c:pt>
                <c:pt idx="1930">
                  <c:v>1338572.29</c:v>
                </c:pt>
                <c:pt idx="1931">
                  <c:v>1338299.02</c:v>
                </c:pt>
                <c:pt idx="1932">
                  <c:v>1338132.72</c:v>
                </c:pt>
                <c:pt idx="1933">
                  <c:v>1337875.49</c:v>
                </c:pt>
                <c:pt idx="1934">
                  <c:v>1337617.55</c:v>
                </c:pt>
                <c:pt idx="1935">
                  <c:v>1337506.74</c:v>
                </c:pt>
                <c:pt idx="1936">
                  <c:v>1337405.5999999901</c:v>
                </c:pt>
                <c:pt idx="1937">
                  <c:v>1336838.4099999999</c:v>
                </c:pt>
                <c:pt idx="1938">
                  <c:v>1336560.92</c:v>
                </c:pt>
                <c:pt idx="1939">
                  <c:v>1336404.6499999999</c:v>
                </c:pt>
                <c:pt idx="1940">
                  <c:v>1336044.75</c:v>
                </c:pt>
                <c:pt idx="1941">
                  <c:v>1335647.1000000001</c:v>
                </c:pt>
                <c:pt idx="1942">
                  <c:v>1335433.72</c:v>
                </c:pt>
                <c:pt idx="1943">
                  <c:v>1335233.74</c:v>
                </c:pt>
                <c:pt idx="1944">
                  <c:v>1334630.6199999901</c:v>
                </c:pt>
                <c:pt idx="1945">
                  <c:v>1333740.3500000001</c:v>
                </c:pt>
                <c:pt idx="1946">
                  <c:v>1333634.45</c:v>
                </c:pt>
                <c:pt idx="1947">
                  <c:v>1333357.6599999999</c:v>
                </c:pt>
                <c:pt idx="1948">
                  <c:v>1333315.03</c:v>
                </c:pt>
                <c:pt idx="1949">
                  <c:v>1332952.47</c:v>
                </c:pt>
                <c:pt idx="1950">
                  <c:v>1332940.3500000001</c:v>
                </c:pt>
                <c:pt idx="1951">
                  <c:v>1332759.1299999999</c:v>
                </c:pt>
                <c:pt idx="1952">
                  <c:v>1332716.53</c:v>
                </c:pt>
                <c:pt idx="1953">
                  <c:v>1332594.07</c:v>
                </c:pt>
                <c:pt idx="1954">
                  <c:v>1332261.01</c:v>
                </c:pt>
                <c:pt idx="1955">
                  <c:v>1331891.1200000001</c:v>
                </c:pt>
                <c:pt idx="1956">
                  <c:v>1331793.44</c:v>
                </c:pt>
                <c:pt idx="1957">
                  <c:v>1331453.4099999999</c:v>
                </c:pt>
                <c:pt idx="1958">
                  <c:v>1331137.96</c:v>
                </c:pt>
                <c:pt idx="1959">
                  <c:v>1330759.1599999999</c:v>
                </c:pt>
                <c:pt idx="1960">
                  <c:v>1330473.47</c:v>
                </c:pt>
                <c:pt idx="1961">
                  <c:v>1330451.46</c:v>
                </c:pt>
                <c:pt idx="1962">
                  <c:v>1328740.71</c:v>
                </c:pt>
                <c:pt idx="1963">
                  <c:v>1328468.8899999999</c:v>
                </c:pt>
                <c:pt idx="1964">
                  <c:v>1327719.3400000001</c:v>
                </c:pt>
                <c:pt idx="1965">
                  <c:v>1327705.44</c:v>
                </c:pt>
                <c:pt idx="1966">
                  <c:v>1327455.42</c:v>
                </c:pt>
                <c:pt idx="1967">
                  <c:v>1327425.78</c:v>
                </c:pt>
                <c:pt idx="1968">
                  <c:v>1327401.06</c:v>
                </c:pt>
                <c:pt idx="1969">
                  <c:v>1327139.3500000001</c:v>
                </c:pt>
                <c:pt idx="1970">
                  <c:v>1327035.27</c:v>
                </c:pt>
                <c:pt idx="1971">
                  <c:v>1326877.1100000001</c:v>
                </c:pt>
                <c:pt idx="1972">
                  <c:v>1326621.98</c:v>
                </c:pt>
                <c:pt idx="1973">
                  <c:v>1326374.7</c:v>
                </c:pt>
                <c:pt idx="1974">
                  <c:v>1326370.08</c:v>
                </c:pt>
                <c:pt idx="1975">
                  <c:v>1326197.24</c:v>
                </c:pt>
                <c:pt idx="1976">
                  <c:v>1326132.98</c:v>
                </c:pt>
                <c:pt idx="1977">
                  <c:v>1325835.7</c:v>
                </c:pt>
                <c:pt idx="1978">
                  <c:v>1325107.53</c:v>
                </c:pt>
                <c:pt idx="1979">
                  <c:v>1325042.05</c:v>
                </c:pt>
                <c:pt idx="1980">
                  <c:v>1324455.72</c:v>
                </c:pt>
                <c:pt idx="1981">
                  <c:v>1323999.3600000001</c:v>
                </c:pt>
                <c:pt idx="1982">
                  <c:v>1323487.9099999999</c:v>
                </c:pt>
                <c:pt idx="1983">
                  <c:v>1323243.3500000001</c:v>
                </c:pt>
                <c:pt idx="1984">
                  <c:v>1323004.73</c:v>
                </c:pt>
                <c:pt idx="1985">
                  <c:v>1322941.3599999901</c:v>
                </c:pt>
                <c:pt idx="1986">
                  <c:v>1322852.2</c:v>
                </c:pt>
                <c:pt idx="1987">
                  <c:v>1322135.96</c:v>
                </c:pt>
                <c:pt idx="1988">
                  <c:v>1321921.06</c:v>
                </c:pt>
                <c:pt idx="1989">
                  <c:v>1321741.3500000001</c:v>
                </c:pt>
                <c:pt idx="1990">
                  <c:v>1321102.3500000001</c:v>
                </c:pt>
                <c:pt idx="1991">
                  <c:v>1320359.23</c:v>
                </c:pt>
                <c:pt idx="1992">
                  <c:v>1320301.6100000001</c:v>
                </c:pt>
                <c:pt idx="1993">
                  <c:v>1320239.51</c:v>
                </c:pt>
                <c:pt idx="1994">
                  <c:v>1319773.55</c:v>
                </c:pt>
                <c:pt idx="1995">
                  <c:v>1319767.55</c:v>
                </c:pt>
                <c:pt idx="1996">
                  <c:v>1319588.04</c:v>
                </c:pt>
                <c:pt idx="1997">
                  <c:v>1319325.5900000001</c:v>
                </c:pt>
                <c:pt idx="1998">
                  <c:v>1319054.57</c:v>
                </c:pt>
                <c:pt idx="1999">
                  <c:v>1319035.06</c:v>
                </c:pt>
                <c:pt idx="2000">
                  <c:v>1318905.53</c:v>
                </c:pt>
                <c:pt idx="2001">
                  <c:v>1318854.22</c:v>
                </c:pt>
                <c:pt idx="2002">
                  <c:v>1318343.58</c:v>
                </c:pt>
                <c:pt idx="2003">
                  <c:v>1317672.92</c:v>
                </c:pt>
                <c:pt idx="2004">
                  <c:v>1317393.46</c:v>
                </c:pt>
                <c:pt idx="2005">
                  <c:v>1316899.31</c:v>
                </c:pt>
                <c:pt idx="2006">
                  <c:v>1316849.3600000001</c:v>
                </c:pt>
                <c:pt idx="2007">
                  <c:v>1316542.5900000001</c:v>
                </c:pt>
                <c:pt idx="2008">
                  <c:v>1316416.54</c:v>
                </c:pt>
                <c:pt idx="2009">
                  <c:v>1315684.8599999901</c:v>
                </c:pt>
                <c:pt idx="2010">
                  <c:v>1315610.6599999999</c:v>
                </c:pt>
                <c:pt idx="2011">
                  <c:v>1315444.99</c:v>
                </c:pt>
                <c:pt idx="2012">
                  <c:v>1315118.3999999999</c:v>
                </c:pt>
                <c:pt idx="2013">
                  <c:v>1315091.6299999999</c:v>
                </c:pt>
                <c:pt idx="2014">
                  <c:v>1315023.08</c:v>
                </c:pt>
                <c:pt idx="2015">
                  <c:v>1314994.32</c:v>
                </c:pt>
                <c:pt idx="2016">
                  <c:v>1314987.3999999999</c:v>
                </c:pt>
                <c:pt idx="2017">
                  <c:v>1314651.83</c:v>
                </c:pt>
                <c:pt idx="2018">
                  <c:v>1314626.75</c:v>
                </c:pt>
                <c:pt idx="2019">
                  <c:v>1314557.31</c:v>
                </c:pt>
                <c:pt idx="2020">
                  <c:v>1313729.72</c:v>
                </c:pt>
                <c:pt idx="2021">
                  <c:v>1312905.8</c:v>
                </c:pt>
                <c:pt idx="2022">
                  <c:v>1312877.01</c:v>
                </c:pt>
                <c:pt idx="2023">
                  <c:v>1312856.04</c:v>
                </c:pt>
                <c:pt idx="2024">
                  <c:v>1312329.78</c:v>
                </c:pt>
                <c:pt idx="2025">
                  <c:v>1311999.8700000001</c:v>
                </c:pt>
                <c:pt idx="2026">
                  <c:v>1311968.6499999999</c:v>
                </c:pt>
                <c:pt idx="2027">
                  <c:v>1311965.0900000001</c:v>
                </c:pt>
                <c:pt idx="2028">
                  <c:v>1311796.9099999999</c:v>
                </c:pt>
                <c:pt idx="2029">
                  <c:v>1311775.83</c:v>
                </c:pt>
                <c:pt idx="2030">
                  <c:v>1311704.92</c:v>
                </c:pt>
                <c:pt idx="2031">
                  <c:v>1311694.1100000001</c:v>
                </c:pt>
                <c:pt idx="2032">
                  <c:v>1311352.25</c:v>
                </c:pt>
                <c:pt idx="2033">
                  <c:v>1311263.07</c:v>
                </c:pt>
                <c:pt idx="2034">
                  <c:v>1311175.93</c:v>
                </c:pt>
                <c:pt idx="2035">
                  <c:v>1311153.72</c:v>
                </c:pt>
                <c:pt idx="2036">
                  <c:v>1311032.18</c:v>
                </c:pt>
                <c:pt idx="2037">
                  <c:v>1310701.8</c:v>
                </c:pt>
                <c:pt idx="2038">
                  <c:v>1310684.1000000001</c:v>
                </c:pt>
                <c:pt idx="2039">
                  <c:v>1310092</c:v>
                </c:pt>
                <c:pt idx="2040">
                  <c:v>1309476.68</c:v>
                </c:pt>
                <c:pt idx="2041">
                  <c:v>1309437.17</c:v>
                </c:pt>
                <c:pt idx="2042">
                  <c:v>1309340.1599999999</c:v>
                </c:pt>
                <c:pt idx="2043">
                  <c:v>1309226.79</c:v>
                </c:pt>
                <c:pt idx="2044">
                  <c:v>1308977.05</c:v>
                </c:pt>
                <c:pt idx="2045">
                  <c:v>1308967.44</c:v>
                </c:pt>
                <c:pt idx="2046">
                  <c:v>1308537.75</c:v>
                </c:pt>
                <c:pt idx="2047">
                  <c:v>1308222.24</c:v>
                </c:pt>
                <c:pt idx="2048">
                  <c:v>1308179.02</c:v>
                </c:pt>
                <c:pt idx="2049">
                  <c:v>1308122.1499999999</c:v>
                </c:pt>
                <c:pt idx="2050">
                  <c:v>1307928.01</c:v>
                </c:pt>
                <c:pt idx="2051">
                  <c:v>1307551.92</c:v>
                </c:pt>
                <c:pt idx="2052">
                  <c:v>1307339.1399999999</c:v>
                </c:pt>
                <c:pt idx="2053">
                  <c:v>1307182.29</c:v>
                </c:pt>
                <c:pt idx="2054">
                  <c:v>1307142.75</c:v>
                </c:pt>
                <c:pt idx="2055">
                  <c:v>1306644.25</c:v>
                </c:pt>
                <c:pt idx="2056">
                  <c:v>1306552.3400000001</c:v>
                </c:pt>
                <c:pt idx="2057">
                  <c:v>1306194.55</c:v>
                </c:pt>
                <c:pt idx="2058">
                  <c:v>1305965.22</c:v>
                </c:pt>
                <c:pt idx="2059">
                  <c:v>1305068.1000000001</c:v>
                </c:pt>
                <c:pt idx="2060">
                  <c:v>1304850.67</c:v>
                </c:pt>
                <c:pt idx="2061">
                  <c:v>1304706.75</c:v>
                </c:pt>
                <c:pt idx="2062">
                  <c:v>1304584.3999999999</c:v>
                </c:pt>
                <c:pt idx="2063">
                  <c:v>1304481.75</c:v>
                </c:pt>
                <c:pt idx="2064">
                  <c:v>1303914.27</c:v>
                </c:pt>
                <c:pt idx="2065">
                  <c:v>1303733.1100000001</c:v>
                </c:pt>
                <c:pt idx="2066">
                  <c:v>1303726.54</c:v>
                </c:pt>
                <c:pt idx="2067">
                  <c:v>1303523.73</c:v>
                </c:pt>
                <c:pt idx="2068">
                  <c:v>1303233.1499999999</c:v>
                </c:pt>
                <c:pt idx="2069">
                  <c:v>1303055.0900000001</c:v>
                </c:pt>
                <c:pt idx="2070">
                  <c:v>1302600.1399999999</c:v>
                </c:pt>
                <c:pt idx="2071">
                  <c:v>1302499.23</c:v>
                </c:pt>
                <c:pt idx="2072">
                  <c:v>1302064.48</c:v>
                </c:pt>
                <c:pt idx="2073">
                  <c:v>1301590.1299999999</c:v>
                </c:pt>
                <c:pt idx="2074">
                  <c:v>1301185.28</c:v>
                </c:pt>
                <c:pt idx="2075">
                  <c:v>1300806.74</c:v>
                </c:pt>
                <c:pt idx="2076">
                  <c:v>1300593.6100000001</c:v>
                </c:pt>
                <c:pt idx="2077">
                  <c:v>1300375.76</c:v>
                </c:pt>
                <c:pt idx="2078">
                  <c:v>1300147.07</c:v>
                </c:pt>
                <c:pt idx="2079">
                  <c:v>1300131.68</c:v>
                </c:pt>
                <c:pt idx="2080">
                  <c:v>1300127.95</c:v>
                </c:pt>
                <c:pt idx="2081">
                  <c:v>1298809.8</c:v>
                </c:pt>
                <c:pt idx="2082">
                  <c:v>1298775.8</c:v>
                </c:pt>
                <c:pt idx="2083">
                  <c:v>1297792.4099999999</c:v>
                </c:pt>
                <c:pt idx="2084">
                  <c:v>1297584.95</c:v>
                </c:pt>
                <c:pt idx="2085">
                  <c:v>1297535.69</c:v>
                </c:pt>
                <c:pt idx="2086">
                  <c:v>1297472.06</c:v>
                </c:pt>
                <c:pt idx="2087">
                  <c:v>1297452</c:v>
                </c:pt>
                <c:pt idx="2088">
                  <c:v>1297335.8700000001</c:v>
                </c:pt>
                <c:pt idx="2089">
                  <c:v>1297237.7</c:v>
                </c:pt>
                <c:pt idx="2090">
                  <c:v>1297028.6000000001</c:v>
                </c:pt>
                <c:pt idx="2091">
                  <c:v>1296658.47</c:v>
                </c:pt>
                <c:pt idx="2092">
                  <c:v>1295605.3500000001</c:v>
                </c:pt>
                <c:pt idx="2093">
                  <c:v>1295391.19</c:v>
                </c:pt>
                <c:pt idx="2094">
                  <c:v>1294769.08</c:v>
                </c:pt>
                <c:pt idx="2095">
                  <c:v>1294150.43</c:v>
                </c:pt>
                <c:pt idx="2096">
                  <c:v>1293902.18</c:v>
                </c:pt>
                <c:pt idx="2097">
                  <c:v>1293707.19</c:v>
                </c:pt>
                <c:pt idx="2098">
                  <c:v>1293472.8</c:v>
                </c:pt>
                <c:pt idx="2099">
                  <c:v>1292830.93</c:v>
                </c:pt>
                <c:pt idx="2100">
                  <c:v>1292731.8799999999</c:v>
                </c:pt>
                <c:pt idx="2101">
                  <c:v>1292436.23</c:v>
                </c:pt>
                <c:pt idx="2102">
                  <c:v>1292346.57</c:v>
                </c:pt>
                <c:pt idx="2103">
                  <c:v>1291400.67</c:v>
                </c:pt>
                <c:pt idx="2104">
                  <c:v>1290684.95</c:v>
                </c:pt>
                <c:pt idx="2105">
                  <c:v>1290609.54</c:v>
                </c:pt>
                <c:pt idx="2106">
                  <c:v>1290576.44</c:v>
                </c:pt>
                <c:pt idx="2107">
                  <c:v>1290532.97</c:v>
                </c:pt>
                <c:pt idx="2108">
                  <c:v>1289156.8999999999</c:v>
                </c:pt>
                <c:pt idx="2109">
                  <c:v>1289151.8400000001</c:v>
                </c:pt>
                <c:pt idx="2110">
                  <c:v>1289082.81</c:v>
                </c:pt>
                <c:pt idx="2111">
                  <c:v>1288823.72</c:v>
                </c:pt>
                <c:pt idx="2112">
                  <c:v>1288413.1000000001</c:v>
                </c:pt>
                <c:pt idx="2113">
                  <c:v>1287899.4099999999</c:v>
                </c:pt>
                <c:pt idx="2114">
                  <c:v>1287288.5900000001</c:v>
                </c:pt>
                <c:pt idx="2115">
                  <c:v>1287034.7</c:v>
                </c:pt>
                <c:pt idx="2116">
                  <c:v>1286833.6199999901</c:v>
                </c:pt>
                <c:pt idx="2117">
                  <c:v>1286598.5900000001</c:v>
                </c:pt>
                <c:pt idx="2118">
                  <c:v>1286413.71</c:v>
                </c:pt>
                <c:pt idx="2119">
                  <c:v>1286388.96</c:v>
                </c:pt>
                <c:pt idx="2120">
                  <c:v>1285976.53</c:v>
                </c:pt>
                <c:pt idx="2121">
                  <c:v>1285897.24</c:v>
                </c:pt>
                <c:pt idx="2122">
                  <c:v>1285783.8700000001</c:v>
                </c:pt>
                <c:pt idx="2123">
                  <c:v>1285541.6599999999</c:v>
                </c:pt>
                <c:pt idx="2124">
                  <c:v>1285358.01</c:v>
                </c:pt>
                <c:pt idx="2125">
                  <c:v>1284334.79</c:v>
                </c:pt>
                <c:pt idx="2126">
                  <c:v>1284185.49</c:v>
                </c:pt>
                <c:pt idx="2127">
                  <c:v>1283923.55</c:v>
                </c:pt>
                <c:pt idx="2128">
                  <c:v>1283849.3799999999</c:v>
                </c:pt>
                <c:pt idx="2129">
                  <c:v>1283766.55</c:v>
                </c:pt>
                <c:pt idx="2130">
                  <c:v>1283731.81</c:v>
                </c:pt>
                <c:pt idx="2131">
                  <c:v>1283563.43</c:v>
                </c:pt>
                <c:pt idx="2132">
                  <c:v>1283482.8500000001</c:v>
                </c:pt>
                <c:pt idx="2133">
                  <c:v>1282378.71</c:v>
                </c:pt>
                <c:pt idx="2134">
                  <c:v>1282320.05</c:v>
                </c:pt>
                <c:pt idx="2135">
                  <c:v>1281684.54</c:v>
                </c:pt>
                <c:pt idx="2136">
                  <c:v>1280958.97</c:v>
                </c:pt>
                <c:pt idx="2137">
                  <c:v>1280470.78</c:v>
                </c:pt>
                <c:pt idx="2138">
                  <c:v>1280414.8</c:v>
                </c:pt>
                <c:pt idx="2139">
                  <c:v>1280231.8500000001</c:v>
                </c:pt>
                <c:pt idx="2140">
                  <c:v>1280156.47</c:v>
                </c:pt>
                <c:pt idx="2141">
                  <c:v>1280017.43</c:v>
                </c:pt>
                <c:pt idx="2142">
                  <c:v>1279666.47</c:v>
                </c:pt>
                <c:pt idx="2143">
                  <c:v>1279623.26</c:v>
                </c:pt>
                <c:pt idx="2144">
                  <c:v>1279080.58</c:v>
                </c:pt>
                <c:pt idx="2145">
                  <c:v>1279041.6399999999</c:v>
                </c:pt>
                <c:pt idx="2146">
                  <c:v>1278304.33</c:v>
                </c:pt>
                <c:pt idx="2147">
                  <c:v>1277959.42</c:v>
                </c:pt>
                <c:pt idx="2148">
                  <c:v>1277882.77</c:v>
                </c:pt>
                <c:pt idx="2149">
                  <c:v>1277758.76</c:v>
                </c:pt>
                <c:pt idx="2150">
                  <c:v>1277150.6000000001</c:v>
                </c:pt>
                <c:pt idx="2151">
                  <c:v>1276609.3600000001</c:v>
                </c:pt>
                <c:pt idx="2152">
                  <c:v>1276066.8400000001</c:v>
                </c:pt>
                <c:pt idx="2153">
                  <c:v>1275766.8500000001</c:v>
                </c:pt>
                <c:pt idx="2154">
                  <c:v>1275595.94</c:v>
                </c:pt>
                <c:pt idx="2155">
                  <c:v>1275591.8400000001</c:v>
                </c:pt>
                <c:pt idx="2156">
                  <c:v>1274478.02</c:v>
                </c:pt>
                <c:pt idx="2157">
                  <c:v>1273670.32</c:v>
                </c:pt>
                <c:pt idx="2158">
                  <c:v>1273295.46</c:v>
                </c:pt>
                <c:pt idx="2159">
                  <c:v>1273279.79</c:v>
                </c:pt>
                <c:pt idx="2160">
                  <c:v>1272948.27</c:v>
                </c:pt>
                <c:pt idx="2161">
                  <c:v>1272842.8500000001</c:v>
                </c:pt>
                <c:pt idx="2162">
                  <c:v>1272809.1100000001</c:v>
                </c:pt>
                <c:pt idx="2163">
                  <c:v>1272395.02</c:v>
                </c:pt>
                <c:pt idx="2164">
                  <c:v>1271652.3500000001</c:v>
                </c:pt>
                <c:pt idx="2165">
                  <c:v>1271311.76</c:v>
                </c:pt>
                <c:pt idx="2166">
                  <c:v>1270816.01</c:v>
                </c:pt>
                <c:pt idx="2167">
                  <c:v>1270658.6399999999</c:v>
                </c:pt>
                <c:pt idx="2168">
                  <c:v>1270577.01</c:v>
                </c:pt>
                <c:pt idx="2169">
                  <c:v>1270036.53</c:v>
                </c:pt>
                <c:pt idx="2170">
                  <c:v>1270025.74</c:v>
                </c:pt>
                <c:pt idx="2171">
                  <c:v>1269216.47</c:v>
                </c:pt>
                <c:pt idx="2172">
                  <c:v>1268771.76</c:v>
                </c:pt>
                <c:pt idx="2173">
                  <c:v>1268503.49</c:v>
                </c:pt>
                <c:pt idx="2174">
                  <c:v>1268266.72</c:v>
                </c:pt>
                <c:pt idx="2175">
                  <c:v>1268240.6599999999</c:v>
                </c:pt>
                <c:pt idx="2176">
                  <c:v>1267675.05</c:v>
                </c:pt>
                <c:pt idx="2177">
                  <c:v>1267619.06</c:v>
                </c:pt>
                <c:pt idx="2178">
                  <c:v>1266796.1299999999</c:v>
                </c:pt>
                <c:pt idx="2179">
                  <c:v>1266573.94</c:v>
                </c:pt>
                <c:pt idx="2180">
                  <c:v>1266570.3999999999</c:v>
                </c:pt>
                <c:pt idx="2181">
                  <c:v>1266546.73</c:v>
                </c:pt>
                <c:pt idx="2182">
                  <c:v>1266460.45</c:v>
                </c:pt>
                <c:pt idx="2183">
                  <c:v>1266254.21</c:v>
                </c:pt>
                <c:pt idx="2184">
                  <c:v>1266229.07</c:v>
                </c:pt>
                <c:pt idx="2185">
                  <c:v>1265852.43</c:v>
                </c:pt>
                <c:pt idx="2186">
                  <c:v>1264736.5900000001</c:v>
                </c:pt>
                <c:pt idx="2187">
                  <c:v>1264575.18</c:v>
                </c:pt>
                <c:pt idx="2188">
                  <c:v>1264434.7</c:v>
                </c:pt>
                <c:pt idx="2189">
                  <c:v>1264272.52</c:v>
                </c:pt>
                <c:pt idx="2190">
                  <c:v>1264117.01</c:v>
                </c:pt>
                <c:pt idx="2191">
                  <c:v>1264014.1599999999</c:v>
                </c:pt>
                <c:pt idx="2192">
                  <c:v>1263836.5900000001</c:v>
                </c:pt>
                <c:pt idx="2193">
                  <c:v>1263680.51</c:v>
                </c:pt>
                <c:pt idx="2194">
                  <c:v>1263534.8600000001</c:v>
                </c:pt>
                <c:pt idx="2195">
                  <c:v>1262311.21</c:v>
                </c:pt>
                <c:pt idx="2196">
                  <c:v>1262053.92</c:v>
                </c:pt>
                <c:pt idx="2197">
                  <c:v>1261964.96</c:v>
                </c:pt>
                <c:pt idx="2198">
                  <c:v>1261872.67</c:v>
                </c:pt>
                <c:pt idx="2199">
                  <c:v>1261693.1599999999</c:v>
                </c:pt>
                <c:pt idx="2200">
                  <c:v>1261324.3699999901</c:v>
                </c:pt>
                <c:pt idx="2201">
                  <c:v>1261253.18</c:v>
                </c:pt>
                <c:pt idx="2202">
                  <c:v>1261158.47</c:v>
                </c:pt>
                <c:pt idx="2203">
                  <c:v>1261109.01</c:v>
                </c:pt>
                <c:pt idx="2204">
                  <c:v>1259980.1499999999</c:v>
                </c:pt>
                <c:pt idx="2205">
                  <c:v>1259941.48</c:v>
                </c:pt>
                <c:pt idx="2206">
                  <c:v>1259414.52</c:v>
                </c:pt>
                <c:pt idx="2207">
                  <c:v>1259278.3599999901</c:v>
                </c:pt>
                <c:pt idx="2208">
                  <c:v>1258679.1200000001</c:v>
                </c:pt>
                <c:pt idx="2209">
                  <c:v>1258364.31</c:v>
                </c:pt>
                <c:pt idx="2210">
                  <c:v>1258311.56</c:v>
                </c:pt>
                <c:pt idx="2211">
                  <c:v>1257972.3699999901</c:v>
                </c:pt>
                <c:pt idx="2212">
                  <c:v>1257929.9099999999</c:v>
                </c:pt>
                <c:pt idx="2213">
                  <c:v>1257921.28</c:v>
                </c:pt>
                <c:pt idx="2214">
                  <c:v>1257778.3400000001</c:v>
                </c:pt>
                <c:pt idx="2215">
                  <c:v>1256282.79</c:v>
                </c:pt>
                <c:pt idx="2216">
                  <c:v>1255669.45</c:v>
                </c:pt>
                <c:pt idx="2217">
                  <c:v>1255414.8400000001</c:v>
                </c:pt>
                <c:pt idx="2218">
                  <c:v>1255181.8400000001</c:v>
                </c:pt>
                <c:pt idx="2219">
                  <c:v>1255087.26</c:v>
                </c:pt>
                <c:pt idx="2220">
                  <c:v>1255081.22</c:v>
                </c:pt>
                <c:pt idx="2221">
                  <c:v>1254955.68</c:v>
                </c:pt>
                <c:pt idx="2222">
                  <c:v>1254914.8699999901</c:v>
                </c:pt>
                <c:pt idx="2223">
                  <c:v>1254107.8400000001</c:v>
                </c:pt>
                <c:pt idx="2224">
                  <c:v>1253329.17</c:v>
                </c:pt>
                <c:pt idx="2225">
                  <c:v>1253316.3</c:v>
                </c:pt>
                <c:pt idx="2226">
                  <c:v>1253218.7</c:v>
                </c:pt>
                <c:pt idx="2227">
                  <c:v>1252920.43</c:v>
                </c:pt>
                <c:pt idx="2228">
                  <c:v>1251581.8899999999</c:v>
                </c:pt>
                <c:pt idx="2229">
                  <c:v>1250178.8899999999</c:v>
                </c:pt>
                <c:pt idx="2230">
                  <c:v>1249805.97</c:v>
                </c:pt>
                <c:pt idx="2231">
                  <c:v>1249786.3999999999</c:v>
                </c:pt>
                <c:pt idx="2232">
                  <c:v>1249439.95</c:v>
                </c:pt>
                <c:pt idx="2233">
                  <c:v>1248950.6499999999</c:v>
                </c:pt>
                <c:pt idx="2234">
                  <c:v>1248915.43</c:v>
                </c:pt>
                <c:pt idx="2235">
                  <c:v>1248901.98</c:v>
                </c:pt>
                <c:pt idx="2236">
                  <c:v>1248330.1000000001</c:v>
                </c:pt>
                <c:pt idx="2237">
                  <c:v>1247130.22</c:v>
                </c:pt>
                <c:pt idx="2238">
                  <c:v>1246679.24</c:v>
                </c:pt>
                <c:pt idx="2239">
                  <c:v>1246322.44</c:v>
                </c:pt>
                <c:pt idx="2240">
                  <c:v>1246242.6100000001</c:v>
                </c:pt>
                <c:pt idx="2241">
                  <c:v>1246062.17</c:v>
                </c:pt>
                <c:pt idx="2242">
                  <c:v>1245927.08</c:v>
                </c:pt>
                <c:pt idx="2243">
                  <c:v>1245898.73</c:v>
                </c:pt>
                <c:pt idx="2244">
                  <c:v>1245772.7</c:v>
                </c:pt>
                <c:pt idx="2245">
                  <c:v>1245630.5900000001</c:v>
                </c:pt>
                <c:pt idx="2246">
                  <c:v>1245629.27</c:v>
                </c:pt>
                <c:pt idx="2247">
                  <c:v>1245586.6499999999</c:v>
                </c:pt>
                <c:pt idx="2248">
                  <c:v>1245480.95</c:v>
                </c:pt>
                <c:pt idx="2249">
                  <c:v>1245268.77</c:v>
                </c:pt>
                <c:pt idx="2250">
                  <c:v>1244998.33</c:v>
                </c:pt>
                <c:pt idx="2251">
                  <c:v>1244925.94</c:v>
                </c:pt>
                <c:pt idx="2252">
                  <c:v>1244542.33</c:v>
                </c:pt>
                <c:pt idx="2253">
                  <c:v>1244391.83</c:v>
                </c:pt>
                <c:pt idx="2254">
                  <c:v>1244390.03</c:v>
                </c:pt>
                <c:pt idx="2255">
                  <c:v>1244381.98</c:v>
                </c:pt>
                <c:pt idx="2256">
                  <c:v>1244177.21</c:v>
                </c:pt>
                <c:pt idx="2257">
                  <c:v>1243814.77</c:v>
                </c:pt>
                <c:pt idx="2258">
                  <c:v>1243812.5900000001</c:v>
                </c:pt>
                <c:pt idx="2259">
                  <c:v>1243370.74</c:v>
                </c:pt>
                <c:pt idx="2260">
                  <c:v>1243200.24</c:v>
                </c:pt>
                <c:pt idx="2261">
                  <c:v>1242909.53</c:v>
                </c:pt>
                <c:pt idx="2262">
                  <c:v>1242874.98</c:v>
                </c:pt>
                <c:pt idx="2263">
                  <c:v>1242746.06</c:v>
                </c:pt>
                <c:pt idx="2264">
                  <c:v>1240921.19</c:v>
                </c:pt>
                <c:pt idx="2265">
                  <c:v>1240424.07</c:v>
                </c:pt>
                <c:pt idx="2266">
                  <c:v>1240052.33</c:v>
                </c:pt>
                <c:pt idx="2267">
                  <c:v>1239813.26</c:v>
                </c:pt>
                <c:pt idx="2268">
                  <c:v>1239766.8899999999</c:v>
                </c:pt>
                <c:pt idx="2269">
                  <c:v>1239748.24</c:v>
                </c:pt>
                <c:pt idx="2270">
                  <c:v>1239466.97</c:v>
                </c:pt>
                <c:pt idx="2271">
                  <c:v>1239423.19</c:v>
                </c:pt>
                <c:pt idx="2272">
                  <c:v>1239299.1199999901</c:v>
                </c:pt>
                <c:pt idx="2273">
                  <c:v>1238844.56</c:v>
                </c:pt>
                <c:pt idx="2274">
                  <c:v>1238742</c:v>
                </c:pt>
                <c:pt idx="2275">
                  <c:v>1237153.73</c:v>
                </c:pt>
                <c:pt idx="2276">
                  <c:v>1236238.29</c:v>
                </c:pt>
                <c:pt idx="2277">
                  <c:v>1235775.1499999999</c:v>
                </c:pt>
                <c:pt idx="2278">
                  <c:v>1235163.8600000001</c:v>
                </c:pt>
                <c:pt idx="2279">
                  <c:v>1235121.33</c:v>
                </c:pt>
                <c:pt idx="2280">
                  <c:v>1235094.6599999999</c:v>
                </c:pt>
                <c:pt idx="2281">
                  <c:v>1234875.33</c:v>
                </c:pt>
                <c:pt idx="2282">
                  <c:v>1234777.54</c:v>
                </c:pt>
                <c:pt idx="2283">
                  <c:v>1234281.7</c:v>
                </c:pt>
                <c:pt idx="2284">
                  <c:v>1232784.22</c:v>
                </c:pt>
                <c:pt idx="2285">
                  <c:v>1232376.49</c:v>
                </c:pt>
                <c:pt idx="2286">
                  <c:v>1232093.1399999999</c:v>
                </c:pt>
                <c:pt idx="2287">
                  <c:v>1232073.18</c:v>
                </c:pt>
                <c:pt idx="2288">
                  <c:v>1231752.54</c:v>
                </c:pt>
                <c:pt idx="2289">
                  <c:v>1231688.48</c:v>
                </c:pt>
                <c:pt idx="2290">
                  <c:v>1231428.46</c:v>
                </c:pt>
                <c:pt idx="2291">
                  <c:v>1231025.07</c:v>
                </c:pt>
                <c:pt idx="2292">
                  <c:v>1230613.5</c:v>
                </c:pt>
                <c:pt idx="2293">
                  <c:v>1230596.8</c:v>
                </c:pt>
                <c:pt idx="2294">
                  <c:v>1230591.97</c:v>
                </c:pt>
                <c:pt idx="2295">
                  <c:v>1230530.58</c:v>
                </c:pt>
                <c:pt idx="2296">
                  <c:v>1230250.25</c:v>
                </c:pt>
                <c:pt idx="2297">
                  <c:v>1230245.74</c:v>
                </c:pt>
                <c:pt idx="2298">
                  <c:v>1230118.02</c:v>
                </c:pt>
                <c:pt idx="2299">
                  <c:v>1230106.1299999999</c:v>
                </c:pt>
                <c:pt idx="2300">
                  <c:v>1230091.1599999999</c:v>
                </c:pt>
                <c:pt idx="2301">
                  <c:v>1230011.95</c:v>
                </c:pt>
                <c:pt idx="2302">
                  <c:v>1229835.24</c:v>
                </c:pt>
                <c:pt idx="2303">
                  <c:v>1229760.97</c:v>
                </c:pt>
                <c:pt idx="2304">
                  <c:v>1229638.6599999999</c:v>
                </c:pt>
                <c:pt idx="2305">
                  <c:v>1229272.7</c:v>
                </c:pt>
                <c:pt idx="2306">
                  <c:v>1229008.32</c:v>
                </c:pt>
                <c:pt idx="2307">
                  <c:v>1227893.8899999999</c:v>
                </c:pt>
                <c:pt idx="2308">
                  <c:v>1227535.97</c:v>
                </c:pt>
                <c:pt idx="2309">
                  <c:v>1227469.2</c:v>
                </c:pt>
                <c:pt idx="2310">
                  <c:v>1227430.73</c:v>
                </c:pt>
                <c:pt idx="2311">
                  <c:v>1227148.1299999999</c:v>
                </c:pt>
                <c:pt idx="2312">
                  <c:v>1227118.75</c:v>
                </c:pt>
                <c:pt idx="2313">
                  <c:v>1227008.7</c:v>
                </c:pt>
                <c:pt idx="2314">
                  <c:v>1225700.28</c:v>
                </c:pt>
                <c:pt idx="2315">
                  <c:v>1225336.4099999999</c:v>
                </c:pt>
                <c:pt idx="2316">
                  <c:v>1225239.8999999999</c:v>
                </c:pt>
                <c:pt idx="2317">
                  <c:v>1224915.6599999999</c:v>
                </c:pt>
                <c:pt idx="2318">
                  <c:v>1224475.1200000001</c:v>
                </c:pt>
                <c:pt idx="2319">
                  <c:v>1224175.99</c:v>
                </c:pt>
                <c:pt idx="2320">
                  <c:v>1223781.48</c:v>
                </c:pt>
                <c:pt idx="2321">
                  <c:v>1223355.5</c:v>
                </c:pt>
                <c:pt idx="2322">
                  <c:v>1222552.71</c:v>
                </c:pt>
                <c:pt idx="2323">
                  <c:v>1222367.8999999999</c:v>
                </c:pt>
                <c:pt idx="2324">
                  <c:v>1222255.47</c:v>
                </c:pt>
                <c:pt idx="2325">
                  <c:v>1221723.94</c:v>
                </c:pt>
                <c:pt idx="2326">
                  <c:v>1221318.17</c:v>
                </c:pt>
                <c:pt idx="2327">
                  <c:v>1221021.17</c:v>
                </c:pt>
                <c:pt idx="2328">
                  <c:v>1220984.94</c:v>
                </c:pt>
                <c:pt idx="2329">
                  <c:v>1220815.33</c:v>
                </c:pt>
                <c:pt idx="2330">
                  <c:v>1220579.55</c:v>
                </c:pt>
                <c:pt idx="2331">
                  <c:v>1220115.75</c:v>
                </c:pt>
                <c:pt idx="2332">
                  <c:v>1219979.29</c:v>
                </c:pt>
                <c:pt idx="2333">
                  <c:v>1219583.9099999999</c:v>
                </c:pt>
                <c:pt idx="2334">
                  <c:v>1219263.3999999999</c:v>
                </c:pt>
                <c:pt idx="2335">
                  <c:v>1218764.94</c:v>
                </c:pt>
                <c:pt idx="2336">
                  <c:v>1218688.0900000001</c:v>
                </c:pt>
                <c:pt idx="2337">
                  <c:v>1217923.71</c:v>
                </c:pt>
                <c:pt idx="2338">
                  <c:v>1217199.3899999999</c:v>
                </c:pt>
                <c:pt idx="2339">
                  <c:v>1216876.52</c:v>
                </c:pt>
                <c:pt idx="2340">
                  <c:v>1216059.4099999999</c:v>
                </c:pt>
                <c:pt idx="2341">
                  <c:v>1215676.31</c:v>
                </c:pt>
                <c:pt idx="2342">
                  <c:v>1215354.3799999999</c:v>
                </c:pt>
                <c:pt idx="2343">
                  <c:v>1215273.2</c:v>
                </c:pt>
                <c:pt idx="2344">
                  <c:v>1214944.29</c:v>
                </c:pt>
                <c:pt idx="2345">
                  <c:v>1214302.76</c:v>
                </c:pt>
                <c:pt idx="2346">
                  <c:v>1214183.97</c:v>
                </c:pt>
                <c:pt idx="2347">
                  <c:v>1213994.3899999999</c:v>
                </c:pt>
                <c:pt idx="2348">
                  <c:v>1213981.6399999999</c:v>
                </c:pt>
                <c:pt idx="2349">
                  <c:v>1213860.6100000001</c:v>
                </c:pt>
                <c:pt idx="2350">
                  <c:v>1213486.95</c:v>
                </c:pt>
                <c:pt idx="2351">
                  <c:v>1213310.45</c:v>
                </c:pt>
                <c:pt idx="2352">
                  <c:v>1212967.8400000001</c:v>
                </c:pt>
                <c:pt idx="2353">
                  <c:v>1212938.67</c:v>
                </c:pt>
                <c:pt idx="2354">
                  <c:v>1211136.6299999999</c:v>
                </c:pt>
                <c:pt idx="2355">
                  <c:v>1211060.4099999999</c:v>
                </c:pt>
                <c:pt idx="2356">
                  <c:v>1210602.9099999999</c:v>
                </c:pt>
                <c:pt idx="2357">
                  <c:v>1209524.1100000001</c:v>
                </c:pt>
                <c:pt idx="2358">
                  <c:v>1208825.6000000001</c:v>
                </c:pt>
                <c:pt idx="2359">
                  <c:v>1208809.3400000001</c:v>
                </c:pt>
                <c:pt idx="2360">
                  <c:v>1208654.3999999999</c:v>
                </c:pt>
                <c:pt idx="2361">
                  <c:v>1208600.05</c:v>
                </c:pt>
                <c:pt idx="2362">
                  <c:v>1208220.53</c:v>
                </c:pt>
                <c:pt idx="2363">
                  <c:v>1207303.29</c:v>
                </c:pt>
                <c:pt idx="2364">
                  <c:v>1206917.2</c:v>
                </c:pt>
                <c:pt idx="2365">
                  <c:v>1206795.74</c:v>
                </c:pt>
                <c:pt idx="2366">
                  <c:v>1206252.1200000001</c:v>
                </c:pt>
                <c:pt idx="2367">
                  <c:v>1205884.98</c:v>
                </c:pt>
                <c:pt idx="2368">
                  <c:v>1205662.8500000001</c:v>
                </c:pt>
                <c:pt idx="2369">
                  <c:v>1205536.71</c:v>
                </c:pt>
                <c:pt idx="2370">
                  <c:v>1205307.5</c:v>
                </c:pt>
                <c:pt idx="2371">
                  <c:v>1204807.83</c:v>
                </c:pt>
                <c:pt idx="2372">
                  <c:v>1204628.28</c:v>
                </c:pt>
                <c:pt idx="2373">
                  <c:v>1203682.6199999901</c:v>
                </c:pt>
                <c:pt idx="2374">
                  <c:v>1203399.6399999999</c:v>
                </c:pt>
                <c:pt idx="2375">
                  <c:v>1203172.05</c:v>
                </c:pt>
                <c:pt idx="2376">
                  <c:v>1203119.96</c:v>
                </c:pt>
                <c:pt idx="2377">
                  <c:v>1203080.4099999999</c:v>
                </c:pt>
                <c:pt idx="2378">
                  <c:v>1202963.06</c:v>
                </c:pt>
                <c:pt idx="2379">
                  <c:v>1202775.24</c:v>
                </c:pt>
                <c:pt idx="2380">
                  <c:v>1202381.2</c:v>
                </c:pt>
                <c:pt idx="2381">
                  <c:v>1201694.1399999999</c:v>
                </c:pt>
                <c:pt idx="2382">
                  <c:v>1201511.6199999901</c:v>
                </c:pt>
                <c:pt idx="2383">
                  <c:v>1200892.56</c:v>
                </c:pt>
                <c:pt idx="2384">
                  <c:v>1200888.28</c:v>
                </c:pt>
                <c:pt idx="2385">
                  <c:v>1200815.3</c:v>
                </c:pt>
                <c:pt idx="2386">
                  <c:v>1200729.45</c:v>
                </c:pt>
                <c:pt idx="2387">
                  <c:v>1200019.74</c:v>
                </c:pt>
                <c:pt idx="2388">
                  <c:v>1199852.33</c:v>
                </c:pt>
                <c:pt idx="2389">
                  <c:v>1199449.54</c:v>
                </c:pt>
                <c:pt idx="2390">
                  <c:v>1199330.8500000001</c:v>
                </c:pt>
                <c:pt idx="2391">
                  <c:v>1199309.5900000001</c:v>
                </c:pt>
                <c:pt idx="2392">
                  <c:v>1199292.06</c:v>
                </c:pt>
                <c:pt idx="2393">
                  <c:v>1198709.6499999999</c:v>
                </c:pt>
                <c:pt idx="2394">
                  <c:v>1198679.1100000001</c:v>
                </c:pt>
                <c:pt idx="2395">
                  <c:v>1198104.22</c:v>
                </c:pt>
                <c:pt idx="2396">
                  <c:v>1198071.6000000001</c:v>
                </c:pt>
                <c:pt idx="2397">
                  <c:v>1198025.76</c:v>
                </c:pt>
                <c:pt idx="2398">
                  <c:v>1198014.97</c:v>
                </c:pt>
                <c:pt idx="2399">
                  <c:v>1197761.17</c:v>
                </c:pt>
                <c:pt idx="2400">
                  <c:v>1197489.6599999999</c:v>
                </c:pt>
                <c:pt idx="2401">
                  <c:v>1197377.1299999999</c:v>
                </c:pt>
                <c:pt idx="2402">
                  <c:v>1197019.3899999999</c:v>
                </c:pt>
                <c:pt idx="2403">
                  <c:v>1196915.03</c:v>
                </c:pt>
                <c:pt idx="2404">
                  <c:v>1196813.33</c:v>
                </c:pt>
                <c:pt idx="2405">
                  <c:v>1196105.44</c:v>
                </c:pt>
                <c:pt idx="2406">
                  <c:v>1195897.6000000001</c:v>
                </c:pt>
                <c:pt idx="2407">
                  <c:v>1195036</c:v>
                </c:pt>
                <c:pt idx="2408">
                  <c:v>1194449.78</c:v>
                </c:pt>
                <c:pt idx="2409">
                  <c:v>1194334.6499999999</c:v>
                </c:pt>
                <c:pt idx="2410">
                  <c:v>1193199.3899999999</c:v>
                </c:pt>
                <c:pt idx="2411">
                  <c:v>1193002.74</c:v>
                </c:pt>
                <c:pt idx="2412">
                  <c:v>1192213.8699999901</c:v>
                </c:pt>
                <c:pt idx="2413">
                  <c:v>1192087.0900000001</c:v>
                </c:pt>
                <c:pt idx="2414">
                  <c:v>1192031.3799999999</c:v>
                </c:pt>
                <c:pt idx="2415">
                  <c:v>1191585.92</c:v>
                </c:pt>
                <c:pt idx="2416">
                  <c:v>1190515.83</c:v>
                </c:pt>
                <c:pt idx="2417">
                  <c:v>1189887.8599999901</c:v>
                </c:pt>
                <c:pt idx="2418">
                  <c:v>1189680.47</c:v>
                </c:pt>
                <c:pt idx="2419">
                  <c:v>1189646.45</c:v>
                </c:pt>
                <c:pt idx="2420">
                  <c:v>1188047.6100000001</c:v>
                </c:pt>
                <c:pt idx="2421">
                  <c:v>1187988.6399999999</c:v>
                </c:pt>
                <c:pt idx="2422">
                  <c:v>1187880.7</c:v>
                </c:pt>
                <c:pt idx="2423">
                  <c:v>1187786.1299999999</c:v>
                </c:pt>
                <c:pt idx="2424">
                  <c:v>1187384.53</c:v>
                </c:pt>
                <c:pt idx="2425">
                  <c:v>1187359.77</c:v>
                </c:pt>
                <c:pt idx="2426">
                  <c:v>1187052.44</c:v>
                </c:pt>
                <c:pt idx="2427">
                  <c:v>1186971.02</c:v>
                </c:pt>
                <c:pt idx="2428">
                  <c:v>1185674.48</c:v>
                </c:pt>
                <c:pt idx="2429">
                  <c:v>1185391.96</c:v>
                </c:pt>
                <c:pt idx="2430">
                  <c:v>1184198.4099999999</c:v>
                </c:pt>
                <c:pt idx="2431">
                  <c:v>1183979.27</c:v>
                </c:pt>
                <c:pt idx="2432">
                  <c:v>1183740.9099999999</c:v>
                </c:pt>
                <c:pt idx="2433">
                  <c:v>1183571.3499999901</c:v>
                </c:pt>
                <c:pt idx="2434">
                  <c:v>1183528.58</c:v>
                </c:pt>
                <c:pt idx="2435">
                  <c:v>1183234.92</c:v>
                </c:pt>
                <c:pt idx="2436">
                  <c:v>1182901.56</c:v>
                </c:pt>
                <c:pt idx="2437">
                  <c:v>1182900.95</c:v>
                </c:pt>
                <c:pt idx="2438">
                  <c:v>1182733</c:v>
                </c:pt>
                <c:pt idx="2439">
                  <c:v>1182691.8699999901</c:v>
                </c:pt>
                <c:pt idx="2440">
                  <c:v>1182593.46</c:v>
                </c:pt>
                <c:pt idx="2441">
                  <c:v>1182500.1599999999</c:v>
                </c:pt>
                <c:pt idx="2442">
                  <c:v>1182215.7</c:v>
                </c:pt>
                <c:pt idx="2443">
                  <c:v>1182104.8500000001</c:v>
                </c:pt>
                <c:pt idx="2444">
                  <c:v>1181815.31</c:v>
                </c:pt>
                <c:pt idx="2445">
                  <c:v>1181793.55</c:v>
                </c:pt>
                <c:pt idx="2446">
                  <c:v>1181651.55</c:v>
                </c:pt>
                <c:pt idx="2447">
                  <c:v>1181204.53</c:v>
                </c:pt>
                <c:pt idx="2448">
                  <c:v>1180797.2</c:v>
                </c:pt>
                <c:pt idx="2449">
                  <c:v>1180671.55</c:v>
                </c:pt>
                <c:pt idx="2450">
                  <c:v>1180470.8</c:v>
                </c:pt>
                <c:pt idx="2451">
                  <c:v>1180242.3899999999</c:v>
                </c:pt>
                <c:pt idx="2452">
                  <c:v>1179915.04</c:v>
                </c:pt>
                <c:pt idx="2453">
                  <c:v>1179886.68</c:v>
                </c:pt>
                <c:pt idx="2454">
                  <c:v>1179788.3799999999</c:v>
                </c:pt>
                <c:pt idx="2455">
                  <c:v>1179773.8799999999</c:v>
                </c:pt>
                <c:pt idx="2456">
                  <c:v>1179738.5</c:v>
                </c:pt>
                <c:pt idx="2457">
                  <c:v>1179429.44</c:v>
                </c:pt>
                <c:pt idx="2458">
                  <c:v>1179315.72</c:v>
                </c:pt>
                <c:pt idx="2459">
                  <c:v>1179183.6200000001</c:v>
                </c:pt>
                <c:pt idx="2460">
                  <c:v>1179036.3</c:v>
                </c:pt>
                <c:pt idx="2461">
                  <c:v>1178905.44</c:v>
                </c:pt>
                <c:pt idx="2462">
                  <c:v>1178841.05</c:v>
                </c:pt>
                <c:pt idx="2463">
                  <c:v>1178641.71</c:v>
                </c:pt>
                <c:pt idx="2464">
                  <c:v>1178217.1299999999</c:v>
                </c:pt>
                <c:pt idx="2465">
                  <c:v>1178048</c:v>
                </c:pt>
                <c:pt idx="2466">
                  <c:v>1177539.71</c:v>
                </c:pt>
                <c:pt idx="2467">
                  <c:v>1177340.99</c:v>
                </c:pt>
                <c:pt idx="2468">
                  <c:v>1176681.31</c:v>
                </c:pt>
                <c:pt idx="2469">
                  <c:v>1176588.25</c:v>
                </c:pt>
                <c:pt idx="2470">
                  <c:v>1176079.5900000001</c:v>
                </c:pt>
                <c:pt idx="2471">
                  <c:v>1175741.72</c:v>
                </c:pt>
                <c:pt idx="2472">
                  <c:v>1175447.49</c:v>
                </c:pt>
                <c:pt idx="2473">
                  <c:v>1175420.26</c:v>
                </c:pt>
                <c:pt idx="2474">
                  <c:v>1175329.19</c:v>
                </c:pt>
                <c:pt idx="2475">
                  <c:v>1175003.67</c:v>
                </c:pt>
                <c:pt idx="2476">
                  <c:v>1174447.55</c:v>
                </c:pt>
                <c:pt idx="2477">
                  <c:v>1174209.52</c:v>
                </c:pt>
                <c:pt idx="2478">
                  <c:v>1173538.82</c:v>
                </c:pt>
                <c:pt idx="2479">
                  <c:v>1173307.3999999999</c:v>
                </c:pt>
                <c:pt idx="2480">
                  <c:v>1173131.6299999999</c:v>
                </c:pt>
                <c:pt idx="2481">
                  <c:v>1173059.79</c:v>
                </c:pt>
                <c:pt idx="2482">
                  <c:v>1172678.1499999999</c:v>
                </c:pt>
                <c:pt idx="2483">
                  <c:v>1172155.28</c:v>
                </c:pt>
                <c:pt idx="2484">
                  <c:v>1172003.1000000001</c:v>
                </c:pt>
                <c:pt idx="2485">
                  <c:v>1171834.47</c:v>
                </c:pt>
                <c:pt idx="2486">
                  <c:v>1171391.4099999999</c:v>
                </c:pt>
                <c:pt idx="2487">
                  <c:v>1170672.94</c:v>
                </c:pt>
                <c:pt idx="2488">
                  <c:v>1170456.1599999999</c:v>
                </c:pt>
                <c:pt idx="2489">
                  <c:v>1170103.25</c:v>
                </c:pt>
                <c:pt idx="2490">
                  <c:v>1169988.6200000001</c:v>
                </c:pt>
                <c:pt idx="2491">
                  <c:v>1169848.8500000001</c:v>
                </c:pt>
                <c:pt idx="2492">
                  <c:v>1169831.3799999999</c:v>
                </c:pt>
                <c:pt idx="2493">
                  <c:v>1169413.27</c:v>
                </c:pt>
                <c:pt idx="2494">
                  <c:v>1168826.3899999999</c:v>
                </c:pt>
                <c:pt idx="2495">
                  <c:v>1168820.3799999999</c:v>
                </c:pt>
                <c:pt idx="2496">
                  <c:v>1168582.02</c:v>
                </c:pt>
                <c:pt idx="2497">
                  <c:v>1168397.26</c:v>
                </c:pt>
                <c:pt idx="2498">
                  <c:v>1167829.33</c:v>
                </c:pt>
                <c:pt idx="2499">
                  <c:v>1167802.8400000001</c:v>
                </c:pt>
                <c:pt idx="2500">
                  <c:v>1167740.2</c:v>
                </c:pt>
                <c:pt idx="2501">
                  <c:v>1167621.1399999999</c:v>
                </c:pt>
                <c:pt idx="2502">
                  <c:v>1166479.51</c:v>
                </c:pt>
                <c:pt idx="2503">
                  <c:v>1166145.01</c:v>
                </c:pt>
                <c:pt idx="2504">
                  <c:v>1166142.8500000001</c:v>
                </c:pt>
                <c:pt idx="2505">
                  <c:v>1165870.54</c:v>
                </c:pt>
                <c:pt idx="2506">
                  <c:v>1163878.49</c:v>
                </c:pt>
                <c:pt idx="2507">
                  <c:v>1163874.52</c:v>
                </c:pt>
                <c:pt idx="2508">
                  <c:v>1163803.3</c:v>
                </c:pt>
                <c:pt idx="2509">
                  <c:v>1163234.33</c:v>
                </c:pt>
                <c:pt idx="2510">
                  <c:v>1162675.8500000001</c:v>
                </c:pt>
                <c:pt idx="2511">
                  <c:v>1162610.27</c:v>
                </c:pt>
                <c:pt idx="2512">
                  <c:v>1162042.24</c:v>
                </c:pt>
                <c:pt idx="2513">
                  <c:v>1161900.18</c:v>
                </c:pt>
                <c:pt idx="2514">
                  <c:v>1161874.51</c:v>
                </c:pt>
                <c:pt idx="2515">
                  <c:v>1161190.29</c:v>
                </c:pt>
                <c:pt idx="2516">
                  <c:v>1160619.6100000001</c:v>
                </c:pt>
                <c:pt idx="2517">
                  <c:v>1160436.71</c:v>
                </c:pt>
                <c:pt idx="2518">
                  <c:v>1160043.98</c:v>
                </c:pt>
                <c:pt idx="2519">
                  <c:v>1159812.3500000001</c:v>
                </c:pt>
                <c:pt idx="2520">
                  <c:v>1159438.53</c:v>
                </c:pt>
                <c:pt idx="2521">
                  <c:v>1159212.1000000001</c:v>
                </c:pt>
                <c:pt idx="2522">
                  <c:v>1159201.56</c:v>
                </c:pt>
                <c:pt idx="2523">
                  <c:v>1159119.6000000001</c:v>
                </c:pt>
                <c:pt idx="2524">
                  <c:v>1159096.3500000001</c:v>
                </c:pt>
                <c:pt idx="2525">
                  <c:v>1158758.2</c:v>
                </c:pt>
                <c:pt idx="2526">
                  <c:v>1158722.74</c:v>
                </c:pt>
                <c:pt idx="2527">
                  <c:v>1158708.98</c:v>
                </c:pt>
                <c:pt idx="2528">
                  <c:v>1158698.44</c:v>
                </c:pt>
                <c:pt idx="2529">
                  <c:v>1158247.31</c:v>
                </c:pt>
                <c:pt idx="2530">
                  <c:v>1158062.99</c:v>
                </c:pt>
                <c:pt idx="2531">
                  <c:v>1157975.68</c:v>
                </c:pt>
                <c:pt idx="2532">
                  <c:v>1157557.79</c:v>
                </c:pt>
                <c:pt idx="2533">
                  <c:v>1157111.1499999999</c:v>
                </c:pt>
                <c:pt idx="2534">
                  <c:v>1156826.31</c:v>
                </c:pt>
                <c:pt idx="2535">
                  <c:v>1156377.47</c:v>
                </c:pt>
                <c:pt idx="2536">
                  <c:v>1156003.7</c:v>
                </c:pt>
                <c:pt idx="2537">
                  <c:v>1155594.2</c:v>
                </c:pt>
                <c:pt idx="2538">
                  <c:v>1153603.53</c:v>
                </c:pt>
                <c:pt idx="2539">
                  <c:v>1153332.8899999999</c:v>
                </c:pt>
                <c:pt idx="2540">
                  <c:v>1152781.8999999999</c:v>
                </c:pt>
                <c:pt idx="2541">
                  <c:v>1152117.5</c:v>
                </c:pt>
                <c:pt idx="2542">
                  <c:v>1151993.8500000001</c:v>
                </c:pt>
                <c:pt idx="2543">
                  <c:v>1151284.81</c:v>
                </c:pt>
                <c:pt idx="2544">
                  <c:v>1151271.6200000001</c:v>
                </c:pt>
                <c:pt idx="2545">
                  <c:v>1151214.4099999999</c:v>
                </c:pt>
                <c:pt idx="2546">
                  <c:v>1151052.8600000001</c:v>
                </c:pt>
                <c:pt idx="2547">
                  <c:v>1150729.8899999999</c:v>
                </c:pt>
                <c:pt idx="2548">
                  <c:v>1150663.42</c:v>
                </c:pt>
                <c:pt idx="2549">
                  <c:v>1150662.55</c:v>
                </c:pt>
                <c:pt idx="2550">
                  <c:v>1150344.3899999999</c:v>
                </c:pt>
                <c:pt idx="2551">
                  <c:v>1150204.71</c:v>
                </c:pt>
                <c:pt idx="2552">
                  <c:v>1150191.72</c:v>
                </c:pt>
                <c:pt idx="2553">
                  <c:v>1150003.3600000001</c:v>
                </c:pt>
                <c:pt idx="2554">
                  <c:v>1149612.04</c:v>
                </c:pt>
                <c:pt idx="2555">
                  <c:v>1149448.02</c:v>
                </c:pt>
                <c:pt idx="2556">
                  <c:v>1149427.48</c:v>
                </c:pt>
                <c:pt idx="2557">
                  <c:v>1149237.46</c:v>
                </c:pt>
                <c:pt idx="2558">
                  <c:v>1148987.46</c:v>
                </c:pt>
                <c:pt idx="2559">
                  <c:v>1148922.83</c:v>
                </c:pt>
                <c:pt idx="2560">
                  <c:v>1147906.46</c:v>
                </c:pt>
                <c:pt idx="2561">
                  <c:v>1147636.96</c:v>
                </c:pt>
                <c:pt idx="2562">
                  <c:v>1147556.83</c:v>
                </c:pt>
                <c:pt idx="2563">
                  <c:v>1147503.92</c:v>
                </c:pt>
                <c:pt idx="2564">
                  <c:v>1146992.1299999999</c:v>
                </c:pt>
                <c:pt idx="2565">
                  <c:v>1146632.46</c:v>
                </c:pt>
                <c:pt idx="2566">
                  <c:v>1145840.9099999999</c:v>
                </c:pt>
                <c:pt idx="2567">
                  <c:v>1145084.76</c:v>
                </c:pt>
                <c:pt idx="2568">
                  <c:v>1144901.52</c:v>
                </c:pt>
                <c:pt idx="2569">
                  <c:v>1144854.56</c:v>
                </c:pt>
                <c:pt idx="2570">
                  <c:v>1144562.0900000001</c:v>
                </c:pt>
                <c:pt idx="2571">
                  <c:v>1144256.3799999999</c:v>
                </c:pt>
                <c:pt idx="2572">
                  <c:v>1143819.3500000001</c:v>
                </c:pt>
                <c:pt idx="2573">
                  <c:v>1143724.48</c:v>
                </c:pt>
                <c:pt idx="2574">
                  <c:v>1142499.25</c:v>
                </c:pt>
                <c:pt idx="2575">
                  <c:v>1141860.67</c:v>
                </c:pt>
                <c:pt idx="2576">
                  <c:v>1141184.6599999999</c:v>
                </c:pt>
                <c:pt idx="2577">
                  <c:v>1141019.1099999901</c:v>
                </c:pt>
                <c:pt idx="2578">
                  <c:v>1140578.1599999999</c:v>
                </c:pt>
                <c:pt idx="2579">
                  <c:v>1140501.03</c:v>
                </c:pt>
                <c:pt idx="2580">
                  <c:v>1139161.78</c:v>
                </c:pt>
                <c:pt idx="2581">
                  <c:v>1138800.32</c:v>
                </c:pt>
                <c:pt idx="2582">
                  <c:v>1138163.8600000001</c:v>
                </c:pt>
                <c:pt idx="2583">
                  <c:v>1138101.18</c:v>
                </c:pt>
                <c:pt idx="2584">
                  <c:v>1135577.6199999901</c:v>
                </c:pt>
                <c:pt idx="2585">
                  <c:v>1135340.19</c:v>
                </c:pt>
                <c:pt idx="2586">
                  <c:v>1135035.0900000001</c:v>
                </c:pt>
                <c:pt idx="2587">
                  <c:v>1134835.28</c:v>
                </c:pt>
                <c:pt idx="2588">
                  <c:v>1133913.33</c:v>
                </c:pt>
                <c:pt idx="2589">
                  <c:v>1133807.03</c:v>
                </c:pt>
                <c:pt idx="2590">
                  <c:v>1133662.33</c:v>
                </c:pt>
                <c:pt idx="2591">
                  <c:v>1132972.3999999999</c:v>
                </c:pt>
                <c:pt idx="2592">
                  <c:v>1132445.55</c:v>
                </c:pt>
                <c:pt idx="2593">
                  <c:v>1132093.1499999999</c:v>
                </c:pt>
                <c:pt idx="2594">
                  <c:v>1131732.94</c:v>
                </c:pt>
                <c:pt idx="2595">
                  <c:v>1130929.77</c:v>
                </c:pt>
                <c:pt idx="2596">
                  <c:v>1130022.99</c:v>
                </c:pt>
                <c:pt idx="2597">
                  <c:v>1129909.44</c:v>
                </c:pt>
                <c:pt idx="2598">
                  <c:v>1129540.48</c:v>
                </c:pt>
                <c:pt idx="2599">
                  <c:v>1129508.6100000001</c:v>
                </c:pt>
                <c:pt idx="2600">
                  <c:v>1129422.8600000001</c:v>
                </c:pt>
                <c:pt idx="2601">
                  <c:v>1129031.98</c:v>
                </c:pt>
                <c:pt idx="2602">
                  <c:v>1128765.71</c:v>
                </c:pt>
                <c:pt idx="2603">
                  <c:v>1128485.1000000001</c:v>
                </c:pt>
                <c:pt idx="2604">
                  <c:v>1128237.3</c:v>
                </c:pt>
                <c:pt idx="2605">
                  <c:v>1127859.69</c:v>
                </c:pt>
                <c:pt idx="2606">
                  <c:v>1127527.76</c:v>
                </c:pt>
                <c:pt idx="2607">
                  <c:v>1126986.44</c:v>
                </c:pt>
                <c:pt idx="2608">
                  <c:v>1126921.3400000001</c:v>
                </c:pt>
                <c:pt idx="2609">
                  <c:v>1126685.95</c:v>
                </c:pt>
                <c:pt idx="2610">
                  <c:v>1125329.77</c:v>
                </c:pt>
                <c:pt idx="2611">
                  <c:v>1125169.92</c:v>
                </c:pt>
                <c:pt idx="2612">
                  <c:v>1124763.74</c:v>
                </c:pt>
                <c:pt idx="2613">
                  <c:v>1124660.77</c:v>
                </c:pt>
                <c:pt idx="2614">
                  <c:v>1124625.97</c:v>
                </c:pt>
                <c:pt idx="2615">
                  <c:v>1124414.8699999901</c:v>
                </c:pt>
                <c:pt idx="2616">
                  <c:v>1124357.2</c:v>
                </c:pt>
                <c:pt idx="2617">
                  <c:v>1123566.1199999901</c:v>
                </c:pt>
                <c:pt idx="2618">
                  <c:v>1123446.51</c:v>
                </c:pt>
                <c:pt idx="2619">
                  <c:v>1123282.8500000001</c:v>
                </c:pt>
                <c:pt idx="2620">
                  <c:v>1122356.53</c:v>
                </c:pt>
                <c:pt idx="2621">
                  <c:v>1122137.93</c:v>
                </c:pt>
                <c:pt idx="2622">
                  <c:v>1122053.58</c:v>
                </c:pt>
                <c:pt idx="2623">
                  <c:v>1121934.1499999999</c:v>
                </c:pt>
                <c:pt idx="2624">
                  <c:v>1121756.43</c:v>
                </c:pt>
                <c:pt idx="2625">
                  <c:v>1121629.9099999999</c:v>
                </c:pt>
                <c:pt idx="2626">
                  <c:v>1121476.51</c:v>
                </c:pt>
                <c:pt idx="2627">
                  <c:v>1120741.1200000001</c:v>
                </c:pt>
                <c:pt idx="2628">
                  <c:v>1120619.32</c:v>
                </c:pt>
                <c:pt idx="2629">
                  <c:v>1120508.1399999999</c:v>
                </c:pt>
                <c:pt idx="2630">
                  <c:v>1120435.25</c:v>
                </c:pt>
                <c:pt idx="2631">
                  <c:v>1120172.24</c:v>
                </c:pt>
                <c:pt idx="2632">
                  <c:v>1120018.92</c:v>
                </c:pt>
                <c:pt idx="2633">
                  <c:v>1119979.98</c:v>
                </c:pt>
                <c:pt idx="2634">
                  <c:v>1119809.71</c:v>
                </c:pt>
                <c:pt idx="2635">
                  <c:v>1118321.71</c:v>
                </c:pt>
                <c:pt idx="2636">
                  <c:v>1118163.94</c:v>
                </c:pt>
                <c:pt idx="2637">
                  <c:v>1117863.33</c:v>
                </c:pt>
                <c:pt idx="2638">
                  <c:v>1117614.0900000001</c:v>
                </c:pt>
                <c:pt idx="2639">
                  <c:v>1117097.23</c:v>
                </c:pt>
                <c:pt idx="2640">
                  <c:v>1116829.23</c:v>
                </c:pt>
                <c:pt idx="2641">
                  <c:v>1116439.02</c:v>
                </c:pt>
                <c:pt idx="2642">
                  <c:v>1116295.24</c:v>
                </c:pt>
                <c:pt idx="2643">
                  <c:v>1116224.27</c:v>
                </c:pt>
                <c:pt idx="2644">
                  <c:v>1116140.29</c:v>
                </c:pt>
                <c:pt idx="2645">
                  <c:v>1115985.81</c:v>
                </c:pt>
                <c:pt idx="2646">
                  <c:v>1115518.18</c:v>
                </c:pt>
                <c:pt idx="2647">
                  <c:v>1115514.6100000001</c:v>
                </c:pt>
                <c:pt idx="2648">
                  <c:v>1115259.83</c:v>
                </c:pt>
                <c:pt idx="2649">
                  <c:v>1115240.6100000001</c:v>
                </c:pt>
                <c:pt idx="2650">
                  <c:v>1115138.51</c:v>
                </c:pt>
                <c:pt idx="2651">
                  <c:v>1114530.29</c:v>
                </c:pt>
                <c:pt idx="2652">
                  <c:v>1113208.57</c:v>
                </c:pt>
                <c:pt idx="2653">
                  <c:v>1112871.23</c:v>
                </c:pt>
                <c:pt idx="2654">
                  <c:v>1112459.22</c:v>
                </c:pt>
                <c:pt idx="2655">
                  <c:v>1112082.72</c:v>
                </c:pt>
                <c:pt idx="2656">
                  <c:v>1111797.21</c:v>
                </c:pt>
                <c:pt idx="2657">
                  <c:v>1111726.07</c:v>
                </c:pt>
                <c:pt idx="2658">
                  <c:v>1111215.72</c:v>
                </c:pt>
                <c:pt idx="2659">
                  <c:v>1111170.9099999999</c:v>
                </c:pt>
                <c:pt idx="2660">
                  <c:v>1110961.78</c:v>
                </c:pt>
                <c:pt idx="2661">
                  <c:v>1110831.31</c:v>
                </c:pt>
                <c:pt idx="2662">
                  <c:v>1110706.06</c:v>
                </c:pt>
                <c:pt idx="2663">
                  <c:v>1110482.94</c:v>
                </c:pt>
                <c:pt idx="2664">
                  <c:v>1110244.52</c:v>
                </c:pt>
                <c:pt idx="2665">
                  <c:v>1109574.1100000001</c:v>
                </c:pt>
                <c:pt idx="2666">
                  <c:v>1109216.3500000001</c:v>
                </c:pt>
                <c:pt idx="2667">
                  <c:v>1109116.48</c:v>
                </c:pt>
                <c:pt idx="2668">
                  <c:v>1108695.19</c:v>
                </c:pt>
                <c:pt idx="2669">
                  <c:v>1108686.8700000001</c:v>
                </c:pt>
                <c:pt idx="2670">
                  <c:v>1107576.55</c:v>
                </c:pt>
                <c:pt idx="2671">
                  <c:v>1107552.43</c:v>
                </c:pt>
                <c:pt idx="2672">
                  <c:v>1107432.71</c:v>
                </c:pt>
                <c:pt idx="2673">
                  <c:v>1107366.06</c:v>
                </c:pt>
                <c:pt idx="2674">
                  <c:v>1107183.5900000001</c:v>
                </c:pt>
                <c:pt idx="2675">
                  <c:v>1106884.8600000001</c:v>
                </c:pt>
                <c:pt idx="2676">
                  <c:v>1106642.6299999999</c:v>
                </c:pt>
                <c:pt idx="2677">
                  <c:v>1106577.5900000001</c:v>
                </c:pt>
                <c:pt idx="2678">
                  <c:v>1106176.83</c:v>
                </c:pt>
                <c:pt idx="2679">
                  <c:v>1105860.06</c:v>
                </c:pt>
                <c:pt idx="2680">
                  <c:v>1104283.04</c:v>
                </c:pt>
                <c:pt idx="2681">
                  <c:v>1103740.3999999999</c:v>
                </c:pt>
                <c:pt idx="2682">
                  <c:v>1102975.5900000001</c:v>
                </c:pt>
                <c:pt idx="2683">
                  <c:v>1102857.3700000001</c:v>
                </c:pt>
                <c:pt idx="2684">
                  <c:v>1102367.6499999999</c:v>
                </c:pt>
                <c:pt idx="2685">
                  <c:v>1102213.96</c:v>
                </c:pt>
                <c:pt idx="2686">
                  <c:v>1101631.3799999999</c:v>
                </c:pt>
                <c:pt idx="2687">
                  <c:v>1101458.21</c:v>
                </c:pt>
                <c:pt idx="2688">
                  <c:v>1100765.5</c:v>
                </c:pt>
                <c:pt idx="2689">
                  <c:v>1100625.06</c:v>
                </c:pt>
                <c:pt idx="2690">
                  <c:v>1100418.69</c:v>
                </c:pt>
                <c:pt idx="2691">
                  <c:v>1100046.3700000001</c:v>
                </c:pt>
                <c:pt idx="2692">
                  <c:v>1099942.3700000001</c:v>
                </c:pt>
                <c:pt idx="2693">
                  <c:v>1099714.93</c:v>
                </c:pt>
                <c:pt idx="2694">
                  <c:v>1099351.68</c:v>
                </c:pt>
                <c:pt idx="2695">
                  <c:v>1099055.6499999999</c:v>
                </c:pt>
                <c:pt idx="2696">
                  <c:v>1098286.6100000001</c:v>
                </c:pt>
                <c:pt idx="2697">
                  <c:v>1097786.1399999999</c:v>
                </c:pt>
                <c:pt idx="2698">
                  <c:v>1097009.24</c:v>
                </c:pt>
                <c:pt idx="2699">
                  <c:v>1096930.6499999999</c:v>
                </c:pt>
                <c:pt idx="2700">
                  <c:v>1096692.8799999999</c:v>
                </c:pt>
                <c:pt idx="2701">
                  <c:v>1096232.8899999999</c:v>
                </c:pt>
                <c:pt idx="2702">
                  <c:v>1095932.51</c:v>
                </c:pt>
                <c:pt idx="2703">
                  <c:v>1095889.22</c:v>
                </c:pt>
                <c:pt idx="2704">
                  <c:v>1095549.01</c:v>
                </c:pt>
                <c:pt idx="2705">
                  <c:v>1095504.26</c:v>
                </c:pt>
                <c:pt idx="2706">
                  <c:v>1095433.6499999999</c:v>
                </c:pt>
                <c:pt idx="2707">
                  <c:v>1095091.53</c:v>
                </c:pt>
                <c:pt idx="2708">
                  <c:v>1095058.57</c:v>
                </c:pt>
                <c:pt idx="2709">
                  <c:v>1095022.33</c:v>
                </c:pt>
                <c:pt idx="2710">
                  <c:v>1094422.69</c:v>
                </c:pt>
                <c:pt idx="2711">
                  <c:v>1094058.68</c:v>
                </c:pt>
                <c:pt idx="2712">
                  <c:v>1093319.3699999901</c:v>
                </c:pt>
                <c:pt idx="2713">
                  <c:v>1092704.0900000001</c:v>
                </c:pt>
                <c:pt idx="2714">
                  <c:v>1092654.26</c:v>
                </c:pt>
                <c:pt idx="2715">
                  <c:v>1092616.49</c:v>
                </c:pt>
                <c:pt idx="2716">
                  <c:v>1092204.79</c:v>
                </c:pt>
                <c:pt idx="2717">
                  <c:v>1091822.72</c:v>
                </c:pt>
                <c:pt idx="2718">
                  <c:v>1091020.3699999901</c:v>
                </c:pt>
                <c:pt idx="2719">
                  <c:v>1090915.0900000001</c:v>
                </c:pt>
                <c:pt idx="2720">
                  <c:v>1090587.5</c:v>
                </c:pt>
                <c:pt idx="2721">
                  <c:v>1090558.57</c:v>
                </c:pt>
                <c:pt idx="2722">
                  <c:v>1089534.81</c:v>
                </c:pt>
                <c:pt idx="2723">
                  <c:v>1088943.98</c:v>
                </c:pt>
                <c:pt idx="2724">
                  <c:v>1088498.52</c:v>
                </c:pt>
                <c:pt idx="2725">
                  <c:v>1088446.58</c:v>
                </c:pt>
                <c:pt idx="2726">
                  <c:v>1088248.3999999999</c:v>
                </c:pt>
                <c:pt idx="2727">
                  <c:v>1088025.8</c:v>
                </c:pt>
                <c:pt idx="2728">
                  <c:v>1087644.5</c:v>
                </c:pt>
                <c:pt idx="2729">
                  <c:v>1087616.19</c:v>
                </c:pt>
                <c:pt idx="2730">
                  <c:v>1087578.78</c:v>
                </c:pt>
                <c:pt idx="2731">
                  <c:v>1087509.97</c:v>
                </c:pt>
                <c:pt idx="2732">
                  <c:v>1087051.26</c:v>
                </c:pt>
                <c:pt idx="2733">
                  <c:v>1086665.3999999999</c:v>
                </c:pt>
                <c:pt idx="2734">
                  <c:v>1086533.18</c:v>
                </c:pt>
                <c:pt idx="2735">
                  <c:v>1086421.57</c:v>
                </c:pt>
                <c:pt idx="2736">
                  <c:v>1086231.47</c:v>
                </c:pt>
                <c:pt idx="2737">
                  <c:v>1085483.44</c:v>
                </c:pt>
                <c:pt idx="2738">
                  <c:v>1085248.21</c:v>
                </c:pt>
                <c:pt idx="2739">
                  <c:v>1084894.47</c:v>
                </c:pt>
                <c:pt idx="2740">
                  <c:v>1084722.78</c:v>
                </c:pt>
                <c:pt idx="2741">
                  <c:v>1084487.55</c:v>
                </c:pt>
                <c:pt idx="2742">
                  <c:v>1084243.9099999999</c:v>
                </c:pt>
                <c:pt idx="2743">
                  <c:v>1083811.19</c:v>
                </c:pt>
                <c:pt idx="2744">
                  <c:v>1083657.6099999901</c:v>
                </c:pt>
                <c:pt idx="2745">
                  <c:v>1083550.6399999999</c:v>
                </c:pt>
                <c:pt idx="2746">
                  <c:v>1083089.1100000001</c:v>
                </c:pt>
                <c:pt idx="2747">
                  <c:v>1082763.27</c:v>
                </c:pt>
                <c:pt idx="2748">
                  <c:v>1082559.06</c:v>
                </c:pt>
                <c:pt idx="2749">
                  <c:v>1082158.21</c:v>
                </c:pt>
                <c:pt idx="2750">
                  <c:v>1081874.03</c:v>
                </c:pt>
                <c:pt idx="2751">
                  <c:v>1081420.96</c:v>
                </c:pt>
                <c:pt idx="2752">
                  <c:v>1081322.1200000001</c:v>
                </c:pt>
                <c:pt idx="2753">
                  <c:v>1081005.6399999999</c:v>
                </c:pt>
                <c:pt idx="2754">
                  <c:v>1080363.68</c:v>
                </c:pt>
                <c:pt idx="2755">
                  <c:v>1080012.04</c:v>
                </c:pt>
                <c:pt idx="2756">
                  <c:v>1079931.6299999999</c:v>
                </c:pt>
                <c:pt idx="2757">
                  <c:v>1079669.1100000001</c:v>
                </c:pt>
                <c:pt idx="2758">
                  <c:v>1079407.25</c:v>
                </c:pt>
                <c:pt idx="2759">
                  <c:v>1079386.8799999999</c:v>
                </c:pt>
                <c:pt idx="2760">
                  <c:v>1079330.48</c:v>
                </c:pt>
                <c:pt idx="2761">
                  <c:v>1078916.32</c:v>
                </c:pt>
                <c:pt idx="2762">
                  <c:v>1078900.44</c:v>
                </c:pt>
                <c:pt idx="2763">
                  <c:v>1078557.6199999901</c:v>
                </c:pt>
                <c:pt idx="2764">
                  <c:v>1078455.48</c:v>
                </c:pt>
                <c:pt idx="2765">
                  <c:v>1078348.9099999999</c:v>
                </c:pt>
                <c:pt idx="2766">
                  <c:v>1078182.18</c:v>
                </c:pt>
                <c:pt idx="2767">
                  <c:v>1077640.1299999999</c:v>
                </c:pt>
                <c:pt idx="2768">
                  <c:v>1077491.68</c:v>
                </c:pt>
                <c:pt idx="2769">
                  <c:v>1077253.67</c:v>
                </c:pt>
                <c:pt idx="2770">
                  <c:v>1077018.27</c:v>
                </c:pt>
                <c:pt idx="2771">
                  <c:v>1076021.58</c:v>
                </c:pt>
                <c:pt idx="2772">
                  <c:v>1075932.3899999999</c:v>
                </c:pt>
                <c:pt idx="2773">
                  <c:v>1075687.74</c:v>
                </c:pt>
                <c:pt idx="2774">
                  <c:v>1075656.3400000001</c:v>
                </c:pt>
                <c:pt idx="2775">
                  <c:v>1074535.8799999999</c:v>
                </c:pt>
                <c:pt idx="2776">
                  <c:v>1074479.73</c:v>
                </c:pt>
                <c:pt idx="2777">
                  <c:v>1074079.95</c:v>
                </c:pt>
                <c:pt idx="2778">
                  <c:v>1073862.5900000001</c:v>
                </c:pt>
                <c:pt idx="2779">
                  <c:v>1073433.69</c:v>
                </c:pt>
                <c:pt idx="2780">
                  <c:v>1072511.58</c:v>
                </c:pt>
                <c:pt idx="2781">
                  <c:v>1071598.3600000001</c:v>
                </c:pt>
                <c:pt idx="2782">
                  <c:v>1071383.1000000001</c:v>
                </c:pt>
                <c:pt idx="2783">
                  <c:v>1071040.22</c:v>
                </c:pt>
                <c:pt idx="2784">
                  <c:v>1070457.8</c:v>
                </c:pt>
                <c:pt idx="2785">
                  <c:v>1070389.98</c:v>
                </c:pt>
                <c:pt idx="2786">
                  <c:v>1070119.0900000001</c:v>
                </c:pt>
                <c:pt idx="2787">
                  <c:v>1069851.5900000001</c:v>
                </c:pt>
                <c:pt idx="2788">
                  <c:v>1069710.97</c:v>
                </c:pt>
                <c:pt idx="2789">
                  <c:v>1069533.17</c:v>
                </c:pt>
                <c:pt idx="2790">
                  <c:v>1069112</c:v>
                </c:pt>
                <c:pt idx="2791">
                  <c:v>1069061.6299999999</c:v>
                </c:pt>
                <c:pt idx="2792">
                  <c:v>1068719.22</c:v>
                </c:pt>
                <c:pt idx="2793">
                  <c:v>1068346.76</c:v>
                </c:pt>
                <c:pt idx="2794">
                  <c:v>1068292.56</c:v>
                </c:pt>
                <c:pt idx="2795">
                  <c:v>1068157.45</c:v>
                </c:pt>
                <c:pt idx="2796">
                  <c:v>1067754.06</c:v>
                </c:pt>
                <c:pt idx="2797">
                  <c:v>1067432.1000000001</c:v>
                </c:pt>
                <c:pt idx="2798">
                  <c:v>1067340.74</c:v>
                </c:pt>
                <c:pt idx="2799">
                  <c:v>1067310.74</c:v>
                </c:pt>
                <c:pt idx="2800">
                  <c:v>1066799.31</c:v>
                </c:pt>
                <c:pt idx="2801">
                  <c:v>1066566.74</c:v>
                </c:pt>
                <c:pt idx="2802">
                  <c:v>1066478.1000000001</c:v>
                </c:pt>
                <c:pt idx="2803">
                  <c:v>1065429.8500000001</c:v>
                </c:pt>
                <c:pt idx="2804">
                  <c:v>1065354.05</c:v>
                </c:pt>
                <c:pt idx="2805">
                  <c:v>1065217.67</c:v>
                </c:pt>
                <c:pt idx="2806">
                  <c:v>1065108.6399999999</c:v>
                </c:pt>
                <c:pt idx="2807">
                  <c:v>1064617.6199999901</c:v>
                </c:pt>
                <c:pt idx="2808">
                  <c:v>1063960.1099999901</c:v>
                </c:pt>
                <c:pt idx="2809">
                  <c:v>1063818.2</c:v>
                </c:pt>
                <c:pt idx="2810">
                  <c:v>1063592.49</c:v>
                </c:pt>
                <c:pt idx="2811">
                  <c:v>1063310.6200000001</c:v>
                </c:pt>
                <c:pt idx="2812">
                  <c:v>1063149.78</c:v>
                </c:pt>
                <c:pt idx="2813">
                  <c:v>1063056.21</c:v>
                </c:pt>
                <c:pt idx="2814">
                  <c:v>1062629.3</c:v>
                </c:pt>
                <c:pt idx="2815">
                  <c:v>1062548.73</c:v>
                </c:pt>
                <c:pt idx="2816">
                  <c:v>1061943.49</c:v>
                </c:pt>
                <c:pt idx="2817">
                  <c:v>1061258.07</c:v>
                </c:pt>
                <c:pt idx="2818">
                  <c:v>1061237.72</c:v>
                </c:pt>
                <c:pt idx="2819">
                  <c:v>1061134.3699999901</c:v>
                </c:pt>
                <c:pt idx="2820">
                  <c:v>1061089.56</c:v>
                </c:pt>
                <c:pt idx="2821">
                  <c:v>1060964.75</c:v>
                </c:pt>
                <c:pt idx="2822">
                  <c:v>1060877.3</c:v>
                </c:pt>
                <c:pt idx="2823">
                  <c:v>1060770.1100000001</c:v>
                </c:pt>
                <c:pt idx="2824">
                  <c:v>1060449.42</c:v>
                </c:pt>
                <c:pt idx="2825">
                  <c:v>1060434.6299999999</c:v>
                </c:pt>
                <c:pt idx="2826">
                  <c:v>1059781.78</c:v>
                </c:pt>
                <c:pt idx="2827">
                  <c:v>1059715.27</c:v>
                </c:pt>
                <c:pt idx="2828">
                  <c:v>1059676.6200000001</c:v>
                </c:pt>
                <c:pt idx="2829">
                  <c:v>1058767.95</c:v>
                </c:pt>
                <c:pt idx="2830">
                  <c:v>1058250.9099999999</c:v>
                </c:pt>
                <c:pt idx="2831">
                  <c:v>1057425.83</c:v>
                </c:pt>
                <c:pt idx="2832">
                  <c:v>1057295.8700000001</c:v>
                </c:pt>
                <c:pt idx="2833">
                  <c:v>1057290.4099999999</c:v>
                </c:pt>
                <c:pt idx="2834">
                  <c:v>1056992.18</c:v>
                </c:pt>
                <c:pt idx="2835">
                  <c:v>1056485.98</c:v>
                </c:pt>
                <c:pt idx="2836">
                  <c:v>1056282.9099999999</c:v>
                </c:pt>
                <c:pt idx="2837">
                  <c:v>1055841.24</c:v>
                </c:pt>
                <c:pt idx="2838">
                  <c:v>1054754.67</c:v>
                </c:pt>
                <c:pt idx="2839">
                  <c:v>1054454.3999999999</c:v>
                </c:pt>
                <c:pt idx="2840">
                  <c:v>1053881.78</c:v>
                </c:pt>
                <c:pt idx="2841">
                  <c:v>1053495.51</c:v>
                </c:pt>
                <c:pt idx="2842">
                  <c:v>1053247.1000000001</c:v>
                </c:pt>
                <c:pt idx="2843">
                  <c:v>1052974.8</c:v>
                </c:pt>
                <c:pt idx="2844">
                  <c:v>1052895.25</c:v>
                </c:pt>
                <c:pt idx="2845">
                  <c:v>1052609.1599999999</c:v>
                </c:pt>
                <c:pt idx="2846">
                  <c:v>1052429.03</c:v>
                </c:pt>
                <c:pt idx="2847">
                  <c:v>1052120.43</c:v>
                </c:pt>
                <c:pt idx="2848">
                  <c:v>1052066.58</c:v>
                </c:pt>
                <c:pt idx="2849">
                  <c:v>1052051.45</c:v>
                </c:pt>
                <c:pt idx="2850">
                  <c:v>1052034.74</c:v>
                </c:pt>
                <c:pt idx="2851">
                  <c:v>1051948.95</c:v>
                </c:pt>
                <c:pt idx="2852">
                  <c:v>1051944.79</c:v>
                </c:pt>
                <c:pt idx="2853">
                  <c:v>1051864.6000000001</c:v>
                </c:pt>
                <c:pt idx="2854">
                  <c:v>1051740.29</c:v>
                </c:pt>
                <c:pt idx="2855">
                  <c:v>1051518.45</c:v>
                </c:pt>
                <c:pt idx="2856">
                  <c:v>1051190.44</c:v>
                </c:pt>
                <c:pt idx="2857">
                  <c:v>1051121.02</c:v>
                </c:pt>
                <c:pt idx="2858">
                  <c:v>1051116.95</c:v>
                </c:pt>
                <c:pt idx="2859">
                  <c:v>1050027.8899999999</c:v>
                </c:pt>
                <c:pt idx="2860">
                  <c:v>1049772.04</c:v>
                </c:pt>
                <c:pt idx="2861">
                  <c:v>1049625.8999999999</c:v>
                </c:pt>
                <c:pt idx="2862">
                  <c:v>1049409.3</c:v>
                </c:pt>
                <c:pt idx="2863">
                  <c:v>1049372.3799999999</c:v>
                </c:pt>
                <c:pt idx="2864">
                  <c:v>1049362.33</c:v>
                </c:pt>
                <c:pt idx="2865">
                  <c:v>1048802.6200000001</c:v>
                </c:pt>
                <c:pt idx="2866">
                  <c:v>1048709.74</c:v>
                </c:pt>
                <c:pt idx="2867">
                  <c:v>1048617.17</c:v>
                </c:pt>
                <c:pt idx="2868">
                  <c:v>1048212.62</c:v>
                </c:pt>
                <c:pt idx="2869">
                  <c:v>1048134.24</c:v>
                </c:pt>
                <c:pt idx="2870">
                  <c:v>1048101.39</c:v>
                </c:pt>
                <c:pt idx="2871">
                  <c:v>1047707.59</c:v>
                </c:pt>
                <c:pt idx="2872">
                  <c:v>1047658.09</c:v>
                </c:pt>
                <c:pt idx="2873">
                  <c:v>1047463.42999999</c:v>
                </c:pt>
                <c:pt idx="2874">
                  <c:v>1047444.59</c:v>
                </c:pt>
                <c:pt idx="2875">
                  <c:v>1047178.91</c:v>
                </c:pt>
                <c:pt idx="2876">
                  <c:v>1046816.59</c:v>
                </c:pt>
                <c:pt idx="2877">
                  <c:v>1046815.7</c:v>
                </c:pt>
                <c:pt idx="2878">
                  <c:v>1046416.17</c:v>
                </c:pt>
                <c:pt idx="2879">
                  <c:v>1046203.72</c:v>
                </c:pt>
                <c:pt idx="2880">
                  <c:v>1046117.17</c:v>
                </c:pt>
                <c:pt idx="2881">
                  <c:v>1045859.39</c:v>
                </c:pt>
                <c:pt idx="2882">
                  <c:v>1045722.37</c:v>
                </c:pt>
                <c:pt idx="2883">
                  <c:v>1045425.34</c:v>
                </c:pt>
                <c:pt idx="2884">
                  <c:v>1045124.88</c:v>
                </c:pt>
                <c:pt idx="2885">
                  <c:v>1044639.69</c:v>
                </c:pt>
                <c:pt idx="2886">
                  <c:v>1044082.89</c:v>
                </c:pt>
                <c:pt idx="2887">
                  <c:v>1043962.36</c:v>
                </c:pt>
                <c:pt idx="2888">
                  <c:v>1043698.64</c:v>
                </c:pt>
                <c:pt idx="2889">
                  <c:v>1043388.79</c:v>
                </c:pt>
                <c:pt idx="2890">
                  <c:v>1043240.27</c:v>
                </c:pt>
                <c:pt idx="2891">
                  <c:v>1042543.22</c:v>
                </c:pt>
                <c:pt idx="2892">
                  <c:v>1042454.61</c:v>
                </c:pt>
                <c:pt idx="2893">
                  <c:v>1042226.29999999</c:v>
                </c:pt>
                <c:pt idx="2894">
                  <c:v>1042043.55</c:v>
                </c:pt>
                <c:pt idx="2895">
                  <c:v>1041426.13</c:v>
                </c:pt>
                <c:pt idx="2896">
                  <c:v>1041238.87</c:v>
                </c:pt>
                <c:pt idx="2897">
                  <c:v>1040143.14</c:v>
                </c:pt>
                <c:pt idx="2898">
                  <c:v>1038576.54</c:v>
                </c:pt>
                <c:pt idx="2899">
                  <c:v>1037861.11</c:v>
                </c:pt>
                <c:pt idx="2900">
                  <c:v>1037687.07</c:v>
                </c:pt>
                <c:pt idx="2901">
                  <c:v>1037549.71</c:v>
                </c:pt>
                <c:pt idx="2902">
                  <c:v>1037476.38</c:v>
                </c:pt>
                <c:pt idx="2903">
                  <c:v>1037464.27</c:v>
                </c:pt>
                <c:pt idx="2904">
                  <c:v>1034448.07</c:v>
                </c:pt>
                <c:pt idx="2905">
                  <c:v>1034153.21</c:v>
                </c:pt>
                <c:pt idx="2906">
                  <c:v>1033719.5</c:v>
                </c:pt>
                <c:pt idx="2907">
                  <c:v>1033552.18</c:v>
                </c:pt>
                <c:pt idx="2908">
                  <c:v>1033543.56</c:v>
                </c:pt>
                <c:pt idx="2909">
                  <c:v>1033173.9</c:v>
                </c:pt>
                <c:pt idx="2910">
                  <c:v>1033017.37</c:v>
                </c:pt>
                <c:pt idx="2911">
                  <c:v>1032908.23</c:v>
                </c:pt>
                <c:pt idx="2912">
                  <c:v>1032076.06</c:v>
                </c:pt>
                <c:pt idx="2913">
                  <c:v>1031745.14</c:v>
                </c:pt>
                <c:pt idx="2914">
                  <c:v>1031451.35</c:v>
                </c:pt>
                <c:pt idx="2915">
                  <c:v>1031139.3</c:v>
                </c:pt>
                <c:pt idx="2916">
                  <c:v>1029849.2</c:v>
                </c:pt>
                <c:pt idx="2917">
                  <c:v>1029618.1</c:v>
                </c:pt>
                <c:pt idx="2918">
                  <c:v>1029248.22</c:v>
                </c:pt>
                <c:pt idx="2919">
                  <c:v>1028635.39</c:v>
                </c:pt>
                <c:pt idx="2920">
                  <c:v>1028569.01</c:v>
                </c:pt>
                <c:pt idx="2921">
                  <c:v>1028221.51</c:v>
                </c:pt>
                <c:pt idx="2922">
                  <c:v>1028151.72</c:v>
                </c:pt>
                <c:pt idx="2923">
                  <c:v>1027584.51</c:v>
                </c:pt>
                <c:pt idx="2924">
                  <c:v>1026439.93</c:v>
                </c:pt>
                <c:pt idx="2925">
                  <c:v>1025813.8</c:v>
                </c:pt>
                <c:pt idx="2926">
                  <c:v>1025766.27</c:v>
                </c:pt>
                <c:pt idx="2927">
                  <c:v>1025382.22</c:v>
                </c:pt>
                <c:pt idx="2928">
                  <c:v>1024784.92</c:v>
                </c:pt>
                <c:pt idx="2929">
                  <c:v>1024778.23</c:v>
                </c:pt>
                <c:pt idx="2930">
                  <c:v>1023997.71</c:v>
                </c:pt>
                <c:pt idx="2931">
                  <c:v>1022704.2</c:v>
                </c:pt>
                <c:pt idx="2932">
                  <c:v>1022571.25</c:v>
                </c:pt>
                <c:pt idx="2933">
                  <c:v>1022293.81</c:v>
                </c:pt>
                <c:pt idx="2934">
                  <c:v>1022274.42</c:v>
                </c:pt>
                <c:pt idx="2935">
                  <c:v>1022018.43</c:v>
                </c:pt>
                <c:pt idx="2936">
                  <c:v>1021768.11</c:v>
                </c:pt>
                <c:pt idx="2937">
                  <c:v>1021569.1</c:v>
                </c:pt>
                <c:pt idx="2938">
                  <c:v>1021534.7</c:v>
                </c:pt>
                <c:pt idx="2939">
                  <c:v>1021400.42</c:v>
                </c:pt>
                <c:pt idx="2940">
                  <c:v>1021391.99</c:v>
                </c:pt>
                <c:pt idx="2941">
                  <c:v>1021158.28</c:v>
                </c:pt>
                <c:pt idx="2942">
                  <c:v>1020669.56</c:v>
                </c:pt>
                <c:pt idx="2943">
                  <c:v>1020486.04999999</c:v>
                </c:pt>
                <c:pt idx="2944">
                  <c:v>1019741.1</c:v>
                </c:pt>
                <c:pt idx="2945">
                  <c:v>1019555.51</c:v>
                </c:pt>
                <c:pt idx="2946">
                  <c:v>1018541.3</c:v>
                </c:pt>
                <c:pt idx="2947">
                  <c:v>1017867.8</c:v>
                </c:pt>
                <c:pt idx="2948">
                  <c:v>1017593.47</c:v>
                </c:pt>
                <c:pt idx="2949">
                  <c:v>1017050.65</c:v>
                </c:pt>
                <c:pt idx="2950">
                  <c:v>1017045.44</c:v>
                </c:pt>
                <c:pt idx="2951">
                  <c:v>1016756.1</c:v>
                </c:pt>
                <c:pt idx="2952">
                  <c:v>1016752.55</c:v>
                </c:pt>
                <c:pt idx="2953">
                  <c:v>1016637.39</c:v>
                </c:pt>
                <c:pt idx="2954">
                  <c:v>1016143.64</c:v>
                </c:pt>
                <c:pt idx="2955">
                  <c:v>1016039.71</c:v>
                </c:pt>
                <c:pt idx="2956">
                  <c:v>1016019.47</c:v>
                </c:pt>
                <c:pt idx="2957">
                  <c:v>1015853.03</c:v>
                </c:pt>
                <c:pt idx="2958">
                  <c:v>1015737.61</c:v>
                </c:pt>
                <c:pt idx="2959">
                  <c:v>1015684.09</c:v>
                </c:pt>
                <c:pt idx="2960">
                  <c:v>1015654.6</c:v>
                </c:pt>
                <c:pt idx="2961">
                  <c:v>1015196.46</c:v>
                </c:pt>
                <c:pt idx="2962">
                  <c:v>1015051.62</c:v>
                </c:pt>
                <c:pt idx="2963">
                  <c:v>1014898.78</c:v>
                </c:pt>
                <c:pt idx="2964">
                  <c:v>1014218.8</c:v>
                </c:pt>
                <c:pt idx="2965">
                  <c:v>1013820.86</c:v>
                </c:pt>
                <c:pt idx="2966">
                  <c:v>1012584.2</c:v>
                </c:pt>
                <c:pt idx="2967">
                  <c:v>1012498.49</c:v>
                </c:pt>
                <c:pt idx="2968">
                  <c:v>1012077</c:v>
                </c:pt>
                <c:pt idx="2969">
                  <c:v>1011938.29</c:v>
                </c:pt>
                <c:pt idx="2970">
                  <c:v>1011822.3</c:v>
                </c:pt>
                <c:pt idx="2971">
                  <c:v>1011321.17999999</c:v>
                </c:pt>
                <c:pt idx="2972">
                  <c:v>1011201.12</c:v>
                </c:pt>
                <c:pt idx="2973">
                  <c:v>1010711.08</c:v>
                </c:pt>
                <c:pt idx="2974">
                  <c:v>1010562.49</c:v>
                </c:pt>
                <c:pt idx="2975">
                  <c:v>1010326.14</c:v>
                </c:pt>
                <c:pt idx="2976">
                  <c:v>1009911.4</c:v>
                </c:pt>
                <c:pt idx="2977">
                  <c:v>1009797.06</c:v>
                </c:pt>
                <c:pt idx="2978">
                  <c:v>1009736.01</c:v>
                </c:pt>
                <c:pt idx="2979">
                  <c:v>1009215.37</c:v>
                </c:pt>
                <c:pt idx="2980">
                  <c:v>1009206.33</c:v>
                </c:pt>
                <c:pt idx="2981">
                  <c:v>1009121.2</c:v>
                </c:pt>
                <c:pt idx="2982">
                  <c:v>1008557.04</c:v>
                </c:pt>
                <c:pt idx="2983">
                  <c:v>1008483.07</c:v>
                </c:pt>
                <c:pt idx="2984">
                  <c:v>1008035.67999999</c:v>
                </c:pt>
                <c:pt idx="2985">
                  <c:v>1007906.43</c:v>
                </c:pt>
                <c:pt idx="2986">
                  <c:v>1007579.44</c:v>
                </c:pt>
                <c:pt idx="2987">
                  <c:v>1007574.67</c:v>
                </c:pt>
                <c:pt idx="2988">
                  <c:v>1007385.36</c:v>
                </c:pt>
                <c:pt idx="2989">
                  <c:v>1007257.83</c:v>
                </c:pt>
                <c:pt idx="2990">
                  <c:v>1006890.89</c:v>
                </c:pt>
                <c:pt idx="2991">
                  <c:v>1006888.16</c:v>
                </c:pt>
                <c:pt idx="2992">
                  <c:v>1006642.69</c:v>
                </c:pt>
                <c:pt idx="2993">
                  <c:v>1006486.96</c:v>
                </c:pt>
                <c:pt idx="2994">
                  <c:v>1005983.38</c:v>
                </c:pt>
                <c:pt idx="2995">
                  <c:v>1005669.58</c:v>
                </c:pt>
                <c:pt idx="2996">
                  <c:v>1005533.49</c:v>
                </c:pt>
                <c:pt idx="2997">
                  <c:v>1005450.74</c:v>
                </c:pt>
                <c:pt idx="2998">
                  <c:v>1005360.5</c:v>
                </c:pt>
                <c:pt idx="2999">
                  <c:v>1005324.28</c:v>
                </c:pt>
                <c:pt idx="3000">
                  <c:v>1005083.30999999</c:v>
                </c:pt>
                <c:pt idx="3001">
                  <c:v>1005003.12</c:v>
                </c:pt>
                <c:pt idx="3002">
                  <c:v>1004749.41</c:v>
                </c:pt>
                <c:pt idx="3003">
                  <c:v>1004730.69</c:v>
                </c:pt>
                <c:pt idx="3004">
                  <c:v>1004523.59</c:v>
                </c:pt>
                <c:pt idx="3005">
                  <c:v>1004516.46</c:v>
                </c:pt>
                <c:pt idx="3006">
                  <c:v>1004434.54</c:v>
                </c:pt>
                <c:pt idx="3007">
                  <c:v>1004252.38</c:v>
                </c:pt>
                <c:pt idx="3008">
                  <c:v>1004137.09</c:v>
                </c:pt>
                <c:pt idx="3009">
                  <c:v>1004117.84</c:v>
                </c:pt>
                <c:pt idx="3010">
                  <c:v>1003202.66</c:v>
                </c:pt>
                <c:pt idx="3011">
                  <c:v>1002869.07</c:v>
                </c:pt>
                <c:pt idx="3012">
                  <c:v>1002811.39</c:v>
                </c:pt>
                <c:pt idx="3013">
                  <c:v>1002733.25</c:v>
                </c:pt>
                <c:pt idx="3014">
                  <c:v>1002364.34</c:v>
                </c:pt>
                <c:pt idx="3015">
                  <c:v>1001943.8</c:v>
                </c:pt>
                <c:pt idx="3016">
                  <c:v>1001790.16</c:v>
                </c:pt>
                <c:pt idx="3017">
                  <c:v>1001558.74</c:v>
                </c:pt>
                <c:pt idx="3018">
                  <c:v>1001512.21</c:v>
                </c:pt>
                <c:pt idx="3019">
                  <c:v>1001286.67</c:v>
                </c:pt>
                <c:pt idx="3020">
                  <c:v>1001069.52</c:v>
                </c:pt>
                <c:pt idx="3021">
                  <c:v>1000968.67</c:v>
                </c:pt>
                <c:pt idx="3022">
                  <c:v>1000582.06</c:v>
                </c:pt>
                <c:pt idx="3023">
                  <c:v>1000342.87</c:v>
                </c:pt>
                <c:pt idx="3024">
                  <c:v>1000285.1</c:v>
                </c:pt>
                <c:pt idx="3025">
                  <c:v>999785.48</c:v>
                </c:pt>
                <c:pt idx="3026">
                  <c:v>999511.29</c:v>
                </c:pt>
                <c:pt idx="3027">
                  <c:v>999348.55</c:v>
                </c:pt>
                <c:pt idx="3028">
                  <c:v>999298.43</c:v>
                </c:pt>
                <c:pt idx="3029">
                  <c:v>998672.85</c:v>
                </c:pt>
                <c:pt idx="3030">
                  <c:v>998443.5</c:v>
                </c:pt>
                <c:pt idx="3031">
                  <c:v>998362.05</c:v>
                </c:pt>
                <c:pt idx="3032">
                  <c:v>997998.21</c:v>
                </c:pt>
                <c:pt idx="3033">
                  <c:v>997875.41</c:v>
                </c:pt>
                <c:pt idx="3034">
                  <c:v>997690.1</c:v>
                </c:pt>
                <c:pt idx="3035">
                  <c:v>997502.47</c:v>
                </c:pt>
                <c:pt idx="3036">
                  <c:v>997474.93</c:v>
                </c:pt>
                <c:pt idx="3037">
                  <c:v>997353.15</c:v>
                </c:pt>
                <c:pt idx="3038">
                  <c:v>997282.75</c:v>
                </c:pt>
                <c:pt idx="3039">
                  <c:v>996937.95</c:v>
                </c:pt>
                <c:pt idx="3040">
                  <c:v>996723.58</c:v>
                </c:pt>
                <c:pt idx="3041">
                  <c:v>996628.8</c:v>
                </c:pt>
                <c:pt idx="3042">
                  <c:v>996147.39</c:v>
                </c:pt>
                <c:pt idx="3043">
                  <c:v>994966.1</c:v>
                </c:pt>
                <c:pt idx="3044">
                  <c:v>994801.4</c:v>
                </c:pt>
                <c:pt idx="3045">
                  <c:v>994611.03</c:v>
                </c:pt>
                <c:pt idx="3046">
                  <c:v>994610.99</c:v>
                </c:pt>
                <c:pt idx="3047">
                  <c:v>993833.44</c:v>
                </c:pt>
                <c:pt idx="3048">
                  <c:v>993436.67</c:v>
                </c:pt>
                <c:pt idx="3049">
                  <c:v>993311.59</c:v>
                </c:pt>
                <c:pt idx="3050">
                  <c:v>993172.98</c:v>
                </c:pt>
                <c:pt idx="3051">
                  <c:v>993102.4</c:v>
                </c:pt>
                <c:pt idx="3052">
                  <c:v>992800.929999999</c:v>
                </c:pt>
                <c:pt idx="3053">
                  <c:v>992774.4</c:v>
                </c:pt>
                <c:pt idx="3054">
                  <c:v>991969.37</c:v>
                </c:pt>
                <c:pt idx="3055">
                  <c:v>991942.73</c:v>
                </c:pt>
                <c:pt idx="3056">
                  <c:v>991876.2</c:v>
                </c:pt>
                <c:pt idx="3057">
                  <c:v>991599.78</c:v>
                </c:pt>
                <c:pt idx="3058">
                  <c:v>991514.21</c:v>
                </c:pt>
                <c:pt idx="3059">
                  <c:v>991346.46</c:v>
                </c:pt>
                <c:pt idx="3060">
                  <c:v>991127.01</c:v>
                </c:pt>
                <c:pt idx="3061">
                  <c:v>991104.4</c:v>
                </c:pt>
                <c:pt idx="3062">
                  <c:v>991054.49</c:v>
                </c:pt>
                <c:pt idx="3063">
                  <c:v>990951.77</c:v>
                </c:pt>
                <c:pt idx="3064">
                  <c:v>990926.38</c:v>
                </c:pt>
                <c:pt idx="3065">
                  <c:v>990263.7</c:v>
                </c:pt>
                <c:pt idx="3066">
                  <c:v>990152.28</c:v>
                </c:pt>
                <c:pt idx="3067">
                  <c:v>988950.75</c:v>
                </c:pt>
                <c:pt idx="3068">
                  <c:v>988764.84</c:v>
                </c:pt>
                <c:pt idx="3069">
                  <c:v>988742.08</c:v>
                </c:pt>
                <c:pt idx="3070">
                  <c:v>988712.52</c:v>
                </c:pt>
                <c:pt idx="3071">
                  <c:v>988467.61</c:v>
                </c:pt>
                <c:pt idx="3072">
                  <c:v>988392.99</c:v>
                </c:pt>
                <c:pt idx="3073">
                  <c:v>988157.72</c:v>
                </c:pt>
                <c:pt idx="3074">
                  <c:v>987990.24</c:v>
                </c:pt>
                <c:pt idx="3075">
                  <c:v>987886.07999999996</c:v>
                </c:pt>
                <c:pt idx="3076">
                  <c:v>987435.35</c:v>
                </c:pt>
                <c:pt idx="3077">
                  <c:v>987353.65</c:v>
                </c:pt>
                <c:pt idx="3078">
                  <c:v>987264.67</c:v>
                </c:pt>
                <c:pt idx="3079">
                  <c:v>986922.62</c:v>
                </c:pt>
                <c:pt idx="3080">
                  <c:v>986765.01</c:v>
                </c:pt>
                <c:pt idx="3081">
                  <c:v>986612.02</c:v>
                </c:pt>
                <c:pt idx="3082">
                  <c:v>986601.46</c:v>
                </c:pt>
                <c:pt idx="3083">
                  <c:v>986504.93</c:v>
                </c:pt>
                <c:pt idx="3084">
                  <c:v>986192.23</c:v>
                </c:pt>
                <c:pt idx="3085">
                  <c:v>986131.94</c:v>
                </c:pt>
                <c:pt idx="3086">
                  <c:v>985896.44</c:v>
                </c:pt>
                <c:pt idx="3087">
                  <c:v>985803.78</c:v>
                </c:pt>
                <c:pt idx="3088">
                  <c:v>985229.80999999901</c:v>
                </c:pt>
                <c:pt idx="3089">
                  <c:v>985152.94</c:v>
                </c:pt>
                <c:pt idx="3090">
                  <c:v>984881.59</c:v>
                </c:pt>
                <c:pt idx="3091">
                  <c:v>984842.79</c:v>
                </c:pt>
                <c:pt idx="3092">
                  <c:v>984689.9</c:v>
                </c:pt>
                <c:pt idx="3093">
                  <c:v>984336.04</c:v>
                </c:pt>
                <c:pt idx="3094">
                  <c:v>983969.23</c:v>
                </c:pt>
                <c:pt idx="3095">
                  <c:v>983825.15</c:v>
                </c:pt>
                <c:pt idx="3096">
                  <c:v>983232.96</c:v>
                </c:pt>
                <c:pt idx="3097">
                  <c:v>982661.14</c:v>
                </c:pt>
                <c:pt idx="3098">
                  <c:v>982598.88</c:v>
                </c:pt>
                <c:pt idx="3099">
                  <c:v>982523.26</c:v>
                </c:pt>
                <c:pt idx="3100">
                  <c:v>982345.51</c:v>
                </c:pt>
                <c:pt idx="3101">
                  <c:v>982322.24</c:v>
                </c:pt>
                <c:pt idx="3102">
                  <c:v>982165.92</c:v>
                </c:pt>
                <c:pt idx="3103">
                  <c:v>981978.02</c:v>
                </c:pt>
                <c:pt idx="3104">
                  <c:v>981646.46</c:v>
                </c:pt>
                <c:pt idx="3105">
                  <c:v>981646.22</c:v>
                </c:pt>
                <c:pt idx="3106">
                  <c:v>981386.25</c:v>
                </c:pt>
                <c:pt idx="3107">
                  <c:v>981345.2</c:v>
                </c:pt>
                <c:pt idx="3108">
                  <c:v>981273.26</c:v>
                </c:pt>
                <c:pt idx="3109">
                  <c:v>981210.57</c:v>
                </c:pt>
                <c:pt idx="3110">
                  <c:v>980642.1</c:v>
                </c:pt>
                <c:pt idx="3111">
                  <c:v>979982.89</c:v>
                </c:pt>
                <c:pt idx="3112">
                  <c:v>979848.71</c:v>
                </c:pt>
                <c:pt idx="3113">
                  <c:v>979825.91999999899</c:v>
                </c:pt>
                <c:pt idx="3114">
                  <c:v>979730.78</c:v>
                </c:pt>
                <c:pt idx="3115">
                  <c:v>979552.34</c:v>
                </c:pt>
                <c:pt idx="3116">
                  <c:v>979428.66</c:v>
                </c:pt>
                <c:pt idx="3117">
                  <c:v>978082.84</c:v>
                </c:pt>
                <c:pt idx="3118">
                  <c:v>978027.95</c:v>
                </c:pt>
                <c:pt idx="3119">
                  <c:v>977950.28</c:v>
                </c:pt>
                <c:pt idx="3120">
                  <c:v>977793.83</c:v>
                </c:pt>
                <c:pt idx="3121">
                  <c:v>977683.06</c:v>
                </c:pt>
                <c:pt idx="3122">
                  <c:v>977628.78</c:v>
                </c:pt>
                <c:pt idx="3123">
                  <c:v>977322.52</c:v>
                </c:pt>
                <c:pt idx="3124">
                  <c:v>977298.95</c:v>
                </c:pt>
                <c:pt idx="3125">
                  <c:v>977125.5</c:v>
                </c:pt>
                <c:pt idx="3126">
                  <c:v>977103.64</c:v>
                </c:pt>
                <c:pt idx="3127">
                  <c:v>977070.62</c:v>
                </c:pt>
                <c:pt idx="3128">
                  <c:v>977062.44</c:v>
                </c:pt>
                <c:pt idx="3129">
                  <c:v>976522.93</c:v>
                </c:pt>
                <c:pt idx="3130">
                  <c:v>976479.51</c:v>
                </c:pt>
                <c:pt idx="3131">
                  <c:v>976453.34</c:v>
                </c:pt>
                <c:pt idx="3132">
                  <c:v>976436.02</c:v>
                </c:pt>
                <c:pt idx="3133">
                  <c:v>976415.56</c:v>
                </c:pt>
                <c:pt idx="3134">
                  <c:v>976393.43</c:v>
                </c:pt>
                <c:pt idx="3135">
                  <c:v>976242.09</c:v>
                </c:pt>
                <c:pt idx="3136">
                  <c:v>976137.73</c:v>
                </c:pt>
                <c:pt idx="3137">
                  <c:v>975964.86</c:v>
                </c:pt>
                <c:pt idx="3138">
                  <c:v>975578.02</c:v>
                </c:pt>
                <c:pt idx="3139">
                  <c:v>975500.87</c:v>
                </c:pt>
                <c:pt idx="3140">
                  <c:v>975479.83</c:v>
                </c:pt>
                <c:pt idx="3141">
                  <c:v>975290.97</c:v>
                </c:pt>
                <c:pt idx="3142">
                  <c:v>974933.19</c:v>
                </c:pt>
                <c:pt idx="3143">
                  <c:v>974907.28</c:v>
                </c:pt>
                <c:pt idx="3144">
                  <c:v>974866.65</c:v>
                </c:pt>
                <c:pt idx="3145">
                  <c:v>974697.6</c:v>
                </c:pt>
                <c:pt idx="3146">
                  <c:v>974123.2</c:v>
                </c:pt>
                <c:pt idx="3147">
                  <c:v>974114.39</c:v>
                </c:pt>
                <c:pt idx="3148">
                  <c:v>973812.79</c:v>
                </c:pt>
                <c:pt idx="3149">
                  <c:v>973585.33</c:v>
                </c:pt>
                <c:pt idx="3150">
                  <c:v>973250.41</c:v>
                </c:pt>
                <c:pt idx="3151">
                  <c:v>973105.299999999</c:v>
                </c:pt>
                <c:pt idx="3152">
                  <c:v>973004.91</c:v>
                </c:pt>
                <c:pt idx="3153">
                  <c:v>972834.42</c:v>
                </c:pt>
                <c:pt idx="3154">
                  <c:v>972716.24</c:v>
                </c:pt>
                <c:pt idx="3155">
                  <c:v>972663.59</c:v>
                </c:pt>
                <c:pt idx="3156">
                  <c:v>972421.38</c:v>
                </c:pt>
                <c:pt idx="3157">
                  <c:v>972373.81</c:v>
                </c:pt>
                <c:pt idx="3158">
                  <c:v>972292.30999999901</c:v>
                </c:pt>
                <c:pt idx="3159">
                  <c:v>972256.98</c:v>
                </c:pt>
                <c:pt idx="3160">
                  <c:v>972088.34</c:v>
                </c:pt>
                <c:pt idx="3161">
                  <c:v>971932.87</c:v>
                </c:pt>
                <c:pt idx="3162">
                  <c:v>971615.62</c:v>
                </c:pt>
                <c:pt idx="3163">
                  <c:v>971557.62</c:v>
                </c:pt>
                <c:pt idx="3164">
                  <c:v>971422.67</c:v>
                </c:pt>
                <c:pt idx="3165">
                  <c:v>971386.65</c:v>
                </c:pt>
                <c:pt idx="3166">
                  <c:v>971361.38</c:v>
                </c:pt>
                <c:pt idx="3167">
                  <c:v>971193.01</c:v>
                </c:pt>
                <c:pt idx="3168">
                  <c:v>970773.64</c:v>
                </c:pt>
                <c:pt idx="3169">
                  <c:v>970641.34</c:v>
                </c:pt>
                <c:pt idx="3170">
                  <c:v>970329.68</c:v>
                </c:pt>
                <c:pt idx="3171">
                  <c:v>970307.83</c:v>
                </c:pt>
                <c:pt idx="3172">
                  <c:v>970224.51</c:v>
                </c:pt>
                <c:pt idx="3173">
                  <c:v>969611.299999999</c:v>
                </c:pt>
                <c:pt idx="3174">
                  <c:v>969594.47</c:v>
                </c:pt>
                <c:pt idx="3175">
                  <c:v>969387.48</c:v>
                </c:pt>
                <c:pt idx="3176">
                  <c:v>969046.69</c:v>
                </c:pt>
                <c:pt idx="3177">
                  <c:v>968896.679999999</c:v>
                </c:pt>
                <c:pt idx="3178">
                  <c:v>968816.33</c:v>
                </c:pt>
                <c:pt idx="3179">
                  <c:v>968694.45</c:v>
                </c:pt>
                <c:pt idx="3180">
                  <c:v>968502.38</c:v>
                </c:pt>
                <c:pt idx="3181">
                  <c:v>968270.66</c:v>
                </c:pt>
                <c:pt idx="3182">
                  <c:v>968258.09</c:v>
                </c:pt>
                <c:pt idx="3183">
                  <c:v>967729.75</c:v>
                </c:pt>
                <c:pt idx="3184">
                  <c:v>967608.82</c:v>
                </c:pt>
                <c:pt idx="3185">
                  <c:v>967576.95</c:v>
                </c:pt>
                <c:pt idx="3186">
                  <c:v>967304.07</c:v>
                </c:pt>
                <c:pt idx="3187">
                  <c:v>967187.37</c:v>
                </c:pt>
                <c:pt idx="3188">
                  <c:v>966817.24</c:v>
                </c:pt>
                <c:pt idx="3189">
                  <c:v>966780.01</c:v>
                </c:pt>
                <c:pt idx="3190">
                  <c:v>966232.69</c:v>
                </c:pt>
                <c:pt idx="3191">
                  <c:v>966187.51</c:v>
                </c:pt>
                <c:pt idx="3192">
                  <c:v>966157.09</c:v>
                </c:pt>
                <c:pt idx="3193">
                  <c:v>966054.97</c:v>
                </c:pt>
                <c:pt idx="3194">
                  <c:v>965861.05</c:v>
                </c:pt>
                <c:pt idx="3195">
                  <c:v>965788.76</c:v>
                </c:pt>
                <c:pt idx="3196">
                  <c:v>965769.93</c:v>
                </c:pt>
                <c:pt idx="3197">
                  <c:v>965512.36</c:v>
                </c:pt>
                <c:pt idx="3198">
                  <c:v>965056.4</c:v>
                </c:pt>
                <c:pt idx="3199">
                  <c:v>964729.18</c:v>
                </c:pt>
                <c:pt idx="3200">
                  <c:v>964726.37</c:v>
                </c:pt>
                <c:pt idx="3201">
                  <c:v>964683.8</c:v>
                </c:pt>
                <c:pt idx="3202">
                  <c:v>964356.74</c:v>
                </c:pt>
                <c:pt idx="3203">
                  <c:v>964332.51</c:v>
                </c:pt>
                <c:pt idx="3204">
                  <c:v>964237.67</c:v>
                </c:pt>
                <c:pt idx="3205">
                  <c:v>963960.37</c:v>
                </c:pt>
                <c:pt idx="3206">
                  <c:v>963910.80999999901</c:v>
                </c:pt>
                <c:pt idx="3207">
                  <c:v>963516.28</c:v>
                </c:pt>
                <c:pt idx="3208">
                  <c:v>963393.09</c:v>
                </c:pt>
                <c:pt idx="3209">
                  <c:v>962479.80999999901</c:v>
                </c:pt>
                <c:pt idx="3210">
                  <c:v>962008.34</c:v>
                </c:pt>
                <c:pt idx="3211">
                  <c:v>961953.57</c:v>
                </c:pt>
                <c:pt idx="3212">
                  <c:v>961687.78</c:v>
                </c:pt>
                <c:pt idx="3213">
                  <c:v>961416.66</c:v>
                </c:pt>
                <c:pt idx="3214">
                  <c:v>961113.16</c:v>
                </c:pt>
                <c:pt idx="3215">
                  <c:v>960998.52</c:v>
                </c:pt>
                <c:pt idx="3216">
                  <c:v>960968.35</c:v>
                </c:pt>
                <c:pt idx="3217">
                  <c:v>960746.04</c:v>
                </c:pt>
                <c:pt idx="3218">
                  <c:v>960491.72</c:v>
                </c:pt>
                <c:pt idx="3219">
                  <c:v>960476.1</c:v>
                </c:pt>
                <c:pt idx="3220">
                  <c:v>960418.54</c:v>
                </c:pt>
                <c:pt idx="3221">
                  <c:v>960115.56</c:v>
                </c:pt>
                <c:pt idx="3222">
                  <c:v>959339.51</c:v>
                </c:pt>
                <c:pt idx="3223">
                  <c:v>959229.09</c:v>
                </c:pt>
                <c:pt idx="3224">
                  <c:v>958885.37</c:v>
                </c:pt>
                <c:pt idx="3225">
                  <c:v>958707.69</c:v>
                </c:pt>
                <c:pt idx="3226">
                  <c:v>958619.8</c:v>
                </c:pt>
                <c:pt idx="3227">
                  <c:v>958487.75</c:v>
                </c:pt>
                <c:pt idx="3228">
                  <c:v>958374.55999999901</c:v>
                </c:pt>
                <c:pt idx="3229">
                  <c:v>958225.41</c:v>
                </c:pt>
                <c:pt idx="3230">
                  <c:v>958063.87</c:v>
                </c:pt>
                <c:pt idx="3231">
                  <c:v>958012.52</c:v>
                </c:pt>
                <c:pt idx="3232">
                  <c:v>958007.69</c:v>
                </c:pt>
                <c:pt idx="3233">
                  <c:v>957356.84</c:v>
                </c:pt>
                <c:pt idx="3234">
                  <c:v>957298.26</c:v>
                </c:pt>
                <c:pt idx="3235">
                  <c:v>957155.30999999901</c:v>
                </c:pt>
                <c:pt idx="3236">
                  <c:v>956987.80999999901</c:v>
                </c:pt>
                <c:pt idx="3237">
                  <c:v>956265.96</c:v>
                </c:pt>
                <c:pt idx="3238">
                  <c:v>956228.96</c:v>
                </c:pt>
                <c:pt idx="3239">
                  <c:v>956211.19999999995</c:v>
                </c:pt>
                <c:pt idx="3240">
                  <c:v>956161.84</c:v>
                </c:pt>
                <c:pt idx="3241">
                  <c:v>956011.679999999</c:v>
                </c:pt>
                <c:pt idx="3242">
                  <c:v>955766.33</c:v>
                </c:pt>
                <c:pt idx="3243">
                  <c:v>955641.74</c:v>
                </c:pt>
                <c:pt idx="3244">
                  <c:v>955506.95</c:v>
                </c:pt>
                <c:pt idx="3245">
                  <c:v>955466.84</c:v>
                </c:pt>
                <c:pt idx="3246">
                  <c:v>955451.16</c:v>
                </c:pt>
                <c:pt idx="3247">
                  <c:v>955338.29</c:v>
                </c:pt>
                <c:pt idx="3248">
                  <c:v>955294.7</c:v>
                </c:pt>
                <c:pt idx="3249">
                  <c:v>955211.7</c:v>
                </c:pt>
                <c:pt idx="3250">
                  <c:v>955146.04</c:v>
                </c:pt>
                <c:pt idx="3251">
                  <c:v>954681.56</c:v>
                </c:pt>
                <c:pt idx="3252">
                  <c:v>954677.75</c:v>
                </c:pt>
                <c:pt idx="3253">
                  <c:v>954576.86</c:v>
                </c:pt>
                <c:pt idx="3254">
                  <c:v>954401.46</c:v>
                </c:pt>
                <c:pt idx="3255">
                  <c:v>954396.85</c:v>
                </c:pt>
                <c:pt idx="3256">
                  <c:v>954291.23</c:v>
                </c:pt>
                <c:pt idx="3257">
                  <c:v>954278.22</c:v>
                </c:pt>
                <c:pt idx="3258">
                  <c:v>954233.87</c:v>
                </c:pt>
                <c:pt idx="3259">
                  <c:v>954148.64</c:v>
                </c:pt>
                <c:pt idx="3260">
                  <c:v>954107.32</c:v>
                </c:pt>
                <c:pt idx="3261">
                  <c:v>954069.45</c:v>
                </c:pt>
                <c:pt idx="3262">
                  <c:v>953844.85</c:v>
                </c:pt>
                <c:pt idx="3263">
                  <c:v>953533.95</c:v>
                </c:pt>
                <c:pt idx="3264">
                  <c:v>953495.48</c:v>
                </c:pt>
                <c:pt idx="3265">
                  <c:v>953393.02</c:v>
                </c:pt>
                <c:pt idx="3266">
                  <c:v>953331.45</c:v>
                </c:pt>
                <c:pt idx="3267">
                  <c:v>953314.16</c:v>
                </c:pt>
                <c:pt idx="3268">
                  <c:v>953252.14</c:v>
                </c:pt>
                <c:pt idx="3269">
                  <c:v>952766.929999999</c:v>
                </c:pt>
                <c:pt idx="3270">
                  <c:v>952609.17</c:v>
                </c:pt>
                <c:pt idx="3271">
                  <c:v>952264.91</c:v>
                </c:pt>
                <c:pt idx="3272">
                  <c:v>951957.30999999901</c:v>
                </c:pt>
                <c:pt idx="3273">
                  <c:v>951599.34</c:v>
                </c:pt>
                <c:pt idx="3274">
                  <c:v>951569.84</c:v>
                </c:pt>
                <c:pt idx="3275">
                  <c:v>951549.61</c:v>
                </c:pt>
                <c:pt idx="3276">
                  <c:v>951244.66</c:v>
                </c:pt>
                <c:pt idx="3277">
                  <c:v>951208.65</c:v>
                </c:pt>
                <c:pt idx="3278">
                  <c:v>951097.59</c:v>
                </c:pt>
                <c:pt idx="3279">
                  <c:v>950862.92</c:v>
                </c:pt>
                <c:pt idx="3280">
                  <c:v>950691.96</c:v>
                </c:pt>
                <c:pt idx="3281">
                  <c:v>950684.2</c:v>
                </c:pt>
                <c:pt idx="3282">
                  <c:v>950154.23999999999</c:v>
                </c:pt>
                <c:pt idx="3283">
                  <c:v>949825.83</c:v>
                </c:pt>
                <c:pt idx="3284">
                  <c:v>949625.52</c:v>
                </c:pt>
                <c:pt idx="3285">
                  <c:v>949101.57</c:v>
                </c:pt>
                <c:pt idx="3286">
                  <c:v>949029.18</c:v>
                </c:pt>
                <c:pt idx="3287">
                  <c:v>948994.5</c:v>
                </c:pt>
                <c:pt idx="3288">
                  <c:v>948660.79</c:v>
                </c:pt>
                <c:pt idx="3289">
                  <c:v>948613.39</c:v>
                </c:pt>
                <c:pt idx="3290">
                  <c:v>948447.34</c:v>
                </c:pt>
                <c:pt idx="3291">
                  <c:v>947815.05</c:v>
                </c:pt>
                <c:pt idx="3292">
                  <c:v>947753.32</c:v>
                </c:pt>
                <c:pt idx="3293">
                  <c:v>947552.44</c:v>
                </c:pt>
                <c:pt idx="3294">
                  <c:v>947229.24</c:v>
                </c:pt>
                <c:pt idx="3295">
                  <c:v>946614.55</c:v>
                </c:pt>
                <c:pt idx="3296">
                  <c:v>946573.29</c:v>
                </c:pt>
                <c:pt idx="3297">
                  <c:v>946170.79</c:v>
                </c:pt>
                <c:pt idx="3298">
                  <c:v>946060.98</c:v>
                </c:pt>
                <c:pt idx="3299">
                  <c:v>945889.59</c:v>
                </c:pt>
                <c:pt idx="3300">
                  <c:v>945823.65</c:v>
                </c:pt>
                <c:pt idx="3301">
                  <c:v>945643.17</c:v>
                </c:pt>
                <c:pt idx="3302">
                  <c:v>945318.47</c:v>
                </c:pt>
                <c:pt idx="3303">
                  <c:v>945267.68</c:v>
                </c:pt>
                <c:pt idx="3304">
                  <c:v>945143.33</c:v>
                </c:pt>
                <c:pt idx="3305">
                  <c:v>945018.83</c:v>
                </c:pt>
                <c:pt idx="3306">
                  <c:v>944958.69</c:v>
                </c:pt>
                <c:pt idx="3307">
                  <c:v>944698.7</c:v>
                </c:pt>
                <c:pt idx="3308">
                  <c:v>944594.78</c:v>
                </c:pt>
                <c:pt idx="3309">
                  <c:v>944587.23</c:v>
                </c:pt>
                <c:pt idx="3310">
                  <c:v>944523.3</c:v>
                </c:pt>
                <c:pt idx="3311">
                  <c:v>944337.32</c:v>
                </c:pt>
                <c:pt idx="3312">
                  <c:v>944100.299999999</c:v>
                </c:pt>
                <c:pt idx="3313">
                  <c:v>943951.67</c:v>
                </c:pt>
                <c:pt idx="3314">
                  <c:v>943912.77</c:v>
                </c:pt>
                <c:pt idx="3315">
                  <c:v>943891.64</c:v>
                </c:pt>
                <c:pt idx="3316">
                  <c:v>943717.38</c:v>
                </c:pt>
                <c:pt idx="3317">
                  <c:v>943506.28</c:v>
                </c:pt>
                <c:pt idx="3318">
                  <c:v>943476.29</c:v>
                </c:pt>
                <c:pt idx="3319">
                  <c:v>943237.12</c:v>
                </c:pt>
                <c:pt idx="3320">
                  <c:v>943124.74</c:v>
                </c:pt>
                <c:pt idx="3321">
                  <c:v>943047.78</c:v>
                </c:pt>
                <c:pt idx="3322">
                  <c:v>942970.63</c:v>
                </c:pt>
                <c:pt idx="3323">
                  <c:v>942868.38</c:v>
                </c:pt>
                <c:pt idx="3324">
                  <c:v>942571.45</c:v>
                </c:pt>
                <c:pt idx="3325">
                  <c:v>942475.24</c:v>
                </c:pt>
                <c:pt idx="3326">
                  <c:v>942319.65</c:v>
                </c:pt>
                <c:pt idx="3327">
                  <c:v>941829</c:v>
                </c:pt>
                <c:pt idx="3328">
                  <c:v>941675.95</c:v>
                </c:pt>
                <c:pt idx="3329">
                  <c:v>941612.04</c:v>
                </c:pt>
                <c:pt idx="3330">
                  <c:v>941550.34</c:v>
                </c:pt>
                <c:pt idx="3331">
                  <c:v>941457.34</c:v>
                </c:pt>
                <c:pt idx="3332">
                  <c:v>941311.83</c:v>
                </c:pt>
                <c:pt idx="3333">
                  <c:v>941008.85</c:v>
                </c:pt>
                <c:pt idx="3334">
                  <c:v>940554.34</c:v>
                </c:pt>
                <c:pt idx="3335">
                  <c:v>940405.03</c:v>
                </c:pt>
                <c:pt idx="3336">
                  <c:v>940299.87</c:v>
                </c:pt>
                <c:pt idx="3337">
                  <c:v>939367.14</c:v>
                </c:pt>
                <c:pt idx="3338">
                  <c:v>939158.25</c:v>
                </c:pt>
                <c:pt idx="3339">
                  <c:v>939118.24</c:v>
                </c:pt>
                <c:pt idx="3340">
                  <c:v>938914.28</c:v>
                </c:pt>
                <c:pt idx="3341">
                  <c:v>938861.77</c:v>
                </c:pt>
                <c:pt idx="3342">
                  <c:v>938604.58</c:v>
                </c:pt>
                <c:pt idx="3343">
                  <c:v>938334.62</c:v>
                </c:pt>
                <c:pt idx="3344">
                  <c:v>938303.28</c:v>
                </c:pt>
                <c:pt idx="3345">
                  <c:v>938149.21</c:v>
                </c:pt>
                <c:pt idx="3346">
                  <c:v>938094.09</c:v>
                </c:pt>
                <c:pt idx="3347">
                  <c:v>937956.89</c:v>
                </c:pt>
                <c:pt idx="3348">
                  <c:v>937522.77</c:v>
                </c:pt>
                <c:pt idx="3349">
                  <c:v>937473.13</c:v>
                </c:pt>
                <c:pt idx="3350">
                  <c:v>937440.59</c:v>
                </c:pt>
                <c:pt idx="3351">
                  <c:v>937232.09</c:v>
                </c:pt>
                <c:pt idx="3352">
                  <c:v>936751.68</c:v>
                </c:pt>
                <c:pt idx="3353">
                  <c:v>936518.31</c:v>
                </c:pt>
                <c:pt idx="3354">
                  <c:v>936373.65</c:v>
                </c:pt>
                <c:pt idx="3355">
                  <c:v>936293.6</c:v>
                </c:pt>
                <c:pt idx="3356">
                  <c:v>936205.5</c:v>
                </c:pt>
                <c:pt idx="3357">
                  <c:v>936007.66</c:v>
                </c:pt>
                <c:pt idx="3358">
                  <c:v>935481.32</c:v>
                </c:pt>
                <c:pt idx="3359">
                  <c:v>935266.429999999</c:v>
                </c:pt>
                <c:pt idx="3360">
                  <c:v>934923.44</c:v>
                </c:pt>
                <c:pt idx="3361">
                  <c:v>933960.3</c:v>
                </c:pt>
                <c:pt idx="3362">
                  <c:v>933924.44</c:v>
                </c:pt>
                <c:pt idx="3363">
                  <c:v>933528.39</c:v>
                </c:pt>
                <c:pt idx="3364">
                  <c:v>933487.71</c:v>
                </c:pt>
                <c:pt idx="3365">
                  <c:v>932696.75</c:v>
                </c:pt>
                <c:pt idx="3366">
                  <c:v>932397</c:v>
                </c:pt>
                <c:pt idx="3367">
                  <c:v>932240.96</c:v>
                </c:pt>
                <c:pt idx="3368">
                  <c:v>932220.52</c:v>
                </c:pt>
                <c:pt idx="3369">
                  <c:v>932160.37</c:v>
                </c:pt>
                <c:pt idx="3370">
                  <c:v>931939.52</c:v>
                </c:pt>
                <c:pt idx="3371">
                  <c:v>931710.67</c:v>
                </c:pt>
                <c:pt idx="3372">
                  <c:v>931337.36</c:v>
                </c:pt>
                <c:pt idx="3373">
                  <c:v>930745.69</c:v>
                </c:pt>
                <c:pt idx="3374">
                  <c:v>930506.14</c:v>
                </c:pt>
                <c:pt idx="3375">
                  <c:v>930269.79</c:v>
                </c:pt>
                <c:pt idx="3376">
                  <c:v>930121.14</c:v>
                </c:pt>
                <c:pt idx="3377">
                  <c:v>929976.55</c:v>
                </c:pt>
                <c:pt idx="3378">
                  <c:v>929690.71</c:v>
                </c:pt>
                <c:pt idx="3379">
                  <c:v>929222.16</c:v>
                </c:pt>
                <c:pt idx="3380">
                  <c:v>929097.55</c:v>
                </c:pt>
                <c:pt idx="3381">
                  <c:v>928820</c:v>
                </c:pt>
                <c:pt idx="3382">
                  <c:v>928797.31</c:v>
                </c:pt>
                <c:pt idx="3383">
                  <c:v>928537.54</c:v>
                </c:pt>
                <c:pt idx="3384">
                  <c:v>928470.83</c:v>
                </c:pt>
                <c:pt idx="3385">
                  <c:v>928264.4</c:v>
                </c:pt>
                <c:pt idx="3386">
                  <c:v>927732.02</c:v>
                </c:pt>
                <c:pt idx="3387">
                  <c:v>927657.63</c:v>
                </c:pt>
                <c:pt idx="3388">
                  <c:v>927610.69</c:v>
                </c:pt>
                <c:pt idx="3389">
                  <c:v>927600.01</c:v>
                </c:pt>
                <c:pt idx="3390">
                  <c:v>927511.99</c:v>
                </c:pt>
                <c:pt idx="3391">
                  <c:v>927366.34</c:v>
                </c:pt>
                <c:pt idx="3392">
                  <c:v>927249.61</c:v>
                </c:pt>
                <c:pt idx="3393">
                  <c:v>927084.65</c:v>
                </c:pt>
                <c:pt idx="3394">
                  <c:v>926934.57</c:v>
                </c:pt>
                <c:pt idx="3395">
                  <c:v>926573.81</c:v>
                </c:pt>
                <c:pt idx="3396">
                  <c:v>926455.64</c:v>
                </c:pt>
                <c:pt idx="3397">
                  <c:v>926427.12</c:v>
                </c:pt>
                <c:pt idx="3398">
                  <c:v>926294.02</c:v>
                </c:pt>
                <c:pt idx="3399">
                  <c:v>926250.21</c:v>
                </c:pt>
                <c:pt idx="3400">
                  <c:v>926133.8</c:v>
                </c:pt>
                <c:pt idx="3401">
                  <c:v>925916.65</c:v>
                </c:pt>
                <c:pt idx="3402">
                  <c:v>925731.21</c:v>
                </c:pt>
                <c:pt idx="3403">
                  <c:v>924554.26</c:v>
                </c:pt>
                <c:pt idx="3404">
                  <c:v>924305.14</c:v>
                </c:pt>
                <c:pt idx="3405">
                  <c:v>924202.99</c:v>
                </c:pt>
                <c:pt idx="3406">
                  <c:v>924179.34</c:v>
                </c:pt>
                <c:pt idx="3407">
                  <c:v>924011.76</c:v>
                </c:pt>
                <c:pt idx="3408">
                  <c:v>923795.04</c:v>
                </c:pt>
                <c:pt idx="3409">
                  <c:v>923644.6</c:v>
                </c:pt>
                <c:pt idx="3410">
                  <c:v>923600.02</c:v>
                </c:pt>
                <c:pt idx="3411">
                  <c:v>923473.7</c:v>
                </c:pt>
                <c:pt idx="3412">
                  <c:v>923344.54</c:v>
                </c:pt>
                <c:pt idx="3413">
                  <c:v>923221.52</c:v>
                </c:pt>
                <c:pt idx="3414">
                  <c:v>922898.38</c:v>
                </c:pt>
                <c:pt idx="3415">
                  <c:v>922850.57</c:v>
                </c:pt>
                <c:pt idx="3416">
                  <c:v>922735.37</c:v>
                </c:pt>
                <c:pt idx="3417">
                  <c:v>922539.94</c:v>
                </c:pt>
                <c:pt idx="3418">
                  <c:v>922465.5</c:v>
                </c:pt>
                <c:pt idx="3419">
                  <c:v>922341.82</c:v>
                </c:pt>
                <c:pt idx="3420">
                  <c:v>922328.02</c:v>
                </c:pt>
                <c:pt idx="3421">
                  <c:v>922231.92</c:v>
                </c:pt>
                <c:pt idx="3422">
                  <c:v>922048.41</c:v>
                </c:pt>
                <c:pt idx="3423">
                  <c:v>922018.43</c:v>
                </c:pt>
                <c:pt idx="3424">
                  <c:v>921700.61</c:v>
                </c:pt>
                <c:pt idx="3425">
                  <c:v>921613.09</c:v>
                </c:pt>
                <c:pt idx="3426">
                  <c:v>921264.52</c:v>
                </c:pt>
                <c:pt idx="3427">
                  <c:v>921247.88</c:v>
                </c:pt>
                <c:pt idx="3428">
                  <c:v>921178.39</c:v>
                </c:pt>
                <c:pt idx="3429">
                  <c:v>921161.2</c:v>
                </c:pt>
                <c:pt idx="3430">
                  <c:v>920719.98</c:v>
                </c:pt>
                <c:pt idx="3431">
                  <c:v>920128.89</c:v>
                </c:pt>
                <c:pt idx="3432">
                  <c:v>919878.34</c:v>
                </c:pt>
                <c:pt idx="3433">
                  <c:v>919839.19</c:v>
                </c:pt>
                <c:pt idx="3434">
                  <c:v>919595.44</c:v>
                </c:pt>
                <c:pt idx="3435">
                  <c:v>919503.4</c:v>
                </c:pt>
                <c:pt idx="3436">
                  <c:v>919301.81</c:v>
                </c:pt>
                <c:pt idx="3437">
                  <c:v>919229.36</c:v>
                </c:pt>
                <c:pt idx="3438">
                  <c:v>918335.68</c:v>
                </c:pt>
                <c:pt idx="3439">
                  <c:v>918295.79</c:v>
                </c:pt>
                <c:pt idx="3440">
                  <c:v>918285.97</c:v>
                </c:pt>
                <c:pt idx="3441">
                  <c:v>918170.5</c:v>
                </c:pt>
                <c:pt idx="3442">
                  <c:v>918049.28000000003</c:v>
                </c:pt>
                <c:pt idx="3443">
                  <c:v>918006.9</c:v>
                </c:pt>
                <c:pt idx="3444">
                  <c:v>917924.47</c:v>
                </c:pt>
                <c:pt idx="3445">
                  <c:v>917883.79</c:v>
                </c:pt>
                <c:pt idx="3446">
                  <c:v>917883.17</c:v>
                </c:pt>
                <c:pt idx="3447">
                  <c:v>917710.06</c:v>
                </c:pt>
                <c:pt idx="3448">
                  <c:v>917317.15</c:v>
                </c:pt>
                <c:pt idx="3449">
                  <c:v>917088.48</c:v>
                </c:pt>
                <c:pt idx="3450">
                  <c:v>916967.91999999899</c:v>
                </c:pt>
                <c:pt idx="3451">
                  <c:v>916918.7</c:v>
                </c:pt>
                <c:pt idx="3452">
                  <c:v>916820.96</c:v>
                </c:pt>
                <c:pt idx="3453">
                  <c:v>916522.66</c:v>
                </c:pt>
                <c:pt idx="3454">
                  <c:v>916446.02</c:v>
                </c:pt>
                <c:pt idx="3455">
                  <c:v>916402.76</c:v>
                </c:pt>
                <c:pt idx="3456">
                  <c:v>916289.2</c:v>
                </c:pt>
                <c:pt idx="3457">
                  <c:v>916033.92</c:v>
                </c:pt>
                <c:pt idx="3458">
                  <c:v>915064.22</c:v>
                </c:pt>
                <c:pt idx="3459">
                  <c:v>914835.86</c:v>
                </c:pt>
                <c:pt idx="3460">
                  <c:v>914759.2</c:v>
                </c:pt>
                <c:pt idx="3461">
                  <c:v>914500.91</c:v>
                </c:pt>
                <c:pt idx="3462">
                  <c:v>913922.01</c:v>
                </c:pt>
                <c:pt idx="3463">
                  <c:v>913765.09</c:v>
                </c:pt>
                <c:pt idx="3464">
                  <c:v>913616.32</c:v>
                </c:pt>
                <c:pt idx="3465">
                  <c:v>913548.25</c:v>
                </c:pt>
                <c:pt idx="3466">
                  <c:v>913236.62</c:v>
                </c:pt>
                <c:pt idx="3467">
                  <c:v>913165.19</c:v>
                </c:pt>
                <c:pt idx="3468">
                  <c:v>912958.95</c:v>
                </c:pt>
                <c:pt idx="3469">
                  <c:v>912857.1</c:v>
                </c:pt>
                <c:pt idx="3470">
                  <c:v>912762.76</c:v>
                </c:pt>
                <c:pt idx="3471">
                  <c:v>912542.82</c:v>
                </c:pt>
                <c:pt idx="3472">
                  <c:v>912403.67</c:v>
                </c:pt>
                <c:pt idx="3473">
                  <c:v>911970.23</c:v>
                </c:pt>
                <c:pt idx="3474">
                  <c:v>911807.02</c:v>
                </c:pt>
                <c:pt idx="3475">
                  <c:v>911788.79</c:v>
                </c:pt>
                <c:pt idx="3476">
                  <c:v>911731</c:v>
                </c:pt>
                <c:pt idx="3477">
                  <c:v>911571.22</c:v>
                </c:pt>
                <c:pt idx="3478">
                  <c:v>911538.98</c:v>
                </c:pt>
                <c:pt idx="3479">
                  <c:v>911245.43</c:v>
                </c:pt>
                <c:pt idx="3480">
                  <c:v>911210.81</c:v>
                </c:pt>
                <c:pt idx="3481">
                  <c:v>911017.05</c:v>
                </c:pt>
                <c:pt idx="3482">
                  <c:v>910298.44</c:v>
                </c:pt>
                <c:pt idx="3483">
                  <c:v>910240.68</c:v>
                </c:pt>
                <c:pt idx="3484">
                  <c:v>910110.24</c:v>
                </c:pt>
                <c:pt idx="3485">
                  <c:v>909989.45</c:v>
                </c:pt>
                <c:pt idx="3486">
                  <c:v>908853.15</c:v>
                </c:pt>
                <c:pt idx="3487">
                  <c:v>908278.74</c:v>
                </c:pt>
                <c:pt idx="3488">
                  <c:v>907493.24</c:v>
                </c:pt>
                <c:pt idx="3489">
                  <c:v>907262.47</c:v>
                </c:pt>
                <c:pt idx="3490">
                  <c:v>907110.83</c:v>
                </c:pt>
                <c:pt idx="3491">
                  <c:v>905987.17</c:v>
                </c:pt>
                <c:pt idx="3492">
                  <c:v>905984.49</c:v>
                </c:pt>
                <c:pt idx="3493">
                  <c:v>905935.29</c:v>
                </c:pt>
                <c:pt idx="3494">
                  <c:v>905756.13</c:v>
                </c:pt>
                <c:pt idx="3495">
                  <c:v>905548.38</c:v>
                </c:pt>
                <c:pt idx="3496">
                  <c:v>905399.99</c:v>
                </c:pt>
                <c:pt idx="3497">
                  <c:v>905324.68</c:v>
                </c:pt>
                <c:pt idx="3498">
                  <c:v>904683.25</c:v>
                </c:pt>
                <c:pt idx="3499">
                  <c:v>904503.85</c:v>
                </c:pt>
                <c:pt idx="3500">
                  <c:v>904261.65</c:v>
                </c:pt>
                <c:pt idx="3501">
                  <c:v>903882.96</c:v>
                </c:pt>
                <c:pt idx="3502">
                  <c:v>903864.02</c:v>
                </c:pt>
                <c:pt idx="3503">
                  <c:v>903606.03</c:v>
                </c:pt>
                <c:pt idx="3504">
                  <c:v>903366.55</c:v>
                </c:pt>
                <c:pt idx="3505">
                  <c:v>903200.73</c:v>
                </c:pt>
                <c:pt idx="3506">
                  <c:v>903119.03</c:v>
                </c:pt>
                <c:pt idx="3507">
                  <c:v>902779.25</c:v>
                </c:pt>
                <c:pt idx="3508">
                  <c:v>902727.76</c:v>
                </c:pt>
                <c:pt idx="3509">
                  <c:v>902109.69</c:v>
                </c:pt>
                <c:pt idx="3510">
                  <c:v>902050.95</c:v>
                </c:pt>
                <c:pt idx="3511">
                  <c:v>901972.7</c:v>
                </c:pt>
                <c:pt idx="3512">
                  <c:v>901709.82</c:v>
                </c:pt>
                <c:pt idx="3513">
                  <c:v>900870.94</c:v>
                </c:pt>
                <c:pt idx="3514">
                  <c:v>900387.29</c:v>
                </c:pt>
                <c:pt idx="3515">
                  <c:v>900309.75</c:v>
                </c:pt>
                <c:pt idx="3516">
                  <c:v>899834.75</c:v>
                </c:pt>
                <c:pt idx="3517">
                  <c:v>899803.38</c:v>
                </c:pt>
                <c:pt idx="3518">
                  <c:v>899761.48</c:v>
                </c:pt>
                <c:pt idx="3519">
                  <c:v>899479.43</c:v>
                </c:pt>
                <c:pt idx="3520">
                  <c:v>899449.65</c:v>
                </c:pt>
                <c:pt idx="3521">
                  <c:v>899352.4</c:v>
                </c:pt>
                <c:pt idx="3522">
                  <c:v>899062.38</c:v>
                </c:pt>
                <c:pt idx="3523">
                  <c:v>899036.47</c:v>
                </c:pt>
                <c:pt idx="3524">
                  <c:v>898610.33</c:v>
                </c:pt>
                <c:pt idx="3525">
                  <c:v>898289.14</c:v>
                </c:pt>
                <c:pt idx="3526">
                  <c:v>897747.13</c:v>
                </c:pt>
                <c:pt idx="3527">
                  <c:v>897309.41</c:v>
                </c:pt>
                <c:pt idx="3528">
                  <c:v>897076.73</c:v>
                </c:pt>
                <c:pt idx="3529">
                  <c:v>897037.25</c:v>
                </c:pt>
                <c:pt idx="3530">
                  <c:v>897032.19</c:v>
                </c:pt>
                <c:pt idx="3531">
                  <c:v>897027.44</c:v>
                </c:pt>
                <c:pt idx="3532">
                  <c:v>896979.93</c:v>
                </c:pt>
                <c:pt idx="3533">
                  <c:v>896613.19</c:v>
                </c:pt>
                <c:pt idx="3534">
                  <c:v>896295.41</c:v>
                </c:pt>
                <c:pt idx="3535">
                  <c:v>896046.62</c:v>
                </c:pt>
                <c:pt idx="3536">
                  <c:v>895973.02</c:v>
                </c:pt>
                <c:pt idx="3537">
                  <c:v>895800.07</c:v>
                </c:pt>
                <c:pt idx="3538">
                  <c:v>895763.41</c:v>
                </c:pt>
                <c:pt idx="3539">
                  <c:v>895535.31</c:v>
                </c:pt>
                <c:pt idx="3540">
                  <c:v>895373.2</c:v>
                </c:pt>
                <c:pt idx="3541">
                  <c:v>895157.44</c:v>
                </c:pt>
                <c:pt idx="3542">
                  <c:v>895069.88</c:v>
                </c:pt>
                <c:pt idx="3543">
                  <c:v>895066.5</c:v>
                </c:pt>
                <c:pt idx="3544">
                  <c:v>895020.48</c:v>
                </c:pt>
                <c:pt idx="3545">
                  <c:v>894865.3</c:v>
                </c:pt>
                <c:pt idx="3546">
                  <c:v>894686.67</c:v>
                </c:pt>
                <c:pt idx="3547">
                  <c:v>894493.7</c:v>
                </c:pt>
                <c:pt idx="3548">
                  <c:v>894295.19</c:v>
                </c:pt>
                <c:pt idx="3549">
                  <c:v>894010.44</c:v>
                </c:pt>
                <c:pt idx="3550">
                  <c:v>893613</c:v>
                </c:pt>
                <c:pt idx="3551">
                  <c:v>893504.87</c:v>
                </c:pt>
                <c:pt idx="3552">
                  <c:v>893399.77</c:v>
                </c:pt>
                <c:pt idx="3553">
                  <c:v>892393.77</c:v>
                </c:pt>
                <c:pt idx="3554">
                  <c:v>892229.15</c:v>
                </c:pt>
                <c:pt idx="3555">
                  <c:v>892070.82</c:v>
                </c:pt>
                <c:pt idx="3556">
                  <c:v>892056.64</c:v>
                </c:pt>
                <c:pt idx="3557">
                  <c:v>891736.91</c:v>
                </c:pt>
                <c:pt idx="3558">
                  <c:v>891671.44</c:v>
                </c:pt>
                <c:pt idx="3559">
                  <c:v>891387.14</c:v>
                </c:pt>
                <c:pt idx="3560">
                  <c:v>891154.18</c:v>
                </c:pt>
                <c:pt idx="3561">
                  <c:v>891152.33</c:v>
                </c:pt>
                <c:pt idx="3562">
                  <c:v>891148.55</c:v>
                </c:pt>
                <c:pt idx="3563">
                  <c:v>891025.39</c:v>
                </c:pt>
                <c:pt idx="3564">
                  <c:v>890691.96</c:v>
                </c:pt>
                <c:pt idx="3565">
                  <c:v>890661.79</c:v>
                </c:pt>
                <c:pt idx="3566">
                  <c:v>890547.07</c:v>
                </c:pt>
                <c:pt idx="3567">
                  <c:v>890488.01</c:v>
                </c:pt>
                <c:pt idx="3568">
                  <c:v>890194.05</c:v>
                </c:pt>
                <c:pt idx="3569">
                  <c:v>889670.29</c:v>
                </c:pt>
                <c:pt idx="3570">
                  <c:v>889290.23</c:v>
                </c:pt>
                <c:pt idx="3571">
                  <c:v>888869.27</c:v>
                </c:pt>
                <c:pt idx="3572">
                  <c:v>888834.07</c:v>
                </c:pt>
                <c:pt idx="3573">
                  <c:v>888816.78</c:v>
                </c:pt>
                <c:pt idx="3574">
                  <c:v>888703.62</c:v>
                </c:pt>
                <c:pt idx="3575">
                  <c:v>888368.8</c:v>
                </c:pt>
                <c:pt idx="3576">
                  <c:v>888203.69</c:v>
                </c:pt>
                <c:pt idx="3577">
                  <c:v>887979.47</c:v>
                </c:pt>
                <c:pt idx="3578">
                  <c:v>887907.01</c:v>
                </c:pt>
                <c:pt idx="3579">
                  <c:v>887426.12</c:v>
                </c:pt>
                <c:pt idx="3580">
                  <c:v>885892.63</c:v>
                </c:pt>
                <c:pt idx="3581">
                  <c:v>885613.91</c:v>
                </c:pt>
                <c:pt idx="3582">
                  <c:v>885608.04</c:v>
                </c:pt>
                <c:pt idx="3583">
                  <c:v>885572.96</c:v>
                </c:pt>
                <c:pt idx="3584">
                  <c:v>885445.47</c:v>
                </c:pt>
                <c:pt idx="3585">
                  <c:v>884724.41</c:v>
                </c:pt>
                <c:pt idx="3586">
                  <c:v>884701.92</c:v>
                </c:pt>
                <c:pt idx="3587">
                  <c:v>884233.67</c:v>
                </c:pt>
                <c:pt idx="3588">
                  <c:v>884042.63</c:v>
                </c:pt>
                <c:pt idx="3589">
                  <c:v>883689.85</c:v>
                </c:pt>
                <c:pt idx="3590">
                  <c:v>883569.38</c:v>
                </c:pt>
                <c:pt idx="3591">
                  <c:v>882917.12</c:v>
                </c:pt>
                <c:pt idx="3592">
                  <c:v>882636.96</c:v>
                </c:pt>
                <c:pt idx="3593">
                  <c:v>882180.91</c:v>
                </c:pt>
                <c:pt idx="3594">
                  <c:v>882146.22</c:v>
                </c:pt>
                <c:pt idx="3595">
                  <c:v>881930.87</c:v>
                </c:pt>
                <c:pt idx="3596">
                  <c:v>881503.95</c:v>
                </c:pt>
                <c:pt idx="3597">
                  <c:v>881195.4</c:v>
                </c:pt>
                <c:pt idx="3598">
                  <c:v>880742.35</c:v>
                </c:pt>
                <c:pt idx="3599">
                  <c:v>880588.88</c:v>
                </c:pt>
                <c:pt idx="3600">
                  <c:v>880415.67</c:v>
                </c:pt>
                <c:pt idx="3601">
                  <c:v>880165.7</c:v>
                </c:pt>
                <c:pt idx="3602">
                  <c:v>879448.25</c:v>
                </c:pt>
                <c:pt idx="3603">
                  <c:v>879244.9</c:v>
                </c:pt>
                <c:pt idx="3604">
                  <c:v>878762.3</c:v>
                </c:pt>
                <c:pt idx="3605">
                  <c:v>878314.57</c:v>
                </c:pt>
                <c:pt idx="3606">
                  <c:v>878298.22</c:v>
                </c:pt>
                <c:pt idx="3607">
                  <c:v>878011.27</c:v>
                </c:pt>
                <c:pt idx="3608">
                  <c:v>877813.33</c:v>
                </c:pt>
                <c:pt idx="3609">
                  <c:v>877724.31</c:v>
                </c:pt>
                <c:pt idx="3610">
                  <c:v>877423.45</c:v>
                </c:pt>
                <c:pt idx="3611">
                  <c:v>877380.22</c:v>
                </c:pt>
                <c:pt idx="3612">
                  <c:v>877289.71</c:v>
                </c:pt>
                <c:pt idx="3613">
                  <c:v>877235.96</c:v>
                </c:pt>
                <c:pt idx="3614">
                  <c:v>877055.32</c:v>
                </c:pt>
                <c:pt idx="3615">
                  <c:v>876902.87</c:v>
                </c:pt>
                <c:pt idx="3616">
                  <c:v>876722.19</c:v>
                </c:pt>
                <c:pt idx="3617">
                  <c:v>876692.98</c:v>
                </c:pt>
                <c:pt idx="3618">
                  <c:v>876591.41</c:v>
                </c:pt>
                <c:pt idx="3619">
                  <c:v>875976.83</c:v>
                </c:pt>
                <c:pt idx="3620">
                  <c:v>875700.57</c:v>
                </c:pt>
                <c:pt idx="3621">
                  <c:v>875372.91</c:v>
                </c:pt>
                <c:pt idx="3622">
                  <c:v>875038.84</c:v>
                </c:pt>
                <c:pt idx="3623">
                  <c:v>874790.679999999</c:v>
                </c:pt>
                <c:pt idx="3624">
                  <c:v>874616.02</c:v>
                </c:pt>
                <c:pt idx="3625">
                  <c:v>874453.88</c:v>
                </c:pt>
                <c:pt idx="3626">
                  <c:v>874446.32</c:v>
                </c:pt>
                <c:pt idx="3627">
                  <c:v>874223.25</c:v>
                </c:pt>
                <c:pt idx="3628">
                  <c:v>873954.7</c:v>
                </c:pt>
                <c:pt idx="3629">
                  <c:v>873679.75</c:v>
                </c:pt>
                <c:pt idx="3630">
                  <c:v>873606.69</c:v>
                </c:pt>
                <c:pt idx="3631">
                  <c:v>873519.06</c:v>
                </c:pt>
                <c:pt idx="3632">
                  <c:v>873450.29</c:v>
                </c:pt>
                <c:pt idx="3633">
                  <c:v>873419.86</c:v>
                </c:pt>
                <c:pt idx="3634">
                  <c:v>873354.58</c:v>
                </c:pt>
                <c:pt idx="3635">
                  <c:v>873347.549999999</c:v>
                </c:pt>
                <c:pt idx="3636">
                  <c:v>873337.84</c:v>
                </c:pt>
                <c:pt idx="3637">
                  <c:v>873065.23</c:v>
                </c:pt>
                <c:pt idx="3638">
                  <c:v>872817.62</c:v>
                </c:pt>
                <c:pt idx="3639">
                  <c:v>872477.03</c:v>
                </c:pt>
                <c:pt idx="3640">
                  <c:v>872450.37</c:v>
                </c:pt>
                <c:pt idx="3641">
                  <c:v>872288.46</c:v>
                </c:pt>
                <c:pt idx="3642">
                  <c:v>872113.23</c:v>
                </c:pt>
                <c:pt idx="3643">
                  <c:v>871945.64</c:v>
                </c:pt>
                <c:pt idx="3644">
                  <c:v>871859.53</c:v>
                </c:pt>
                <c:pt idx="3645">
                  <c:v>871692.74</c:v>
                </c:pt>
                <c:pt idx="3646">
                  <c:v>871404.6</c:v>
                </c:pt>
                <c:pt idx="3647">
                  <c:v>871264.25</c:v>
                </c:pt>
                <c:pt idx="3648">
                  <c:v>871024.26</c:v>
                </c:pt>
                <c:pt idx="3649">
                  <c:v>870971.82</c:v>
                </c:pt>
                <c:pt idx="3650">
                  <c:v>870914.69</c:v>
                </c:pt>
                <c:pt idx="3651">
                  <c:v>870676.44</c:v>
                </c:pt>
                <c:pt idx="3652">
                  <c:v>870625.49</c:v>
                </c:pt>
                <c:pt idx="3653">
                  <c:v>870415.49</c:v>
                </c:pt>
                <c:pt idx="3654">
                  <c:v>870349.86</c:v>
                </c:pt>
                <c:pt idx="3655">
                  <c:v>869922.56</c:v>
                </c:pt>
                <c:pt idx="3656">
                  <c:v>869403.63</c:v>
                </c:pt>
                <c:pt idx="3657">
                  <c:v>868636.3</c:v>
                </c:pt>
                <c:pt idx="3658">
                  <c:v>868191.05</c:v>
                </c:pt>
                <c:pt idx="3659">
                  <c:v>868041.55999999901</c:v>
                </c:pt>
                <c:pt idx="3660">
                  <c:v>867919.21</c:v>
                </c:pt>
                <c:pt idx="3661">
                  <c:v>867539.07</c:v>
                </c:pt>
                <c:pt idx="3662">
                  <c:v>867283.25</c:v>
                </c:pt>
                <c:pt idx="3663">
                  <c:v>866566.53999999899</c:v>
                </c:pt>
                <c:pt idx="3664">
                  <c:v>866401.45</c:v>
                </c:pt>
                <c:pt idx="3665">
                  <c:v>866357.22</c:v>
                </c:pt>
                <c:pt idx="3666">
                  <c:v>866216.36</c:v>
                </c:pt>
                <c:pt idx="3667">
                  <c:v>866184.92</c:v>
                </c:pt>
                <c:pt idx="3668">
                  <c:v>865924.2</c:v>
                </c:pt>
                <c:pt idx="3669">
                  <c:v>865718.11</c:v>
                </c:pt>
                <c:pt idx="3670">
                  <c:v>865471.86</c:v>
                </c:pt>
                <c:pt idx="3671">
                  <c:v>865305.88</c:v>
                </c:pt>
                <c:pt idx="3672">
                  <c:v>865154.11</c:v>
                </c:pt>
                <c:pt idx="3673">
                  <c:v>864888.85</c:v>
                </c:pt>
                <c:pt idx="3674">
                  <c:v>864881.24</c:v>
                </c:pt>
                <c:pt idx="3675">
                  <c:v>863941.4</c:v>
                </c:pt>
                <c:pt idx="3676">
                  <c:v>863266.12</c:v>
                </c:pt>
                <c:pt idx="3677">
                  <c:v>863188.26</c:v>
                </c:pt>
                <c:pt idx="3678">
                  <c:v>862419.84</c:v>
                </c:pt>
                <c:pt idx="3679">
                  <c:v>861965.12</c:v>
                </c:pt>
                <c:pt idx="3680">
                  <c:v>861941.25</c:v>
                </c:pt>
                <c:pt idx="3681">
                  <c:v>861897.9</c:v>
                </c:pt>
                <c:pt idx="3682">
                  <c:v>860962.91</c:v>
                </c:pt>
                <c:pt idx="3683">
                  <c:v>860356.78</c:v>
                </c:pt>
                <c:pt idx="3684">
                  <c:v>860336.16</c:v>
                </c:pt>
                <c:pt idx="3685">
                  <c:v>860255.58</c:v>
                </c:pt>
                <c:pt idx="3686">
                  <c:v>860224.98</c:v>
                </c:pt>
                <c:pt idx="3687">
                  <c:v>859922.19</c:v>
                </c:pt>
                <c:pt idx="3688">
                  <c:v>859258.17</c:v>
                </c:pt>
                <c:pt idx="3689">
                  <c:v>858853.75</c:v>
                </c:pt>
                <c:pt idx="3690">
                  <c:v>858572.22</c:v>
                </c:pt>
                <c:pt idx="3691">
                  <c:v>857939.41</c:v>
                </c:pt>
                <c:pt idx="3692">
                  <c:v>857883.46</c:v>
                </c:pt>
                <c:pt idx="3693">
                  <c:v>857811.17</c:v>
                </c:pt>
                <c:pt idx="3694">
                  <c:v>857798.33</c:v>
                </c:pt>
                <c:pt idx="3695">
                  <c:v>857796.45</c:v>
                </c:pt>
                <c:pt idx="3696">
                  <c:v>856798.1</c:v>
                </c:pt>
                <c:pt idx="3697">
                  <c:v>856471.41</c:v>
                </c:pt>
                <c:pt idx="3698">
                  <c:v>856332.57</c:v>
                </c:pt>
                <c:pt idx="3699">
                  <c:v>855922.64</c:v>
                </c:pt>
                <c:pt idx="3700">
                  <c:v>855546.88</c:v>
                </c:pt>
                <c:pt idx="3701">
                  <c:v>855546.5</c:v>
                </c:pt>
                <c:pt idx="3702">
                  <c:v>855459.96</c:v>
                </c:pt>
                <c:pt idx="3703">
                  <c:v>855421.39</c:v>
                </c:pt>
                <c:pt idx="3704">
                  <c:v>855385.01</c:v>
                </c:pt>
                <c:pt idx="3705">
                  <c:v>855166.21</c:v>
                </c:pt>
                <c:pt idx="3706">
                  <c:v>855046.95</c:v>
                </c:pt>
                <c:pt idx="3707">
                  <c:v>855014.77</c:v>
                </c:pt>
                <c:pt idx="3708">
                  <c:v>855001.02</c:v>
                </c:pt>
                <c:pt idx="3709">
                  <c:v>853136.46</c:v>
                </c:pt>
                <c:pt idx="3710">
                  <c:v>853076.45</c:v>
                </c:pt>
                <c:pt idx="3711">
                  <c:v>852882.61</c:v>
                </c:pt>
                <c:pt idx="3712">
                  <c:v>852876.28999999899</c:v>
                </c:pt>
                <c:pt idx="3713">
                  <c:v>852452.93</c:v>
                </c:pt>
                <c:pt idx="3714">
                  <c:v>852333.75</c:v>
                </c:pt>
                <c:pt idx="3715">
                  <c:v>851919.34</c:v>
                </c:pt>
                <c:pt idx="3716">
                  <c:v>851762.28</c:v>
                </c:pt>
                <c:pt idx="3717">
                  <c:v>851461.9</c:v>
                </c:pt>
                <c:pt idx="3718">
                  <c:v>850936.26</c:v>
                </c:pt>
                <c:pt idx="3719">
                  <c:v>850714.57</c:v>
                </c:pt>
                <c:pt idx="3720">
                  <c:v>850541.61</c:v>
                </c:pt>
                <c:pt idx="3721">
                  <c:v>850456.54</c:v>
                </c:pt>
                <c:pt idx="3722">
                  <c:v>850440.26</c:v>
                </c:pt>
                <c:pt idx="3723">
                  <c:v>849925.37</c:v>
                </c:pt>
                <c:pt idx="3724">
                  <c:v>849779.14</c:v>
                </c:pt>
                <c:pt idx="3725">
                  <c:v>849540.85</c:v>
                </c:pt>
                <c:pt idx="3726">
                  <c:v>849397.57</c:v>
                </c:pt>
                <c:pt idx="3727">
                  <c:v>849231.61</c:v>
                </c:pt>
                <c:pt idx="3728">
                  <c:v>849075.54</c:v>
                </c:pt>
                <c:pt idx="3729">
                  <c:v>848873.28</c:v>
                </c:pt>
                <c:pt idx="3730">
                  <c:v>848630.57</c:v>
                </c:pt>
                <c:pt idx="3731">
                  <c:v>848551.17</c:v>
                </c:pt>
                <c:pt idx="3732">
                  <c:v>848358.09</c:v>
                </c:pt>
                <c:pt idx="3733">
                  <c:v>848320.57</c:v>
                </c:pt>
                <c:pt idx="3734">
                  <c:v>847592.11</c:v>
                </c:pt>
                <c:pt idx="3735">
                  <c:v>847380.07</c:v>
                </c:pt>
                <c:pt idx="3736">
                  <c:v>847348.08</c:v>
                </c:pt>
                <c:pt idx="3737">
                  <c:v>847294.04</c:v>
                </c:pt>
                <c:pt idx="3738">
                  <c:v>847246.5</c:v>
                </c:pt>
                <c:pt idx="3739">
                  <c:v>846850.35</c:v>
                </c:pt>
                <c:pt idx="3740">
                  <c:v>845721.25</c:v>
                </c:pt>
                <c:pt idx="3741">
                  <c:v>845337.77</c:v>
                </c:pt>
                <c:pt idx="3742">
                  <c:v>845252.21</c:v>
                </c:pt>
                <c:pt idx="3743">
                  <c:v>844958.49</c:v>
                </c:pt>
                <c:pt idx="3744">
                  <c:v>844928.17</c:v>
                </c:pt>
                <c:pt idx="3745">
                  <c:v>844490.86</c:v>
                </c:pt>
                <c:pt idx="3746">
                  <c:v>844443.35</c:v>
                </c:pt>
                <c:pt idx="3747">
                  <c:v>844393.80999999901</c:v>
                </c:pt>
                <c:pt idx="3748">
                  <c:v>843878.429999999</c:v>
                </c:pt>
                <c:pt idx="3749">
                  <c:v>843848.65</c:v>
                </c:pt>
                <c:pt idx="3750">
                  <c:v>843755.12</c:v>
                </c:pt>
                <c:pt idx="3751">
                  <c:v>843361.1</c:v>
                </c:pt>
                <c:pt idx="3752">
                  <c:v>841954.91</c:v>
                </c:pt>
                <c:pt idx="3753">
                  <c:v>841889.08</c:v>
                </c:pt>
                <c:pt idx="3754">
                  <c:v>841778.34</c:v>
                </c:pt>
                <c:pt idx="3755">
                  <c:v>841264.31</c:v>
                </c:pt>
                <c:pt idx="3756">
                  <c:v>841229.84</c:v>
                </c:pt>
                <c:pt idx="3757">
                  <c:v>841129.26</c:v>
                </c:pt>
                <c:pt idx="3758">
                  <c:v>839911</c:v>
                </c:pt>
                <c:pt idx="3759">
                  <c:v>838751.5</c:v>
                </c:pt>
                <c:pt idx="3760">
                  <c:v>838297.32</c:v>
                </c:pt>
                <c:pt idx="3761">
                  <c:v>838227.52</c:v>
                </c:pt>
                <c:pt idx="3762">
                  <c:v>837548.62</c:v>
                </c:pt>
                <c:pt idx="3763">
                  <c:v>837392.79</c:v>
                </c:pt>
                <c:pt idx="3764">
                  <c:v>837144.63</c:v>
                </c:pt>
                <c:pt idx="3765">
                  <c:v>836990.92</c:v>
                </c:pt>
                <c:pt idx="3766">
                  <c:v>836717.75</c:v>
                </c:pt>
                <c:pt idx="3767">
                  <c:v>836707.85</c:v>
                </c:pt>
                <c:pt idx="3768">
                  <c:v>836419.14</c:v>
                </c:pt>
                <c:pt idx="3769">
                  <c:v>836305.65</c:v>
                </c:pt>
                <c:pt idx="3770">
                  <c:v>836049.89</c:v>
                </c:pt>
                <c:pt idx="3771">
                  <c:v>835204.05</c:v>
                </c:pt>
                <c:pt idx="3772">
                  <c:v>835196.26</c:v>
                </c:pt>
                <c:pt idx="3773">
                  <c:v>834663.52</c:v>
                </c:pt>
                <c:pt idx="3774">
                  <c:v>834624.39</c:v>
                </c:pt>
                <c:pt idx="3775">
                  <c:v>834401.73</c:v>
                </c:pt>
                <c:pt idx="3776">
                  <c:v>833979.01</c:v>
                </c:pt>
                <c:pt idx="3777">
                  <c:v>833782.7</c:v>
                </c:pt>
                <c:pt idx="3778">
                  <c:v>833517.19</c:v>
                </c:pt>
                <c:pt idx="3779">
                  <c:v>833429.22</c:v>
                </c:pt>
                <c:pt idx="3780">
                  <c:v>831443.61</c:v>
                </c:pt>
                <c:pt idx="3781">
                  <c:v>831425.2</c:v>
                </c:pt>
                <c:pt idx="3782">
                  <c:v>830782.76</c:v>
                </c:pt>
                <c:pt idx="3783">
                  <c:v>830601.39</c:v>
                </c:pt>
                <c:pt idx="3784">
                  <c:v>829902.42</c:v>
                </c:pt>
                <c:pt idx="3785">
                  <c:v>829284.67</c:v>
                </c:pt>
                <c:pt idx="3786">
                  <c:v>829214.1</c:v>
                </c:pt>
                <c:pt idx="3787">
                  <c:v>829207.27</c:v>
                </c:pt>
                <c:pt idx="3788">
                  <c:v>828613.86</c:v>
                </c:pt>
                <c:pt idx="3789">
                  <c:v>827968.36</c:v>
                </c:pt>
                <c:pt idx="3790">
                  <c:v>827755.43</c:v>
                </c:pt>
                <c:pt idx="3791">
                  <c:v>827740.06</c:v>
                </c:pt>
                <c:pt idx="3792">
                  <c:v>827710.79</c:v>
                </c:pt>
                <c:pt idx="3793">
                  <c:v>826820.95</c:v>
                </c:pt>
                <c:pt idx="3794">
                  <c:v>826634.44</c:v>
                </c:pt>
                <c:pt idx="3795">
                  <c:v>826546.96</c:v>
                </c:pt>
                <c:pt idx="3796">
                  <c:v>826217.9</c:v>
                </c:pt>
                <c:pt idx="3797">
                  <c:v>826155.95</c:v>
                </c:pt>
                <c:pt idx="3798">
                  <c:v>825584.22</c:v>
                </c:pt>
                <c:pt idx="3799">
                  <c:v>825283.429999999</c:v>
                </c:pt>
                <c:pt idx="3800">
                  <c:v>824623.55</c:v>
                </c:pt>
                <c:pt idx="3801">
                  <c:v>823220.43</c:v>
                </c:pt>
                <c:pt idx="3802">
                  <c:v>822668.23</c:v>
                </c:pt>
                <c:pt idx="3803">
                  <c:v>822569.16</c:v>
                </c:pt>
                <c:pt idx="3804">
                  <c:v>822486.37</c:v>
                </c:pt>
                <c:pt idx="3805">
                  <c:v>822257.53</c:v>
                </c:pt>
                <c:pt idx="3806">
                  <c:v>821731.08</c:v>
                </c:pt>
                <c:pt idx="3807">
                  <c:v>821498.18</c:v>
                </c:pt>
                <c:pt idx="3808">
                  <c:v>821127.53</c:v>
                </c:pt>
                <c:pt idx="3809">
                  <c:v>820964.1</c:v>
                </c:pt>
                <c:pt idx="3810">
                  <c:v>820290.35</c:v>
                </c:pt>
                <c:pt idx="3811">
                  <c:v>820194.36</c:v>
                </c:pt>
                <c:pt idx="3812">
                  <c:v>820059.89</c:v>
                </c:pt>
                <c:pt idx="3813">
                  <c:v>819911.89</c:v>
                </c:pt>
                <c:pt idx="3814">
                  <c:v>819369.68</c:v>
                </c:pt>
                <c:pt idx="3815">
                  <c:v>818449.49</c:v>
                </c:pt>
                <c:pt idx="3816">
                  <c:v>818333.21</c:v>
                </c:pt>
                <c:pt idx="3817">
                  <c:v>817746.14</c:v>
                </c:pt>
                <c:pt idx="3818">
                  <c:v>817661.76</c:v>
                </c:pt>
                <c:pt idx="3819">
                  <c:v>817653.25</c:v>
                </c:pt>
                <c:pt idx="3820">
                  <c:v>817485.14</c:v>
                </c:pt>
                <c:pt idx="3821">
                  <c:v>817410.55</c:v>
                </c:pt>
                <c:pt idx="3822">
                  <c:v>816838.31</c:v>
                </c:pt>
                <c:pt idx="3823">
                  <c:v>816603.05</c:v>
                </c:pt>
                <c:pt idx="3824">
                  <c:v>816374.52</c:v>
                </c:pt>
                <c:pt idx="3825">
                  <c:v>816138.33</c:v>
                </c:pt>
                <c:pt idx="3826">
                  <c:v>815130.5</c:v>
                </c:pt>
                <c:pt idx="3827">
                  <c:v>815102.76</c:v>
                </c:pt>
                <c:pt idx="3828">
                  <c:v>814919.11</c:v>
                </c:pt>
                <c:pt idx="3829">
                  <c:v>814753.5</c:v>
                </c:pt>
                <c:pt idx="3830">
                  <c:v>814395.17</c:v>
                </c:pt>
                <c:pt idx="3831">
                  <c:v>814099.86</c:v>
                </c:pt>
                <c:pt idx="3832">
                  <c:v>813954.82</c:v>
                </c:pt>
                <c:pt idx="3833">
                  <c:v>813863.66</c:v>
                </c:pt>
                <c:pt idx="3834">
                  <c:v>813756.09</c:v>
                </c:pt>
                <c:pt idx="3835">
                  <c:v>813633.41</c:v>
                </c:pt>
                <c:pt idx="3836">
                  <c:v>813352.41</c:v>
                </c:pt>
                <c:pt idx="3837">
                  <c:v>813243.4</c:v>
                </c:pt>
                <c:pt idx="3838">
                  <c:v>812372.23</c:v>
                </c:pt>
                <c:pt idx="3839">
                  <c:v>812190.76</c:v>
                </c:pt>
                <c:pt idx="3840">
                  <c:v>812011.8</c:v>
                </c:pt>
                <c:pt idx="3841">
                  <c:v>811867.38</c:v>
                </c:pt>
                <c:pt idx="3842">
                  <c:v>811855.72</c:v>
                </c:pt>
                <c:pt idx="3843">
                  <c:v>811365.42</c:v>
                </c:pt>
                <c:pt idx="3844">
                  <c:v>811328.4</c:v>
                </c:pt>
                <c:pt idx="3845">
                  <c:v>811318.3</c:v>
                </c:pt>
                <c:pt idx="3846">
                  <c:v>811153.67</c:v>
                </c:pt>
                <c:pt idx="3847">
                  <c:v>810150.64</c:v>
                </c:pt>
                <c:pt idx="3848">
                  <c:v>809833.21</c:v>
                </c:pt>
                <c:pt idx="3849">
                  <c:v>809646.66</c:v>
                </c:pt>
                <c:pt idx="3850">
                  <c:v>809321.44</c:v>
                </c:pt>
                <c:pt idx="3851">
                  <c:v>809272.65</c:v>
                </c:pt>
                <c:pt idx="3852">
                  <c:v>809049.37</c:v>
                </c:pt>
                <c:pt idx="3853">
                  <c:v>808822.66</c:v>
                </c:pt>
                <c:pt idx="3854">
                  <c:v>808624.82</c:v>
                </c:pt>
                <c:pt idx="3855">
                  <c:v>808137.87</c:v>
                </c:pt>
                <c:pt idx="3856">
                  <c:v>807798.73</c:v>
                </c:pt>
                <c:pt idx="3857">
                  <c:v>807579.6</c:v>
                </c:pt>
                <c:pt idx="3858">
                  <c:v>807082.19</c:v>
                </c:pt>
                <c:pt idx="3859">
                  <c:v>806981.65</c:v>
                </c:pt>
                <c:pt idx="3860">
                  <c:v>806476.41</c:v>
                </c:pt>
                <c:pt idx="3861">
                  <c:v>806024.21</c:v>
                </c:pt>
                <c:pt idx="3862">
                  <c:v>805642.61</c:v>
                </c:pt>
                <c:pt idx="3863">
                  <c:v>805028.74</c:v>
                </c:pt>
                <c:pt idx="3864">
                  <c:v>804362.36</c:v>
                </c:pt>
                <c:pt idx="3865">
                  <c:v>804105.49</c:v>
                </c:pt>
                <c:pt idx="3866">
                  <c:v>803657.12</c:v>
                </c:pt>
                <c:pt idx="3867">
                  <c:v>802583.89</c:v>
                </c:pt>
                <c:pt idx="3868">
                  <c:v>802404.65</c:v>
                </c:pt>
                <c:pt idx="3869">
                  <c:v>802253.41</c:v>
                </c:pt>
                <c:pt idx="3870">
                  <c:v>802105.5</c:v>
                </c:pt>
                <c:pt idx="3871">
                  <c:v>802003.61</c:v>
                </c:pt>
                <c:pt idx="3872">
                  <c:v>801302.01</c:v>
                </c:pt>
                <c:pt idx="3873">
                  <c:v>801098.43</c:v>
                </c:pt>
                <c:pt idx="3874">
                  <c:v>800846.25</c:v>
                </c:pt>
                <c:pt idx="3875">
                  <c:v>800819.79</c:v>
                </c:pt>
                <c:pt idx="3876">
                  <c:v>800731.74</c:v>
                </c:pt>
                <c:pt idx="3877">
                  <c:v>800680.82</c:v>
                </c:pt>
                <c:pt idx="3878">
                  <c:v>800148.11</c:v>
                </c:pt>
                <c:pt idx="3879">
                  <c:v>799391.15</c:v>
                </c:pt>
                <c:pt idx="3880">
                  <c:v>798593.88</c:v>
                </c:pt>
                <c:pt idx="3881">
                  <c:v>798376.99</c:v>
                </c:pt>
                <c:pt idx="3882">
                  <c:v>797523.04</c:v>
                </c:pt>
                <c:pt idx="3883">
                  <c:v>796362.61</c:v>
                </c:pt>
                <c:pt idx="3884">
                  <c:v>796277.72</c:v>
                </c:pt>
                <c:pt idx="3885">
                  <c:v>795859.23</c:v>
                </c:pt>
                <c:pt idx="3886">
                  <c:v>795301.17</c:v>
                </c:pt>
                <c:pt idx="3887">
                  <c:v>795157.2</c:v>
                </c:pt>
                <c:pt idx="3888">
                  <c:v>795133</c:v>
                </c:pt>
                <c:pt idx="3889">
                  <c:v>794698.77</c:v>
                </c:pt>
                <c:pt idx="3890">
                  <c:v>794691.16</c:v>
                </c:pt>
                <c:pt idx="3891">
                  <c:v>794397.89</c:v>
                </c:pt>
                <c:pt idx="3892">
                  <c:v>793889.1</c:v>
                </c:pt>
                <c:pt idx="3893">
                  <c:v>793589.18</c:v>
                </c:pt>
                <c:pt idx="3894">
                  <c:v>793570.47</c:v>
                </c:pt>
                <c:pt idx="3895">
                  <c:v>793184.25</c:v>
                </c:pt>
                <c:pt idx="3896">
                  <c:v>793100.17</c:v>
                </c:pt>
                <c:pt idx="3897">
                  <c:v>793097.64</c:v>
                </c:pt>
                <c:pt idx="3898">
                  <c:v>792446.44</c:v>
                </c:pt>
                <c:pt idx="3899">
                  <c:v>792299.15</c:v>
                </c:pt>
                <c:pt idx="3900">
                  <c:v>791835.37</c:v>
                </c:pt>
                <c:pt idx="3901">
                  <c:v>791642.53</c:v>
                </c:pt>
                <c:pt idx="3902">
                  <c:v>791495.25</c:v>
                </c:pt>
                <c:pt idx="3903">
                  <c:v>791356.9</c:v>
                </c:pt>
                <c:pt idx="3904">
                  <c:v>790144.7</c:v>
                </c:pt>
                <c:pt idx="3905">
                  <c:v>789036.02</c:v>
                </c:pt>
                <c:pt idx="3906">
                  <c:v>788732.64</c:v>
                </c:pt>
                <c:pt idx="3907">
                  <c:v>788340.23</c:v>
                </c:pt>
                <c:pt idx="3908">
                  <c:v>787295.09</c:v>
                </c:pt>
                <c:pt idx="3909">
                  <c:v>787062</c:v>
                </c:pt>
                <c:pt idx="3910">
                  <c:v>786561.61</c:v>
                </c:pt>
                <c:pt idx="3911">
                  <c:v>786494.99</c:v>
                </c:pt>
                <c:pt idx="3912">
                  <c:v>785528.84</c:v>
                </c:pt>
                <c:pt idx="3913">
                  <c:v>785104.29</c:v>
                </c:pt>
                <c:pt idx="3914">
                  <c:v>784639.12</c:v>
                </c:pt>
                <c:pt idx="3915">
                  <c:v>784490.67</c:v>
                </c:pt>
                <c:pt idx="3916">
                  <c:v>784305.55</c:v>
                </c:pt>
                <c:pt idx="3917">
                  <c:v>783929.7</c:v>
                </c:pt>
                <c:pt idx="3918">
                  <c:v>783614.89</c:v>
                </c:pt>
                <c:pt idx="3919">
                  <c:v>783463.39</c:v>
                </c:pt>
                <c:pt idx="3920">
                  <c:v>783300.05</c:v>
                </c:pt>
                <c:pt idx="3921">
                  <c:v>783250.75</c:v>
                </c:pt>
                <c:pt idx="3922">
                  <c:v>782796.01</c:v>
                </c:pt>
                <c:pt idx="3923">
                  <c:v>782563.38</c:v>
                </c:pt>
                <c:pt idx="3924">
                  <c:v>782300.68</c:v>
                </c:pt>
                <c:pt idx="3925">
                  <c:v>782256.66</c:v>
                </c:pt>
                <c:pt idx="3926">
                  <c:v>782252.57</c:v>
                </c:pt>
                <c:pt idx="3927">
                  <c:v>782223.57</c:v>
                </c:pt>
                <c:pt idx="3928">
                  <c:v>781970.6</c:v>
                </c:pt>
                <c:pt idx="3929">
                  <c:v>781694.57</c:v>
                </c:pt>
                <c:pt idx="3930">
                  <c:v>781267.76</c:v>
                </c:pt>
                <c:pt idx="3931">
                  <c:v>780607.52</c:v>
                </c:pt>
                <c:pt idx="3932">
                  <c:v>780444.94</c:v>
                </c:pt>
                <c:pt idx="3933">
                  <c:v>779602.36</c:v>
                </c:pt>
                <c:pt idx="3934">
                  <c:v>778672.64000000001</c:v>
                </c:pt>
                <c:pt idx="3935">
                  <c:v>778436.81</c:v>
                </c:pt>
                <c:pt idx="3936">
                  <c:v>778178.53</c:v>
                </c:pt>
                <c:pt idx="3937">
                  <c:v>777951.22</c:v>
                </c:pt>
                <c:pt idx="3938">
                  <c:v>777254.06</c:v>
                </c:pt>
                <c:pt idx="3939">
                  <c:v>777212.51</c:v>
                </c:pt>
                <c:pt idx="3940">
                  <c:v>777175.28</c:v>
                </c:pt>
                <c:pt idx="3941">
                  <c:v>776968.87</c:v>
                </c:pt>
                <c:pt idx="3942">
                  <c:v>776933.37</c:v>
                </c:pt>
                <c:pt idx="3943">
                  <c:v>776838.56</c:v>
                </c:pt>
                <c:pt idx="3944">
                  <c:v>776661.74</c:v>
                </c:pt>
                <c:pt idx="3945">
                  <c:v>775910.43</c:v>
                </c:pt>
                <c:pt idx="3946">
                  <c:v>774262.28</c:v>
                </c:pt>
                <c:pt idx="3947">
                  <c:v>773878.58</c:v>
                </c:pt>
                <c:pt idx="3948">
                  <c:v>773819.49</c:v>
                </c:pt>
                <c:pt idx="3949">
                  <c:v>773725.08</c:v>
                </c:pt>
                <c:pt idx="3950">
                  <c:v>773651.57</c:v>
                </c:pt>
                <c:pt idx="3951">
                  <c:v>773627.77</c:v>
                </c:pt>
                <c:pt idx="3952">
                  <c:v>773401.71</c:v>
                </c:pt>
                <c:pt idx="3953">
                  <c:v>772859.25</c:v>
                </c:pt>
                <c:pt idx="3954">
                  <c:v>772591.07</c:v>
                </c:pt>
                <c:pt idx="3955">
                  <c:v>772539.12</c:v>
                </c:pt>
                <c:pt idx="3956">
                  <c:v>772117.77</c:v>
                </c:pt>
                <c:pt idx="3957">
                  <c:v>771968.67</c:v>
                </c:pt>
                <c:pt idx="3958">
                  <c:v>771695.32</c:v>
                </c:pt>
                <c:pt idx="3959">
                  <c:v>771319.95</c:v>
                </c:pt>
                <c:pt idx="3960">
                  <c:v>771315.62</c:v>
                </c:pt>
                <c:pt idx="3961">
                  <c:v>771067.09</c:v>
                </c:pt>
                <c:pt idx="3962">
                  <c:v>770871.17</c:v>
                </c:pt>
                <c:pt idx="3963">
                  <c:v>770652.78999999899</c:v>
                </c:pt>
                <c:pt idx="3964">
                  <c:v>770487.37</c:v>
                </c:pt>
                <c:pt idx="3965">
                  <c:v>770228.02</c:v>
                </c:pt>
                <c:pt idx="3966">
                  <c:v>770157.29</c:v>
                </c:pt>
                <c:pt idx="3967">
                  <c:v>769853.75</c:v>
                </c:pt>
                <c:pt idx="3968">
                  <c:v>769522.33</c:v>
                </c:pt>
                <c:pt idx="3969">
                  <c:v>769319.04</c:v>
                </c:pt>
                <c:pt idx="3970">
                  <c:v>768718.11</c:v>
                </c:pt>
                <c:pt idx="3971">
                  <c:v>768391.93</c:v>
                </c:pt>
                <c:pt idx="3972">
                  <c:v>768313.85</c:v>
                </c:pt>
                <c:pt idx="3973">
                  <c:v>768070.53</c:v>
                </c:pt>
                <c:pt idx="3974">
                  <c:v>767358.37</c:v>
                </c:pt>
                <c:pt idx="3975">
                  <c:v>767338.32</c:v>
                </c:pt>
                <c:pt idx="3976">
                  <c:v>767256.53</c:v>
                </c:pt>
                <c:pt idx="3977">
                  <c:v>766571.1</c:v>
                </c:pt>
                <c:pt idx="3978">
                  <c:v>766512.66</c:v>
                </c:pt>
                <c:pt idx="3979">
                  <c:v>766480.24</c:v>
                </c:pt>
                <c:pt idx="3980">
                  <c:v>765996.92</c:v>
                </c:pt>
                <c:pt idx="3981">
                  <c:v>765823.48</c:v>
                </c:pt>
                <c:pt idx="3982">
                  <c:v>765687.41999999899</c:v>
                </c:pt>
                <c:pt idx="3983">
                  <c:v>765648.93</c:v>
                </c:pt>
                <c:pt idx="3984">
                  <c:v>765270.02</c:v>
                </c:pt>
                <c:pt idx="3985">
                  <c:v>764565.55</c:v>
                </c:pt>
                <c:pt idx="3986">
                  <c:v>764385.4</c:v>
                </c:pt>
                <c:pt idx="3987">
                  <c:v>764155.44</c:v>
                </c:pt>
                <c:pt idx="3988">
                  <c:v>764014.75</c:v>
                </c:pt>
                <c:pt idx="3989">
                  <c:v>764014.05999999901</c:v>
                </c:pt>
                <c:pt idx="3990">
                  <c:v>763961.82</c:v>
                </c:pt>
                <c:pt idx="3991">
                  <c:v>763867.59</c:v>
                </c:pt>
                <c:pt idx="3992">
                  <c:v>763485.3</c:v>
                </c:pt>
                <c:pt idx="3993">
                  <c:v>762861.78</c:v>
                </c:pt>
                <c:pt idx="3994">
                  <c:v>762659.94</c:v>
                </c:pt>
                <c:pt idx="3995">
                  <c:v>762190.44</c:v>
                </c:pt>
                <c:pt idx="3996">
                  <c:v>761956.58</c:v>
                </c:pt>
                <c:pt idx="3997">
                  <c:v>761880.36</c:v>
                </c:pt>
                <c:pt idx="3998">
                  <c:v>761793.94</c:v>
                </c:pt>
                <c:pt idx="3999">
                  <c:v>760671.1</c:v>
                </c:pt>
                <c:pt idx="4000">
                  <c:v>760281.43</c:v>
                </c:pt>
                <c:pt idx="4001">
                  <c:v>759995.179999999</c:v>
                </c:pt>
                <c:pt idx="4002">
                  <c:v>759442.33</c:v>
                </c:pt>
                <c:pt idx="4003">
                  <c:v>759407.87</c:v>
                </c:pt>
                <c:pt idx="4004">
                  <c:v>758510.36</c:v>
                </c:pt>
                <c:pt idx="4005">
                  <c:v>758182.2</c:v>
                </c:pt>
                <c:pt idx="4006">
                  <c:v>758146.85</c:v>
                </c:pt>
                <c:pt idx="4007">
                  <c:v>757738.76</c:v>
                </c:pt>
                <c:pt idx="4008">
                  <c:v>757369.87</c:v>
                </c:pt>
                <c:pt idx="4009">
                  <c:v>757353.95</c:v>
                </c:pt>
                <c:pt idx="4010">
                  <c:v>756588.42</c:v>
                </c:pt>
                <c:pt idx="4011">
                  <c:v>756527.64</c:v>
                </c:pt>
                <c:pt idx="4012">
                  <c:v>756288.89</c:v>
                </c:pt>
                <c:pt idx="4013">
                  <c:v>755867.37</c:v>
                </c:pt>
                <c:pt idx="4014">
                  <c:v>755313.47</c:v>
                </c:pt>
                <c:pt idx="4015">
                  <c:v>755098.41</c:v>
                </c:pt>
                <c:pt idx="4016">
                  <c:v>755084.4</c:v>
                </c:pt>
                <c:pt idx="4017">
                  <c:v>754242.93</c:v>
                </c:pt>
                <c:pt idx="4018">
                  <c:v>754134.95</c:v>
                </c:pt>
                <c:pt idx="4019">
                  <c:v>753860.89</c:v>
                </c:pt>
                <c:pt idx="4020">
                  <c:v>753711.32</c:v>
                </c:pt>
                <c:pt idx="4021">
                  <c:v>753664.12</c:v>
                </c:pt>
                <c:pt idx="4022">
                  <c:v>753447.05</c:v>
                </c:pt>
                <c:pt idx="4023">
                  <c:v>753385.549999999</c:v>
                </c:pt>
                <c:pt idx="4024">
                  <c:v>753361.72</c:v>
                </c:pt>
                <c:pt idx="4025">
                  <c:v>753060.78</c:v>
                </c:pt>
                <c:pt idx="4026">
                  <c:v>752054.52</c:v>
                </c:pt>
                <c:pt idx="4027">
                  <c:v>751963.80999999901</c:v>
                </c:pt>
                <c:pt idx="4028">
                  <c:v>751181.4</c:v>
                </c:pt>
                <c:pt idx="4029">
                  <c:v>751167.12</c:v>
                </c:pt>
                <c:pt idx="4030">
                  <c:v>750182.71</c:v>
                </c:pt>
                <c:pt idx="4031">
                  <c:v>749817.08</c:v>
                </c:pt>
                <c:pt idx="4032">
                  <c:v>749779.1</c:v>
                </c:pt>
                <c:pt idx="4033">
                  <c:v>749676.95</c:v>
                </c:pt>
                <c:pt idx="4034">
                  <c:v>749597.24</c:v>
                </c:pt>
                <c:pt idx="4035">
                  <c:v>749549.55</c:v>
                </c:pt>
                <c:pt idx="4036">
                  <c:v>748435.2</c:v>
                </c:pt>
                <c:pt idx="4037">
                  <c:v>747888.25</c:v>
                </c:pt>
                <c:pt idx="4038">
                  <c:v>747769.17</c:v>
                </c:pt>
                <c:pt idx="4039">
                  <c:v>747577.049999999</c:v>
                </c:pt>
                <c:pt idx="4040">
                  <c:v>747099.07</c:v>
                </c:pt>
                <c:pt idx="4041">
                  <c:v>746901.99</c:v>
                </c:pt>
                <c:pt idx="4042">
                  <c:v>746517.32</c:v>
                </c:pt>
                <c:pt idx="4043">
                  <c:v>746129.56</c:v>
                </c:pt>
                <c:pt idx="4044">
                  <c:v>745782.1</c:v>
                </c:pt>
                <c:pt idx="4045">
                  <c:v>744969.42</c:v>
                </c:pt>
                <c:pt idx="4046">
                  <c:v>744839.04</c:v>
                </c:pt>
                <c:pt idx="4047">
                  <c:v>744782.89</c:v>
                </c:pt>
                <c:pt idx="4048">
                  <c:v>744772.88</c:v>
                </c:pt>
                <c:pt idx="4049">
                  <c:v>744525.69</c:v>
                </c:pt>
                <c:pt idx="4050">
                  <c:v>744390.78</c:v>
                </c:pt>
                <c:pt idx="4051">
                  <c:v>743641.65</c:v>
                </c:pt>
                <c:pt idx="4052">
                  <c:v>741625.25</c:v>
                </c:pt>
                <c:pt idx="4053">
                  <c:v>740274.44</c:v>
                </c:pt>
                <c:pt idx="4054">
                  <c:v>739871.07</c:v>
                </c:pt>
                <c:pt idx="4055">
                  <c:v>739279.19</c:v>
                </c:pt>
                <c:pt idx="4056">
                  <c:v>738812</c:v>
                </c:pt>
                <c:pt idx="4057">
                  <c:v>738792.48</c:v>
                </c:pt>
                <c:pt idx="4058">
                  <c:v>737613.65</c:v>
                </c:pt>
                <c:pt idx="4059">
                  <c:v>737569.14</c:v>
                </c:pt>
                <c:pt idx="4060">
                  <c:v>737553.54</c:v>
                </c:pt>
                <c:pt idx="4061">
                  <c:v>737265.57</c:v>
                </c:pt>
                <c:pt idx="4062">
                  <c:v>737163.2</c:v>
                </c:pt>
                <c:pt idx="4063">
                  <c:v>737014.09</c:v>
                </c:pt>
                <c:pt idx="4064">
                  <c:v>736808.35</c:v>
                </c:pt>
                <c:pt idx="4065">
                  <c:v>736358.66</c:v>
                </c:pt>
                <c:pt idx="4066">
                  <c:v>735870.64</c:v>
                </c:pt>
                <c:pt idx="4067">
                  <c:v>735816.2</c:v>
                </c:pt>
                <c:pt idx="4068">
                  <c:v>734858.91</c:v>
                </c:pt>
                <c:pt idx="4069">
                  <c:v>734464.36</c:v>
                </c:pt>
                <c:pt idx="4070">
                  <c:v>734297.87</c:v>
                </c:pt>
                <c:pt idx="4071">
                  <c:v>734099.4</c:v>
                </c:pt>
                <c:pt idx="4072">
                  <c:v>733716.78</c:v>
                </c:pt>
                <c:pt idx="4073">
                  <c:v>733564.77</c:v>
                </c:pt>
                <c:pt idx="4074">
                  <c:v>733455.07</c:v>
                </c:pt>
                <c:pt idx="4075">
                  <c:v>733037.32</c:v>
                </c:pt>
                <c:pt idx="4076">
                  <c:v>732859.76</c:v>
                </c:pt>
                <c:pt idx="4077">
                  <c:v>732476.29</c:v>
                </c:pt>
                <c:pt idx="4078">
                  <c:v>731756.65</c:v>
                </c:pt>
                <c:pt idx="4079">
                  <c:v>730899.37</c:v>
                </c:pt>
                <c:pt idx="4080">
                  <c:v>730254.19</c:v>
                </c:pt>
                <c:pt idx="4081">
                  <c:v>729759.97</c:v>
                </c:pt>
                <c:pt idx="4082">
                  <c:v>729572.08</c:v>
                </c:pt>
                <c:pt idx="4083">
                  <c:v>729036.05999999901</c:v>
                </c:pt>
                <c:pt idx="4084">
                  <c:v>728533.1</c:v>
                </c:pt>
                <c:pt idx="4085">
                  <c:v>728467.72</c:v>
                </c:pt>
                <c:pt idx="4086">
                  <c:v>728311.15</c:v>
                </c:pt>
                <c:pt idx="4087">
                  <c:v>727772.8</c:v>
                </c:pt>
                <c:pt idx="4088">
                  <c:v>727163.67</c:v>
                </c:pt>
                <c:pt idx="4089">
                  <c:v>727070</c:v>
                </c:pt>
                <c:pt idx="4090">
                  <c:v>727049.04</c:v>
                </c:pt>
                <c:pt idx="4091">
                  <c:v>726997.84</c:v>
                </c:pt>
                <c:pt idx="4092">
                  <c:v>726482.39</c:v>
                </c:pt>
                <c:pt idx="4093">
                  <c:v>726481.11</c:v>
                </c:pt>
                <c:pt idx="4094">
                  <c:v>725731.42</c:v>
                </c:pt>
                <c:pt idx="4095">
                  <c:v>725043.04</c:v>
                </c:pt>
                <c:pt idx="4096">
                  <c:v>724798.76</c:v>
                </c:pt>
                <c:pt idx="4097">
                  <c:v>724499.80999999901</c:v>
                </c:pt>
                <c:pt idx="4098">
                  <c:v>724480.97</c:v>
                </c:pt>
                <c:pt idx="4099">
                  <c:v>724443.97</c:v>
                </c:pt>
                <c:pt idx="4100">
                  <c:v>724188.429999999</c:v>
                </c:pt>
                <c:pt idx="4101">
                  <c:v>723989.93</c:v>
                </c:pt>
                <c:pt idx="4102">
                  <c:v>723708.99</c:v>
                </c:pt>
                <c:pt idx="4103">
                  <c:v>723562.88</c:v>
                </c:pt>
                <c:pt idx="4104">
                  <c:v>723086.2</c:v>
                </c:pt>
                <c:pt idx="4105">
                  <c:v>722891.24</c:v>
                </c:pt>
                <c:pt idx="4106">
                  <c:v>722496.929999999</c:v>
                </c:pt>
                <c:pt idx="4107">
                  <c:v>722262.21</c:v>
                </c:pt>
                <c:pt idx="4108">
                  <c:v>722143.14</c:v>
                </c:pt>
                <c:pt idx="4109">
                  <c:v>721744.33</c:v>
                </c:pt>
                <c:pt idx="4110">
                  <c:v>721601.9</c:v>
                </c:pt>
                <c:pt idx="4111">
                  <c:v>721477.22</c:v>
                </c:pt>
                <c:pt idx="4112">
                  <c:v>721417.54</c:v>
                </c:pt>
                <c:pt idx="4113">
                  <c:v>720946.99</c:v>
                </c:pt>
                <c:pt idx="4114">
                  <c:v>720242.19</c:v>
                </c:pt>
                <c:pt idx="4115">
                  <c:v>719888.76</c:v>
                </c:pt>
                <c:pt idx="4116">
                  <c:v>719752.25</c:v>
                </c:pt>
                <c:pt idx="4117">
                  <c:v>719591.13</c:v>
                </c:pt>
                <c:pt idx="4118">
                  <c:v>719235.07</c:v>
                </c:pt>
                <c:pt idx="4119">
                  <c:v>718898.33</c:v>
                </c:pt>
                <c:pt idx="4120">
                  <c:v>718890.80999999901</c:v>
                </c:pt>
                <c:pt idx="4121">
                  <c:v>718780.59</c:v>
                </c:pt>
                <c:pt idx="4122">
                  <c:v>718748.33</c:v>
                </c:pt>
                <c:pt idx="4123">
                  <c:v>718470.71</c:v>
                </c:pt>
                <c:pt idx="4124">
                  <c:v>718393.61</c:v>
                </c:pt>
                <c:pt idx="4125">
                  <c:v>718373.94</c:v>
                </c:pt>
                <c:pt idx="4126">
                  <c:v>718232.26</c:v>
                </c:pt>
                <c:pt idx="4127">
                  <c:v>718125.53</c:v>
                </c:pt>
                <c:pt idx="4128">
                  <c:v>718056.73</c:v>
                </c:pt>
                <c:pt idx="4129">
                  <c:v>717391.97</c:v>
                </c:pt>
                <c:pt idx="4130">
                  <c:v>717209.66</c:v>
                </c:pt>
                <c:pt idx="4131">
                  <c:v>716987.58</c:v>
                </c:pt>
                <c:pt idx="4132">
                  <c:v>716859.27</c:v>
                </c:pt>
                <c:pt idx="4133">
                  <c:v>716394.81</c:v>
                </c:pt>
                <c:pt idx="4134">
                  <c:v>716341.39</c:v>
                </c:pt>
                <c:pt idx="4135">
                  <c:v>716026.51</c:v>
                </c:pt>
                <c:pt idx="4136">
                  <c:v>715876.27</c:v>
                </c:pt>
                <c:pt idx="4137">
                  <c:v>715311.6</c:v>
                </c:pt>
                <c:pt idx="4138">
                  <c:v>715263.3</c:v>
                </c:pt>
                <c:pt idx="4139">
                  <c:v>714828.73</c:v>
                </c:pt>
                <c:pt idx="4140">
                  <c:v>714678.87</c:v>
                </c:pt>
                <c:pt idx="4141">
                  <c:v>714601.11</c:v>
                </c:pt>
                <c:pt idx="4142">
                  <c:v>714106.42</c:v>
                </c:pt>
                <c:pt idx="4143">
                  <c:v>714093.95</c:v>
                </c:pt>
                <c:pt idx="4144">
                  <c:v>714081.049999999</c:v>
                </c:pt>
                <c:pt idx="4145">
                  <c:v>714014.73</c:v>
                </c:pt>
                <c:pt idx="4146">
                  <c:v>713834.74</c:v>
                </c:pt>
                <c:pt idx="4147">
                  <c:v>713479.91</c:v>
                </c:pt>
                <c:pt idx="4148">
                  <c:v>713332.54</c:v>
                </c:pt>
                <c:pt idx="4149">
                  <c:v>713250.08</c:v>
                </c:pt>
                <c:pt idx="4150">
                  <c:v>713173.95</c:v>
                </c:pt>
                <c:pt idx="4151">
                  <c:v>713117.66</c:v>
                </c:pt>
                <c:pt idx="4152">
                  <c:v>712869.09</c:v>
                </c:pt>
                <c:pt idx="4153">
                  <c:v>712649.97</c:v>
                </c:pt>
                <c:pt idx="4154">
                  <c:v>712425.76</c:v>
                </c:pt>
                <c:pt idx="4155">
                  <c:v>712422.40000000002</c:v>
                </c:pt>
                <c:pt idx="4156">
                  <c:v>712398.78</c:v>
                </c:pt>
                <c:pt idx="4157">
                  <c:v>712312.89</c:v>
                </c:pt>
                <c:pt idx="4158">
                  <c:v>711671.58</c:v>
                </c:pt>
                <c:pt idx="4159">
                  <c:v>711571.88</c:v>
                </c:pt>
                <c:pt idx="4160">
                  <c:v>711470.8</c:v>
                </c:pt>
                <c:pt idx="4161">
                  <c:v>711461.95</c:v>
                </c:pt>
                <c:pt idx="4162">
                  <c:v>711367.56</c:v>
                </c:pt>
                <c:pt idx="4163">
                  <c:v>710668.45</c:v>
                </c:pt>
                <c:pt idx="4164">
                  <c:v>710496.97</c:v>
                </c:pt>
                <c:pt idx="4165">
                  <c:v>709824.47</c:v>
                </c:pt>
                <c:pt idx="4166">
                  <c:v>709337.11</c:v>
                </c:pt>
                <c:pt idx="4167">
                  <c:v>708568.29</c:v>
                </c:pt>
                <c:pt idx="4168">
                  <c:v>707898.84</c:v>
                </c:pt>
                <c:pt idx="4169">
                  <c:v>706924.02</c:v>
                </c:pt>
                <c:pt idx="4170">
                  <c:v>706206.86</c:v>
                </c:pt>
                <c:pt idx="4171">
                  <c:v>705810.89</c:v>
                </c:pt>
                <c:pt idx="4172">
                  <c:v>705557.97</c:v>
                </c:pt>
                <c:pt idx="4173">
                  <c:v>705557.8</c:v>
                </c:pt>
                <c:pt idx="4174">
                  <c:v>704680.97</c:v>
                </c:pt>
                <c:pt idx="4175">
                  <c:v>704347.88</c:v>
                </c:pt>
                <c:pt idx="4176">
                  <c:v>704344.21</c:v>
                </c:pt>
                <c:pt idx="4177">
                  <c:v>704117.9</c:v>
                </c:pt>
                <c:pt idx="4178">
                  <c:v>702245.1</c:v>
                </c:pt>
                <c:pt idx="4179">
                  <c:v>700555.49</c:v>
                </c:pt>
                <c:pt idx="4180">
                  <c:v>700392.21</c:v>
                </c:pt>
                <c:pt idx="4181">
                  <c:v>700272.01</c:v>
                </c:pt>
                <c:pt idx="4182">
                  <c:v>700009.77</c:v>
                </c:pt>
                <c:pt idx="4183">
                  <c:v>699852.68</c:v>
                </c:pt>
                <c:pt idx="4184">
                  <c:v>699779</c:v>
                </c:pt>
                <c:pt idx="4185">
                  <c:v>699536.73</c:v>
                </c:pt>
                <c:pt idx="4186">
                  <c:v>699464.429999999</c:v>
                </c:pt>
                <c:pt idx="4187">
                  <c:v>699270.1</c:v>
                </c:pt>
                <c:pt idx="4188">
                  <c:v>699073.91</c:v>
                </c:pt>
                <c:pt idx="4189">
                  <c:v>698986.34</c:v>
                </c:pt>
                <c:pt idx="4190">
                  <c:v>698536.05999999901</c:v>
                </c:pt>
                <c:pt idx="4191">
                  <c:v>698529.64</c:v>
                </c:pt>
                <c:pt idx="4192">
                  <c:v>698092.73</c:v>
                </c:pt>
                <c:pt idx="4193">
                  <c:v>697645.32</c:v>
                </c:pt>
                <c:pt idx="4194">
                  <c:v>697317.41</c:v>
                </c:pt>
                <c:pt idx="4195">
                  <c:v>696844.36</c:v>
                </c:pt>
                <c:pt idx="4196">
                  <c:v>696687.6</c:v>
                </c:pt>
                <c:pt idx="4197">
                  <c:v>696421.72</c:v>
                </c:pt>
                <c:pt idx="4198">
                  <c:v>696314.53</c:v>
                </c:pt>
                <c:pt idx="4199">
                  <c:v>695439.83</c:v>
                </c:pt>
                <c:pt idx="4200">
                  <c:v>695398.69</c:v>
                </c:pt>
                <c:pt idx="4201">
                  <c:v>695392.84</c:v>
                </c:pt>
                <c:pt idx="4202">
                  <c:v>694854.03</c:v>
                </c:pt>
                <c:pt idx="4203">
                  <c:v>694536.6</c:v>
                </c:pt>
                <c:pt idx="4204">
                  <c:v>694154.13</c:v>
                </c:pt>
                <c:pt idx="4205">
                  <c:v>693808.42</c:v>
                </c:pt>
                <c:pt idx="4206">
                  <c:v>693785.85</c:v>
                </c:pt>
                <c:pt idx="4207">
                  <c:v>693452.04</c:v>
                </c:pt>
                <c:pt idx="4208">
                  <c:v>693249.98</c:v>
                </c:pt>
                <c:pt idx="4209">
                  <c:v>693192.5</c:v>
                </c:pt>
                <c:pt idx="4210">
                  <c:v>693058.34</c:v>
                </c:pt>
                <c:pt idx="4211">
                  <c:v>693014.59</c:v>
                </c:pt>
                <c:pt idx="4212">
                  <c:v>691498.6</c:v>
                </c:pt>
                <c:pt idx="4213">
                  <c:v>691497.62</c:v>
                </c:pt>
                <c:pt idx="4214">
                  <c:v>691242.33</c:v>
                </c:pt>
                <c:pt idx="4215">
                  <c:v>690851.59</c:v>
                </c:pt>
                <c:pt idx="4216">
                  <c:v>690693.5</c:v>
                </c:pt>
                <c:pt idx="4217">
                  <c:v>690007.76</c:v>
                </c:pt>
                <c:pt idx="4218">
                  <c:v>689326.91</c:v>
                </c:pt>
                <c:pt idx="4219">
                  <c:v>688958.75</c:v>
                </c:pt>
                <c:pt idx="4220">
                  <c:v>688940.94</c:v>
                </c:pt>
                <c:pt idx="4221">
                  <c:v>688043.96</c:v>
                </c:pt>
                <c:pt idx="4222">
                  <c:v>687684.92</c:v>
                </c:pt>
                <c:pt idx="4223">
                  <c:v>687344.68</c:v>
                </c:pt>
                <c:pt idx="4224">
                  <c:v>687085.6</c:v>
                </c:pt>
                <c:pt idx="4225">
                  <c:v>686497.53</c:v>
                </c:pt>
                <c:pt idx="4226">
                  <c:v>686365.4</c:v>
                </c:pt>
                <c:pt idx="4227">
                  <c:v>686345.69</c:v>
                </c:pt>
                <c:pt idx="4228">
                  <c:v>686072.39</c:v>
                </c:pt>
                <c:pt idx="4229">
                  <c:v>685700.08</c:v>
                </c:pt>
                <c:pt idx="4230">
                  <c:v>685676.58</c:v>
                </c:pt>
                <c:pt idx="4231">
                  <c:v>685531.85</c:v>
                </c:pt>
                <c:pt idx="4232">
                  <c:v>685243.2</c:v>
                </c:pt>
                <c:pt idx="4233">
                  <c:v>684807.15</c:v>
                </c:pt>
                <c:pt idx="4234">
                  <c:v>684655.91</c:v>
                </c:pt>
                <c:pt idx="4235">
                  <c:v>684348.92</c:v>
                </c:pt>
                <c:pt idx="4236">
                  <c:v>684341.86</c:v>
                </c:pt>
                <c:pt idx="4237">
                  <c:v>684023.95</c:v>
                </c:pt>
                <c:pt idx="4238">
                  <c:v>683694.29</c:v>
                </c:pt>
                <c:pt idx="4239">
                  <c:v>683300.84</c:v>
                </c:pt>
                <c:pt idx="4240">
                  <c:v>682918.99</c:v>
                </c:pt>
                <c:pt idx="4241">
                  <c:v>682498.07</c:v>
                </c:pt>
                <c:pt idx="4242">
                  <c:v>682124.34</c:v>
                </c:pt>
                <c:pt idx="4243">
                  <c:v>682012.53</c:v>
                </c:pt>
                <c:pt idx="4244">
                  <c:v>681913.29</c:v>
                </c:pt>
                <c:pt idx="4245">
                  <c:v>680966.29</c:v>
                </c:pt>
                <c:pt idx="4246">
                  <c:v>680943.03</c:v>
                </c:pt>
                <c:pt idx="4247">
                  <c:v>680725.43</c:v>
                </c:pt>
                <c:pt idx="4248">
                  <c:v>680579.49</c:v>
                </c:pt>
                <c:pt idx="4249">
                  <c:v>680539.15</c:v>
                </c:pt>
                <c:pt idx="4250">
                  <c:v>680532.69</c:v>
                </c:pt>
                <c:pt idx="4251">
                  <c:v>680254.35</c:v>
                </c:pt>
                <c:pt idx="4252">
                  <c:v>679706.01</c:v>
                </c:pt>
                <c:pt idx="4253">
                  <c:v>679481.9</c:v>
                </c:pt>
                <c:pt idx="4254">
                  <c:v>679156.2</c:v>
                </c:pt>
                <c:pt idx="4255">
                  <c:v>678228.58</c:v>
                </c:pt>
                <c:pt idx="4256">
                  <c:v>678024.75</c:v>
                </c:pt>
                <c:pt idx="4257">
                  <c:v>677975.36</c:v>
                </c:pt>
                <c:pt idx="4258">
                  <c:v>677885.99</c:v>
                </c:pt>
                <c:pt idx="4259">
                  <c:v>677789.14</c:v>
                </c:pt>
                <c:pt idx="4260">
                  <c:v>677231.63</c:v>
                </c:pt>
                <c:pt idx="4261">
                  <c:v>677158.39</c:v>
                </c:pt>
                <c:pt idx="4262">
                  <c:v>676615.53</c:v>
                </c:pt>
                <c:pt idx="4263">
                  <c:v>676290.46</c:v>
                </c:pt>
                <c:pt idx="4264">
                  <c:v>676260.67</c:v>
                </c:pt>
                <c:pt idx="4265">
                  <c:v>675926.3</c:v>
                </c:pt>
                <c:pt idx="4266">
                  <c:v>675282.2</c:v>
                </c:pt>
                <c:pt idx="4267">
                  <c:v>675202.87</c:v>
                </c:pt>
                <c:pt idx="4268">
                  <c:v>674919.45</c:v>
                </c:pt>
                <c:pt idx="4269">
                  <c:v>674829.58</c:v>
                </c:pt>
                <c:pt idx="4270">
                  <c:v>674669.16</c:v>
                </c:pt>
                <c:pt idx="4271">
                  <c:v>674566.2</c:v>
                </c:pt>
                <c:pt idx="4272">
                  <c:v>674458.03</c:v>
                </c:pt>
                <c:pt idx="4273">
                  <c:v>674283.86</c:v>
                </c:pt>
                <c:pt idx="4274">
                  <c:v>674055.81</c:v>
                </c:pt>
                <c:pt idx="4275">
                  <c:v>673248.48</c:v>
                </c:pt>
                <c:pt idx="4276">
                  <c:v>672903.23</c:v>
                </c:pt>
                <c:pt idx="4277">
                  <c:v>672831.78</c:v>
                </c:pt>
                <c:pt idx="4278">
                  <c:v>672194.03</c:v>
                </c:pt>
                <c:pt idx="4279">
                  <c:v>672062.08</c:v>
                </c:pt>
                <c:pt idx="4280">
                  <c:v>671708.09</c:v>
                </c:pt>
                <c:pt idx="4281">
                  <c:v>671688.06</c:v>
                </c:pt>
                <c:pt idx="4282">
                  <c:v>671522.87</c:v>
                </c:pt>
                <c:pt idx="4283">
                  <c:v>671482.9</c:v>
                </c:pt>
                <c:pt idx="4284">
                  <c:v>671379.44</c:v>
                </c:pt>
                <c:pt idx="4285">
                  <c:v>670993.01</c:v>
                </c:pt>
                <c:pt idx="4286">
                  <c:v>670854.96</c:v>
                </c:pt>
                <c:pt idx="4287">
                  <c:v>670670.46</c:v>
                </c:pt>
                <c:pt idx="4288">
                  <c:v>670192.59</c:v>
                </c:pt>
                <c:pt idx="4289">
                  <c:v>669965.22</c:v>
                </c:pt>
                <c:pt idx="4290">
                  <c:v>669205.73</c:v>
                </c:pt>
                <c:pt idx="4291">
                  <c:v>668390.81999999995</c:v>
                </c:pt>
                <c:pt idx="4292">
                  <c:v>668132.36</c:v>
                </c:pt>
                <c:pt idx="4293">
                  <c:v>668098.49</c:v>
                </c:pt>
                <c:pt idx="4294">
                  <c:v>667353.79</c:v>
                </c:pt>
                <c:pt idx="4295">
                  <c:v>667151.46</c:v>
                </c:pt>
                <c:pt idx="4296">
                  <c:v>667130.48</c:v>
                </c:pt>
                <c:pt idx="4297">
                  <c:v>666970.93999999994</c:v>
                </c:pt>
                <c:pt idx="4298">
                  <c:v>665861.06000000006</c:v>
                </c:pt>
                <c:pt idx="4299">
                  <c:v>665781.74</c:v>
                </c:pt>
                <c:pt idx="4300">
                  <c:v>665750.05999999901</c:v>
                </c:pt>
                <c:pt idx="4301">
                  <c:v>665687.92000000004</c:v>
                </c:pt>
                <c:pt idx="4302">
                  <c:v>665290.93000000005</c:v>
                </c:pt>
                <c:pt idx="4303">
                  <c:v>665012.57999999996</c:v>
                </c:pt>
                <c:pt idx="4304">
                  <c:v>664745.19999999995</c:v>
                </c:pt>
                <c:pt idx="4305">
                  <c:v>664357.19999999995</c:v>
                </c:pt>
                <c:pt idx="4306">
                  <c:v>663971.26</c:v>
                </c:pt>
                <c:pt idx="4307">
                  <c:v>663941.73</c:v>
                </c:pt>
                <c:pt idx="4308">
                  <c:v>663814.18000000005</c:v>
                </c:pt>
                <c:pt idx="4309">
                  <c:v>663529.64</c:v>
                </c:pt>
                <c:pt idx="4310">
                  <c:v>663452.46</c:v>
                </c:pt>
                <c:pt idx="4311">
                  <c:v>663396.31999999995</c:v>
                </c:pt>
                <c:pt idx="4312">
                  <c:v>662198.65</c:v>
                </c:pt>
                <c:pt idx="4313">
                  <c:v>661707.02</c:v>
                </c:pt>
                <c:pt idx="4314">
                  <c:v>661644.18999999994</c:v>
                </c:pt>
                <c:pt idx="4315">
                  <c:v>661566.48</c:v>
                </c:pt>
                <c:pt idx="4316">
                  <c:v>661348.88</c:v>
                </c:pt>
                <c:pt idx="4317">
                  <c:v>661163.93999999994</c:v>
                </c:pt>
                <c:pt idx="4318">
                  <c:v>660838.75</c:v>
                </c:pt>
                <c:pt idx="4319">
                  <c:v>660632.049999999</c:v>
                </c:pt>
                <c:pt idx="4320">
                  <c:v>660619.99</c:v>
                </c:pt>
                <c:pt idx="4321">
                  <c:v>660115.15</c:v>
                </c:pt>
                <c:pt idx="4322">
                  <c:v>659966.27</c:v>
                </c:pt>
                <c:pt idx="4323">
                  <c:v>659950.36</c:v>
                </c:pt>
                <c:pt idx="4324">
                  <c:v>659795.84</c:v>
                </c:pt>
                <c:pt idx="4325">
                  <c:v>659446.55000000005</c:v>
                </c:pt>
                <c:pt idx="4326">
                  <c:v>659109.53</c:v>
                </c:pt>
                <c:pt idx="4327">
                  <c:v>658997.55000000005</c:v>
                </c:pt>
                <c:pt idx="4328">
                  <c:v>658984.38</c:v>
                </c:pt>
                <c:pt idx="4329">
                  <c:v>658965.05000000005</c:v>
                </c:pt>
                <c:pt idx="4330">
                  <c:v>658691.56000000006</c:v>
                </c:pt>
                <c:pt idx="4331">
                  <c:v>658640.14</c:v>
                </c:pt>
                <c:pt idx="4332">
                  <c:v>658600.05000000005</c:v>
                </c:pt>
                <c:pt idx="4333">
                  <c:v>658468.27</c:v>
                </c:pt>
                <c:pt idx="4334">
                  <c:v>657242.9</c:v>
                </c:pt>
                <c:pt idx="4335">
                  <c:v>657108.77</c:v>
                </c:pt>
                <c:pt idx="4336">
                  <c:v>656989.06999999995</c:v>
                </c:pt>
                <c:pt idx="4337">
                  <c:v>656637.63</c:v>
                </c:pt>
                <c:pt idx="4338">
                  <c:v>656594.94999999995</c:v>
                </c:pt>
                <c:pt idx="4339">
                  <c:v>655815.94999999995</c:v>
                </c:pt>
                <c:pt idx="4340">
                  <c:v>655318.26</c:v>
                </c:pt>
                <c:pt idx="4341">
                  <c:v>655284.68999999994</c:v>
                </c:pt>
                <c:pt idx="4342">
                  <c:v>655157.31999999995</c:v>
                </c:pt>
                <c:pt idx="4343">
                  <c:v>654088.02</c:v>
                </c:pt>
                <c:pt idx="4344">
                  <c:v>654018.94999999995</c:v>
                </c:pt>
                <c:pt idx="4345">
                  <c:v>653989.65</c:v>
                </c:pt>
                <c:pt idx="4346">
                  <c:v>653845.44999999995</c:v>
                </c:pt>
                <c:pt idx="4347">
                  <c:v>653525.84</c:v>
                </c:pt>
                <c:pt idx="4348">
                  <c:v>653507</c:v>
                </c:pt>
                <c:pt idx="4349">
                  <c:v>653382.62</c:v>
                </c:pt>
                <c:pt idx="4350">
                  <c:v>653043.43999999994</c:v>
                </c:pt>
                <c:pt idx="4351">
                  <c:v>652336.53</c:v>
                </c:pt>
                <c:pt idx="4352">
                  <c:v>652329.99</c:v>
                </c:pt>
                <c:pt idx="4353">
                  <c:v>652122.48</c:v>
                </c:pt>
                <c:pt idx="4354">
                  <c:v>651970.48</c:v>
                </c:pt>
                <c:pt idx="4355">
                  <c:v>651837.77</c:v>
                </c:pt>
                <c:pt idx="4356">
                  <c:v>651768.91</c:v>
                </c:pt>
                <c:pt idx="4357">
                  <c:v>651521.77</c:v>
                </c:pt>
                <c:pt idx="4358">
                  <c:v>651178.19999999995</c:v>
                </c:pt>
                <c:pt idx="4359">
                  <c:v>651147.82999999996</c:v>
                </c:pt>
                <c:pt idx="4360">
                  <c:v>650789.13</c:v>
                </c:pt>
                <c:pt idx="4361">
                  <c:v>650418.75</c:v>
                </c:pt>
                <c:pt idx="4362">
                  <c:v>650268.44999999995</c:v>
                </c:pt>
                <c:pt idx="4363">
                  <c:v>650102.80000000005</c:v>
                </c:pt>
                <c:pt idx="4364">
                  <c:v>649993.5</c:v>
                </c:pt>
                <c:pt idx="4365">
                  <c:v>649945.54</c:v>
                </c:pt>
                <c:pt idx="4366">
                  <c:v>649878.29</c:v>
                </c:pt>
                <c:pt idx="4367">
                  <c:v>649794.15</c:v>
                </c:pt>
                <c:pt idx="4368">
                  <c:v>649299.75</c:v>
                </c:pt>
                <c:pt idx="4369">
                  <c:v>649245</c:v>
                </c:pt>
                <c:pt idx="4370">
                  <c:v>649174.62</c:v>
                </c:pt>
                <c:pt idx="4371">
                  <c:v>649148.74</c:v>
                </c:pt>
                <c:pt idx="4372">
                  <c:v>649128.23</c:v>
                </c:pt>
                <c:pt idx="4373">
                  <c:v>649111.23</c:v>
                </c:pt>
                <c:pt idx="4374">
                  <c:v>649035.55000000005</c:v>
                </c:pt>
                <c:pt idx="4375">
                  <c:v>648652.01</c:v>
                </c:pt>
                <c:pt idx="4376">
                  <c:v>648610.11</c:v>
                </c:pt>
                <c:pt idx="4377">
                  <c:v>648543.04</c:v>
                </c:pt>
                <c:pt idx="4378">
                  <c:v>648330.18000000005</c:v>
                </c:pt>
                <c:pt idx="4379">
                  <c:v>647097.65</c:v>
                </c:pt>
                <c:pt idx="4380">
                  <c:v>647029.28</c:v>
                </c:pt>
                <c:pt idx="4381">
                  <c:v>646915.47</c:v>
                </c:pt>
                <c:pt idx="4382">
                  <c:v>645618.59</c:v>
                </c:pt>
                <c:pt idx="4383">
                  <c:v>645386.93999999994</c:v>
                </c:pt>
                <c:pt idx="4384">
                  <c:v>645156.21</c:v>
                </c:pt>
                <c:pt idx="4385">
                  <c:v>644285.32999999996</c:v>
                </c:pt>
                <c:pt idx="4386">
                  <c:v>643854.17000000004</c:v>
                </c:pt>
                <c:pt idx="4387">
                  <c:v>643711.53</c:v>
                </c:pt>
                <c:pt idx="4388">
                  <c:v>643683.66999999899</c:v>
                </c:pt>
                <c:pt idx="4389">
                  <c:v>643558.78</c:v>
                </c:pt>
                <c:pt idx="4390">
                  <c:v>643165.89</c:v>
                </c:pt>
                <c:pt idx="4391">
                  <c:v>643125.29</c:v>
                </c:pt>
                <c:pt idx="4392">
                  <c:v>643097.59999999998</c:v>
                </c:pt>
                <c:pt idx="4393">
                  <c:v>643045.18000000005</c:v>
                </c:pt>
                <c:pt idx="4394">
                  <c:v>643032.51</c:v>
                </c:pt>
                <c:pt idx="4395">
                  <c:v>642963.75</c:v>
                </c:pt>
                <c:pt idx="4396">
                  <c:v>642850.26</c:v>
                </c:pt>
                <c:pt idx="4397">
                  <c:v>642828.62</c:v>
                </c:pt>
                <c:pt idx="4398">
                  <c:v>642776.4</c:v>
                </c:pt>
                <c:pt idx="4399">
                  <c:v>642748.21</c:v>
                </c:pt>
                <c:pt idx="4400">
                  <c:v>642684.31000000006</c:v>
                </c:pt>
                <c:pt idx="4401">
                  <c:v>642678.53</c:v>
                </c:pt>
                <c:pt idx="4402">
                  <c:v>642671.48</c:v>
                </c:pt>
                <c:pt idx="4403">
                  <c:v>642614.89</c:v>
                </c:pt>
                <c:pt idx="4404">
                  <c:v>642450.4</c:v>
                </c:pt>
                <c:pt idx="4405">
                  <c:v>641994.19999999995</c:v>
                </c:pt>
                <c:pt idx="4406">
                  <c:v>641905.37</c:v>
                </c:pt>
                <c:pt idx="4407">
                  <c:v>641763.53</c:v>
                </c:pt>
                <c:pt idx="4408">
                  <c:v>641368.14</c:v>
                </c:pt>
                <c:pt idx="4409">
                  <c:v>641208.65</c:v>
                </c:pt>
                <c:pt idx="4410">
                  <c:v>640930.47</c:v>
                </c:pt>
                <c:pt idx="4411">
                  <c:v>640210.85</c:v>
                </c:pt>
                <c:pt idx="4412">
                  <c:v>640197.86</c:v>
                </c:pt>
                <c:pt idx="4413">
                  <c:v>640159.04</c:v>
                </c:pt>
                <c:pt idx="4414">
                  <c:v>640043.97</c:v>
                </c:pt>
                <c:pt idx="4415">
                  <c:v>639928.85</c:v>
                </c:pt>
                <c:pt idx="4416">
                  <c:v>639830.44999999995</c:v>
                </c:pt>
                <c:pt idx="4417">
                  <c:v>639651.24</c:v>
                </c:pt>
                <c:pt idx="4418">
                  <c:v>639160.24</c:v>
                </c:pt>
                <c:pt idx="4419">
                  <c:v>639125.29</c:v>
                </c:pt>
                <c:pt idx="4420">
                  <c:v>638961.35</c:v>
                </c:pt>
                <c:pt idx="4421">
                  <c:v>638647.21</c:v>
                </c:pt>
                <c:pt idx="4422">
                  <c:v>638280.67000000004</c:v>
                </c:pt>
                <c:pt idx="4423">
                  <c:v>638204.27</c:v>
                </c:pt>
                <c:pt idx="4424">
                  <c:v>638144.98</c:v>
                </c:pt>
                <c:pt idx="4425">
                  <c:v>637964.19999999995</c:v>
                </c:pt>
                <c:pt idx="4426">
                  <c:v>637090.43999999994</c:v>
                </c:pt>
                <c:pt idx="4427">
                  <c:v>636740.61</c:v>
                </c:pt>
                <c:pt idx="4428">
                  <c:v>636677.67000000004</c:v>
                </c:pt>
                <c:pt idx="4429">
                  <c:v>636419.12</c:v>
                </c:pt>
                <c:pt idx="4430">
                  <c:v>636372.37</c:v>
                </c:pt>
                <c:pt idx="4431">
                  <c:v>636232.24</c:v>
                </c:pt>
                <c:pt idx="4432">
                  <c:v>635924.93000000005</c:v>
                </c:pt>
                <c:pt idx="4433">
                  <c:v>635760.53</c:v>
                </c:pt>
                <c:pt idx="4434">
                  <c:v>635650.98</c:v>
                </c:pt>
                <c:pt idx="4435">
                  <c:v>635171.05000000005</c:v>
                </c:pt>
                <c:pt idx="4436">
                  <c:v>635120.98</c:v>
                </c:pt>
                <c:pt idx="4437">
                  <c:v>635028.75</c:v>
                </c:pt>
                <c:pt idx="4438">
                  <c:v>634818.16</c:v>
                </c:pt>
                <c:pt idx="4439">
                  <c:v>634646.19999999995</c:v>
                </c:pt>
                <c:pt idx="4440">
                  <c:v>634637.03</c:v>
                </c:pt>
                <c:pt idx="4441">
                  <c:v>634628.39</c:v>
                </c:pt>
                <c:pt idx="4442">
                  <c:v>633834.52</c:v>
                </c:pt>
                <c:pt idx="4443">
                  <c:v>633520.34</c:v>
                </c:pt>
                <c:pt idx="4444">
                  <c:v>633289.78</c:v>
                </c:pt>
                <c:pt idx="4445">
                  <c:v>633262.68999999994</c:v>
                </c:pt>
                <c:pt idx="4446">
                  <c:v>633240.53</c:v>
                </c:pt>
                <c:pt idx="4447">
                  <c:v>631827.38</c:v>
                </c:pt>
                <c:pt idx="4448">
                  <c:v>631188.13</c:v>
                </c:pt>
                <c:pt idx="4449">
                  <c:v>630977.15</c:v>
                </c:pt>
                <c:pt idx="4450">
                  <c:v>630740.11</c:v>
                </c:pt>
                <c:pt idx="4451">
                  <c:v>630522.67000000004</c:v>
                </c:pt>
                <c:pt idx="4452">
                  <c:v>630482.91</c:v>
                </c:pt>
                <c:pt idx="4453">
                  <c:v>630387.28</c:v>
                </c:pt>
                <c:pt idx="4454">
                  <c:v>630315.76</c:v>
                </c:pt>
                <c:pt idx="4455">
                  <c:v>629994.47</c:v>
                </c:pt>
                <c:pt idx="4456">
                  <c:v>629176.71</c:v>
                </c:pt>
                <c:pt idx="4457">
                  <c:v>629152.05999999901</c:v>
                </c:pt>
                <c:pt idx="4458">
                  <c:v>629026.75</c:v>
                </c:pt>
                <c:pt idx="4459">
                  <c:v>628989.88</c:v>
                </c:pt>
                <c:pt idx="4460">
                  <c:v>628720.46</c:v>
                </c:pt>
                <c:pt idx="4461">
                  <c:v>628516.56999999995</c:v>
                </c:pt>
                <c:pt idx="4462">
                  <c:v>628494.63</c:v>
                </c:pt>
                <c:pt idx="4463">
                  <c:v>628218.22</c:v>
                </c:pt>
                <c:pt idx="4464">
                  <c:v>628115.61</c:v>
                </c:pt>
                <c:pt idx="4465">
                  <c:v>628102.57999999996</c:v>
                </c:pt>
                <c:pt idx="4466">
                  <c:v>628070.65</c:v>
                </c:pt>
                <c:pt idx="4467">
                  <c:v>627634.04</c:v>
                </c:pt>
                <c:pt idx="4468">
                  <c:v>626627.77</c:v>
                </c:pt>
                <c:pt idx="4469">
                  <c:v>625215.14</c:v>
                </c:pt>
                <c:pt idx="4470">
                  <c:v>625196.93999999994</c:v>
                </c:pt>
                <c:pt idx="4471">
                  <c:v>625135.11</c:v>
                </c:pt>
                <c:pt idx="4472">
                  <c:v>624114.56000000006</c:v>
                </c:pt>
                <c:pt idx="4473">
                  <c:v>624099.48</c:v>
                </c:pt>
                <c:pt idx="4474">
                  <c:v>624081.64</c:v>
                </c:pt>
                <c:pt idx="4475">
                  <c:v>623919.23</c:v>
                </c:pt>
                <c:pt idx="4476">
                  <c:v>623258.4</c:v>
                </c:pt>
                <c:pt idx="4477">
                  <c:v>623097.929999999</c:v>
                </c:pt>
                <c:pt idx="4478">
                  <c:v>623092.54</c:v>
                </c:pt>
                <c:pt idx="4479">
                  <c:v>622437.07999999996</c:v>
                </c:pt>
                <c:pt idx="4480">
                  <c:v>622112.23</c:v>
                </c:pt>
                <c:pt idx="4481">
                  <c:v>621425.98</c:v>
                </c:pt>
                <c:pt idx="4482">
                  <c:v>621099.94999999995</c:v>
                </c:pt>
                <c:pt idx="4483">
                  <c:v>620908.179999999</c:v>
                </c:pt>
                <c:pt idx="4484">
                  <c:v>620885.93000000005</c:v>
                </c:pt>
                <c:pt idx="4485">
                  <c:v>620735.72</c:v>
                </c:pt>
                <c:pt idx="4486">
                  <c:v>620087.35</c:v>
                </c:pt>
                <c:pt idx="4487">
                  <c:v>619665.66</c:v>
                </c:pt>
                <c:pt idx="4488">
                  <c:v>619503.26</c:v>
                </c:pt>
                <c:pt idx="4489">
                  <c:v>619369.72</c:v>
                </c:pt>
                <c:pt idx="4490">
                  <c:v>619337.29</c:v>
                </c:pt>
                <c:pt idx="4491">
                  <c:v>619225.65</c:v>
                </c:pt>
                <c:pt idx="4492">
                  <c:v>619224.05999999901</c:v>
                </c:pt>
                <c:pt idx="4493">
                  <c:v>619133.48</c:v>
                </c:pt>
                <c:pt idx="4494">
                  <c:v>618952.31999999995</c:v>
                </c:pt>
                <c:pt idx="4495">
                  <c:v>618877.13</c:v>
                </c:pt>
                <c:pt idx="4496">
                  <c:v>618767.26</c:v>
                </c:pt>
                <c:pt idx="4497">
                  <c:v>618702.79</c:v>
                </c:pt>
                <c:pt idx="4498">
                  <c:v>618702.09</c:v>
                </c:pt>
                <c:pt idx="4499">
                  <c:v>618617.81999999995</c:v>
                </c:pt>
                <c:pt idx="4500">
                  <c:v>618377.79</c:v>
                </c:pt>
                <c:pt idx="4501">
                  <c:v>617898.06999999995</c:v>
                </c:pt>
                <c:pt idx="4502">
                  <c:v>617405.35</c:v>
                </c:pt>
                <c:pt idx="4503">
                  <c:v>617207.57999999996</c:v>
                </c:pt>
                <c:pt idx="4504">
                  <c:v>616701.99</c:v>
                </c:pt>
                <c:pt idx="4505">
                  <c:v>616598.1</c:v>
                </c:pt>
                <c:pt idx="4506">
                  <c:v>616357.13</c:v>
                </c:pt>
                <c:pt idx="4507">
                  <c:v>616324.24</c:v>
                </c:pt>
                <c:pt idx="4508">
                  <c:v>616189.65</c:v>
                </c:pt>
                <c:pt idx="4509">
                  <c:v>616094.71999999997</c:v>
                </c:pt>
                <c:pt idx="4510">
                  <c:v>615997.29</c:v>
                </c:pt>
                <c:pt idx="4511">
                  <c:v>615975.5</c:v>
                </c:pt>
                <c:pt idx="4512">
                  <c:v>615666.78</c:v>
                </c:pt>
                <c:pt idx="4513">
                  <c:v>615123.26</c:v>
                </c:pt>
                <c:pt idx="4514">
                  <c:v>615055.06999999995</c:v>
                </c:pt>
                <c:pt idx="4515">
                  <c:v>614941.19999999995</c:v>
                </c:pt>
                <c:pt idx="4516">
                  <c:v>614819.31000000006</c:v>
                </c:pt>
                <c:pt idx="4517">
                  <c:v>614378.93999999994</c:v>
                </c:pt>
                <c:pt idx="4518">
                  <c:v>614253.32999999996</c:v>
                </c:pt>
                <c:pt idx="4519">
                  <c:v>613907.75</c:v>
                </c:pt>
                <c:pt idx="4520">
                  <c:v>613531.11</c:v>
                </c:pt>
                <c:pt idx="4521">
                  <c:v>613501.05000000005</c:v>
                </c:pt>
                <c:pt idx="4522">
                  <c:v>613270.79</c:v>
                </c:pt>
                <c:pt idx="4523">
                  <c:v>613135.23</c:v>
                </c:pt>
                <c:pt idx="4524">
                  <c:v>613115.21</c:v>
                </c:pt>
                <c:pt idx="4525">
                  <c:v>613042.97</c:v>
                </c:pt>
                <c:pt idx="4526">
                  <c:v>612987.64</c:v>
                </c:pt>
                <c:pt idx="4527">
                  <c:v>612578.9</c:v>
                </c:pt>
                <c:pt idx="4528">
                  <c:v>612337.35</c:v>
                </c:pt>
                <c:pt idx="4529">
                  <c:v>611796.61</c:v>
                </c:pt>
                <c:pt idx="4530">
                  <c:v>611585.54</c:v>
                </c:pt>
                <c:pt idx="4531">
                  <c:v>611464.21</c:v>
                </c:pt>
                <c:pt idx="4532">
                  <c:v>611390.67000000004</c:v>
                </c:pt>
                <c:pt idx="4533">
                  <c:v>611283.59</c:v>
                </c:pt>
                <c:pt idx="4534">
                  <c:v>610991.35</c:v>
                </c:pt>
                <c:pt idx="4535">
                  <c:v>610985.56000000006</c:v>
                </c:pt>
                <c:pt idx="4536">
                  <c:v>610940.93999999994</c:v>
                </c:pt>
                <c:pt idx="4537">
                  <c:v>610641.42000000004</c:v>
                </c:pt>
                <c:pt idx="4538">
                  <c:v>610185.31999999995</c:v>
                </c:pt>
                <c:pt idx="4539">
                  <c:v>610091.31999999995</c:v>
                </c:pt>
                <c:pt idx="4540">
                  <c:v>609739.87</c:v>
                </c:pt>
                <c:pt idx="4541">
                  <c:v>609274.89</c:v>
                </c:pt>
                <c:pt idx="4542">
                  <c:v>609099.37</c:v>
                </c:pt>
                <c:pt idx="4543">
                  <c:v>608764.41</c:v>
                </c:pt>
                <c:pt idx="4544">
                  <c:v>608390.93999999994</c:v>
                </c:pt>
                <c:pt idx="4545">
                  <c:v>608294.98</c:v>
                </c:pt>
                <c:pt idx="4546">
                  <c:v>608200.81000000006</c:v>
                </c:pt>
                <c:pt idx="4547">
                  <c:v>607961.21</c:v>
                </c:pt>
                <c:pt idx="4548">
                  <c:v>607819.32999999996</c:v>
                </c:pt>
                <c:pt idx="4549">
                  <c:v>607691.36</c:v>
                </c:pt>
                <c:pt idx="4550">
                  <c:v>607593.51</c:v>
                </c:pt>
                <c:pt idx="4551">
                  <c:v>607475.43999999994</c:v>
                </c:pt>
                <c:pt idx="4552">
                  <c:v>607294.56000000006</c:v>
                </c:pt>
                <c:pt idx="4553">
                  <c:v>607218.6</c:v>
                </c:pt>
                <c:pt idx="4554">
                  <c:v>606755.30000000005</c:v>
                </c:pt>
                <c:pt idx="4555">
                  <c:v>606671.5</c:v>
                </c:pt>
                <c:pt idx="4556">
                  <c:v>606309.13</c:v>
                </c:pt>
                <c:pt idx="4557">
                  <c:v>606210.77</c:v>
                </c:pt>
                <c:pt idx="4558">
                  <c:v>605990.41</c:v>
                </c:pt>
                <c:pt idx="4559">
                  <c:v>605960.19999999995</c:v>
                </c:pt>
                <c:pt idx="4560">
                  <c:v>605956.59</c:v>
                </c:pt>
                <c:pt idx="4561">
                  <c:v>605791.46</c:v>
                </c:pt>
                <c:pt idx="4562">
                  <c:v>605413.17000000004</c:v>
                </c:pt>
                <c:pt idx="4563">
                  <c:v>605325.43000000005</c:v>
                </c:pt>
                <c:pt idx="4564">
                  <c:v>605078.62</c:v>
                </c:pt>
                <c:pt idx="4565">
                  <c:v>604925.07999999996</c:v>
                </c:pt>
                <c:pt idx="4566">
                  <c:v>604272.59</c:v>
                </c:pt>
                <c:pt idx="4567">
                  <c:v>603621.39</c:v>
                </c:pt>
                <c:pt idx="4568">
                  <c:v>603547.16</c:v>
                </c:pt>
                <c:pt idx="4569">
                  <c:v>603473.67000000004</c:v>
                </c:pt>
                <c:pt idx="4570">
                  <c:v>603393.64</c:v>
                </c:pt>
                <c:pt idx="4571">
                  <c:v>603318.89</c:v>
                </c:pt>
                <c:pt idx="4572">
                  <c:v>603147.26</c:v>
                </c:pt>
                <c:pt idx="4573">
                  <c:v>603041.14</c:v>
                </c:pt>
                <c:pt idx="4574">
                  <c:v>603024.75</c:v>
                </c:pt>
                <c:pt idx="4575">
                  <c:v>601990.02</c:v>
                </c:pt>
                <c:pt idx="4576">
                  <c:v>601004.79</c:v>
                </c:pt>
                <c:pt idx="4577">
                  <c:v>600967.06999999995</c:v>
                </c:pt>
                <c:pt idx="4578">
                  <c:v>600448.68999999994</c:v>
                </c:pt>
                <c:pt idx="4579">
                  <c:v>600395.73</c:v>
                </c:pt>
                <c:pt idx="4580">
                  <c:v>600050.98</c:v>
                </c:pt>
                <c:pt idx="4581">
                  <c:v>599833.79</c:v>
                </c:pt>
                <c:pt idx="4582">
                  <c:v>599769.41</c:v>
                </c:pt>
                <c:pt idx="4583">
                  <c:v>599730.06999999995</c:v>
                </c:pt>
                <c:pt idx="4584">
                  <c:v>599629.25</c:v>
                </c:pt>
                <c:pt idx="4585">
                  <c:v>599488.98</c:v>
                </c:pt>
                <c:pt idx="4586">
                  <c:v>598732.43000000005</c:v>
                </c:pt>
                <c:pt idx="4587">
                  <c:v>598679.02</c:v>
                </c:pt>
                <c:pt idx="4588">
                  <c:v>598502.82999999996</c:v>
                </c:pt>
                <c:pt idx="4589">
                  <c:v>598495.02</c:v>
                </c:pt>
                <c:pt idx="4590">
                  <c:v>598437.98</c:v>
                </c:pt>
                <c:pt idx="4591">
                  <c:v>598301.5</c:v>
                </c:pt>
                <c:pt idx="4592">
                  <c:v>598251.56999999995</c:v>
                </c:pt>
                <c:pt idx="4593">
                  <c:v>598234.64</c:v>
                </c:pt>
                <c:pt idx="4594">
                  <c:v>598185.4</c:v>
                </c:pt>
                <c:pt idx="4595">
                  <c:v>597955.51</c:v>
                </c:pt>
                <c:pt idx="4596">
                  <c:v>597876.549999999</c:v>
                </c:pt>
                <c:pt idx="4597">
                  <c:v>597855.06999999995</c:v>
                </c:pt>
                <c:pt idx="4598">
                  <c:v>597667.21</c:v>
                </c:pt>
                <c:pt idx="4599">
                  <c:v>597644.02</c:v>
                </c:pt>
                <c:pt idx="4600">
                  <c:v>597406.39</c:v>
                </c:pt>
                <c:pt idx="4601">
                  <c:v>597354.39</c:v>
                </c:pt>
                <c:pt idx="4602">
                  <c:v>596554.05000000005</c:v>
                </c:pt>
                <c:pt idx="4603">
                  <c:v>596299.24</c:v>
                </c:pt>
                <c:pt idx="4604">
                  <c:v>595644.56000000006</c:v>
                </c:pt>
                <c:pt idx="4605">
                  <c:v>595421.23</c:v>
                </c:pt>
                <c:pt idx="4606">
                  <c:v>594744.89</c:v>
                </c:pt>
                <c:pt idx="4607">
                  <c:v>594625.96</c:v>
                </c:pt>
                <c:pt idx="4608">
                  <c:v>594574.12</c:v>
                </c:pt>
                <c:pt idx="4609">
                  <c:v>594385.19999999995</c:v>
                </c:pt>
                <c:pt idx="4610">
                  <c:v>594224.9</c:v>
                </c:pt>
                <c:pt idx="4611">
                  <c:v>593953.54</c:v>
                </c:pt>
                <c:pt idx="4612">
                  <c:v>593875.46</c:v>
                </c:pt>
                <c:pt idx="4613">
                  <c:v>593710.67000000004</c:v>
                </c:pt>
                <c:pt idx="4614">
                  <c:v>593462.34</c:v>
                </c:pt>
                <c:pt idx="4615">
                  <c:v>593234.27</c:v>
                </c:pt>
                <c:pt idx="4616">
                  <c:v>593162.53</c:v>
                </c:pt>
                <c:pt idx="4617">
                  <c:v>593141.29</c:v>
                </c:pt>
                <c:pt idx="4618">
                  <c:v>593138.59</c:v>
                </c:pt>
                <c:pt idx="4619">
                  <c:v>593128.13</c:v>
                </c:pt>
                <c:pt idx="4620">
                  <c:v>592993.29</c:v>
                </c:pt>
                <c:pt idx="4621">
                  <c:v>592951.75</c:v>
                </c:pt>
                <c:pt idx="4622">
                  <c:v>592572.30000000005</c:v>
                </c:pt>
                <c:pt idx="4623">
                  <c:v>592389.01</c:v>
                </c:pt>
                <c:pt idx="4624">
                  <c:v>592369.22</c:v>
                </c:pt>
                <c:pt idx="4625">
                  <c:v>592355.24</c:v>
                </c:pt>
                <c:pt idx="4626">
                  <c:v>592173.99</c:v>
                </c:pt>
                <c:pt idx="4627">
                  <c:v>591914.81999999995</c:v>
                </c:pt>
                <c:pt idx="4628">
                  <c:v>591708.36</c:v>
                </c:pt>
                <c:pt idx="4629">
                  <c:v>591603.79</c:v>
                </c:pt>
                <c:pt idx="4630">
                  <c:v>591335.5</c:v>
                </c:pt>
                <c:pt idx="4631">
                  <c:v>591035.38</c:v>
                </c:pt>
                <c:pt idx="4632">
                  <c:v>590984.56000000006</c:v>
                </c:pt>
                <c:pt idx="4633">
                  <c:v>590843.05000000005</c:v>
                </c:pt>
                <c:pt idx="4634">
                  <c:v>590742.6</c:v>
                </c:pt>
                <c:pt idx="4635">
                  <c:v>590453.63</c:v>
                </c:pt>
                <c:pt idx="4636">
                  <c:v>589842.68999999994</c:v>
                </c:pt>
                <c:pt idx="4637">
                  <c:v>589554.29</c:v>
                </c:pt>
                <c:pt idx="4638">
                  <c:v>589473.35</c:v>
                </c:pt>
                <c:pt idx="4639">
                  <c:v>589252.68999999994</c:v>
                </c:pt>
                <c:pt idx="4640">
                  <c:v>589091.04</c:v>
                </c:pt>
                <c:pt idx="4641">
                  <c:v>588756.47</c:v>
                </c:pt>
                <c:pt idx="4642">
                  <c:v>588592.61</c:v>
                </c:pt>
                <c:pt idx="4643">
                  <c:v>588448.21</c:v>
                </c:pt>
                <c:pt idx="4644">
                  <c:v>588363.62</c:v>
                </c:pt>
                <c:pt idx="4645">
                  <c:v>588344.18000000005</c:v>
                </c:pt>
                <c:pt idx="4646">
                  <c:v>588017.66</c:v>
                </c:pt>
                <c:pt idx="4647">
                  <c:v>587685.38</c:v>
                </c:pt>
                <c:pt idx="4648">
                  <c:v>587603.55000000005</c:v>
                </c:pt>
                <c:pt idx="4649">
                  <c:v>587431.81000000006</c:v>
                </c:pt>
                <c:pt idx="4650">
                  <c:v>587410.80999999901</c:v>
                </c:pt>
                <c:pt idx="4651">
                  <c:v>587259.81999999995</c:v>
                </c:pt>
                <c:pt idx="4652">
                  <c:v>587004.29</c:v>
                </c:pt>
                <c:pt idx="4653">
                  <c:v>586936.44999999995</c:v>
                </c:pt>
                <c:pt idx="4654">
                  <c:v>586886.16</c:v>
                </c:pt>
                <c:pt idx="4655">
                  <c:v>586781.78</c:v>
                </c:pt>
                <c:pt idx="4656">
                  <c:v>586737.66</c:v>
                </c:pt>
                <c:pt idx="4657">
                  <c:v>586583.68999999994</c:v>
                </c:pt>
                <c:pt idx="4658">
                  <c:v>586467.16</c:v>
                </c:pt>
                <c:pt idx="4659">
                  <c:v>586289.07999999996</c:v>
                </c:pt>
                <c:pt idx="4660">
                  <c:v>586108.13</c:v>
                </c:pt>
                <c:pt idx="4661">
                  <c:v>586061.46</c:v>
                </c:pt>
                <c:pt idx="4662">
                  <c:v>585989.1</c:v>
                </c:pt>
                <c:pt idx="4663">
                  <c:v>585895.34</c:v>
                </c:pt>
                <c:pt idx="4664">
                  <c:v>585548.79</c:v>
                </c:pt>
                <c:pt idx="4665">
                  <c:v>585175.24</c:v>
                </c:pt>
                <c:pt idx="4666">
                  <c:v>585028.26</c:v>
                </c:pt>
                <c:pt idx="4667">
                  <c:v>584000.71</c:v>
                </c:pt>
                <c:pt idx="4668">
                  <c:v>583835.179999999</c:v>
                </c:pt>
                <c:pt idx="4669">
                  <c:v>583677.59</c:v>
                </c:pt>
                <c:pt idx="4670">
                  <c:v>583374.02</c:v>
                </c:pt>
                <c:pt idx="4671">
                  <c:v>583322.19999999995</c:v>
                </c:pt>
                <c:pt idx="4672">
                  <c:v>583210.87</c:v>
                </c:pt>
                <c:pt idx="4673">
                  <c:v>583084.47</c:v>
                </c:pt>
                <c:pt idx="4674">
                  <c:v>582871.22</c:v>
                </c:pt>
                <c:pt idx="4675">
                  <c:v>582864.35</c:v>
                </c:pt>
                <c:pt idx="4676">
                  <c:v>582552.26</c:v>
                </c:pt>
                <c:pt idx="4677">
                  <c:v>582530.41</c:v>
                </c:pt>
                <c:pt idx="4678">
                  <c:v>582384.53</c:v>
                </c:pt>
                <c:pt idx="4679">
                  <c:v>582353.17000000004</c:v>
                </c:pt>
                <c:pt idx="4680">
                  <c:v>581854.5</c:v>
                </c:pt>
                <c:pt idx="4681">
                  <c:v>581758.22</c:v>
                </c:pt>
                <c:pt idx="4682">
                  <c:v>581745.72</c:v>
                </c:pt>
                <c:pt idx="4683">
                  <c:v>581593.59</c:v>
                </c:pt>
                <c:pt idx="4684">
                  <c:v>581473.55000000005</c:v>
                </c:pt>
                <c:pt idx="4685">
                  <c:v>581010.52</c:v>
                </c:pt>
                <c:pt idx="4686">
                  <c:v>580848.32999999996</c:v>
                </c:pt>
                <c:pt idx="4687">
                  <c:v>580453.31999999995</c:v>
                </c:pt>
                <c:pt idx="4688">
                  <c:v>579874.22</c:v>
                </c:pt>
                <c:pt idx="4689">
                  <c:v>579738.19999999995</c:v>
                </c:pt>
                <c:pt idx="4690">
                  <c:v>579544.21</c:v>
                </c:pt>
                <c:pt idx="4691">
                  <c:v>579539.94999999995</c:v>
                </c:pt>
                <c:pt idx="4692">
                  <c:v>579499.929999999</c:v>
                </c:pt>
                <c:pt idx="4693">
                  <c:v>579272.38</c:v>
                </c:pt>
                <c:pt idx="4694">
                  <c:v>579166.5</c:v>
                </c:pt>
                <c:pt idx="4695">
                  <c:v>579068.88</c:v>
                </c:pt>
                <c:pt idx="4696">
                  <c:v>578832.41</c:v>
                </c:pt>
                <c:pt idx="4697">
                  <c:v>578790.36</c:v>
                </c:pt>
                <c:pt idx="4698">
                  <c:v>578539.86</c:v>
                </c:pt>
                <c:pt idx="4699">
                  <c:v>578209.63</c:v>
                </c:pt>
                <c:pt idx="4700">
                  <c:v>578164.81999999995</c:v>
                </c:pt>
                <c:pt idx="4701">
                  <c:v>578002.85</c:v>
                </c:pt>
                <c:pt idx="4702">
                  <c:v>577876.09</c:v>
                </c:pt>
                <c:pt idx="4703">
                  <c:v>577868.35</c:v>
                </c:pt>
                <c:pt idx="4704">
                  <c:v>577792.31999999995</c:v>
                </c:pt>
                <c:pt idx="4705">
                  <c:v>577627.66</c:v>
                </c:pt>
                <c:pt idx="4706">
                  <c:v>577520.9</c:v>
                </c:pt>
                <c:pt idx="4707">
                  <c:v>577198.97</c:v>
                </c:pt>
                <c:pt idx="4708">
                  <c:v>577011.26</c:v>
                </c:pt>
                <c:pt idx="4709">
                  <c:v>576918.94999999995</c:v>
                </c:pt>
                <c:pt idx="4710">
                  <c:v>576837.09</c:v>
                </c:pt>
                <c:pt idx="4711">
                  <c:v>576809.92000000004</c:v>
                </c:pt>
                <c:pt idx="4712">
                  <c:v>576620.31000000006</c:v>
                </c:pt>
                <c:pt idx="4713">
                  <c:v>576354.91</c:v>
                </c:pt>
                <c:pt idx="4714">
                  <c:v>576252.35</c:v>
                </c:pt>
                <c:pt idx="4715">
                  <c:v>575998.38</c:v>
                </c:pt>
                <c:pt idx="4716">
                  <c:v>575712.96</c:v>
                </c:pt>
                <c:pt idx="4717">
                  <c:v>575676.13</c:v>
                </c:pt>
                <c:pt idx="4718">
                  <c:v>575570.77</c:v>
                </c:pt>
                <c:pt idx="4719">
                  <c:v>575317.38</c:v>
                </c:pt>
                <c:pt idx="4720">
                  <c:v>575108.82999999996</c:v>
                </c:pt>
                <c:pt idx="4721">
                  <c:v>574985.37</c:v>
                </c:pt>
                <c:pt idx="4722">
                  <c:v>574955.94999999995</c:v>
                </c:pt>
                <c:pt idx="4723">
                  <c:v>574798.86</c:v>
                </c:pt>
                <c:pt idx="4724">
                  <c:v>574450.23</c:v>
                </c:pt>
                <c:pt idx="4725">
                  <c:v>573545.96</c:v>
                </c:pt>
                <c:pt idx="4726">
                  <c:v>573498.64</c:v>
                </c:pt>
                <c:pt idx="4727">
                  <c:v>573415.51</c:v>
                </c:pt>
                <c:pt idx="4728">
                  <c:v>573092.07999999996</c:v>
                </c:pt>
                <c:pt idx="4729">
                  <c:v>572893.05000000005</c:v>
                </c:pt>
                <c:pt idx="4730">
                  <c:v>572603.32999999996</c:v>
                </c:pt>
                <c:pt idx="4731">
                  <c:v>572516.56999999995</c:v>
                </c:pt>
                <c:pt idx="4732">
                  <c:v>572447.52</c:v>
                </c:pt>
                <c:pt idx="4733">
                  <c:v>572387.47</c:v>
                </c:pt>
                <c:pt idx="4734">
                  <c:v>572360.82999999996</c:v>
                </c:pt>
                <c:pt idx="4735">
                  <c:v>571465.14</c:v>
                </c:pt>
                <c:pt idx="4736">
                  <c:v>571235.82999999996</c:v>
                </c:pt>
                <c:pt idx="4737">
                  <c:v>570879.04</c:v>
                </c:pt>
                <c:pt idx="4738">
                  <c:v>570816.97</c:v>
                </c:pt>
                <c:pt idx="4739">
                  <c:v>570791.11</c:v>
                </c:pt>
                <c:pt idx="4740">
                  <c:v>570611.23</c:v>
                </c:pt>
                <c:pt idx="4741">
                  <c:v>570231.21</c:v>
                </c:pt>
                <c:pt idx="4742">
                  <c:v>570162.28</c:v>
                </c:pt>
                <c:pt idx="4743">
                  <c:v>570103.64</c:v>
                </c:pt>
                <c:pt idx="4744">
                  <c:v>570069.48</c:v>
                </c:pt>
                <c:pt idx="4745">
                  <c:v>570045.79</c:v>
                </c:pt>
                <c:pt idx="4746">
                  <c:v>569937.23</c:v>
                </c:pt>
                <c:pt idx="4747">
                  <c:v>569105.03</c:v>
                </c:pt>
                <c:pt idx="4748">
                  <c:v>569005.05999999901</c:v>
                </c:pt>
                <c:pt idx="4749">
                  <c:v>568497.35</c:v>
                </c:pt>
                <c:pt idx="4750">
                  <c:v>568093.56999999995</c:v>
                </c:pt>
                <c:pt idx="4751">
                  <c:v>567673.87</c:v>
                </c:pt>
                <c:pt idx="4752">
                  <c:v>567117.30000000005</c:v>
                </c:pt>
                <c:pt idx="4753">
                  <c:v>566959.75</c:v>
                </c:pt>
                <c:pt idx="4754">
                  <c:v>565867.75</c:v>
                </c:pt>
                <c:pt idx="4755">
                  <c:v>565567.84</c:v>
                </c:pt>
                <c:pt idx="4756">
                  <c:v>565481.88</c:v>
                </c:pt>
                <c:pt idx="4757">
                  <c:v>565390.4</c:v>
                </c:pt>
                <c:pt idx="4758">
                  <c:v>565297.54</c:v>
                </c:pt>
                <c:pt idx="4759">
                  <c:v>564923.19999999995</c:v>
                </c:pt>
                <c:pt idx="4760">
                  <c:v>564848.78</c:v>
                </c:pt>
                <c:pt idx="4761">
                  <c:v>564606.1</c:v>
                </c:pt>
                <c:pt idx="4762">
                  <c:v>564550.56999999995</c:v>
                </c:pt>
                <c:pt idx="4763">
                  <c:v>564536.01</c:v>
                </c:pt>
                <c:pt idx="4764">
                  <c:v>564454.03</c:v>
                </c:pt>
                <c:pt idx="4765">
                  <c:v>564345.55000000005</c:v>
                </c:pt>
                <c:pt idx="4766">
                  <c:v>563884.47</c:v>
                </c:pt>
                <c:pt idx="4767">
                  <c:v>563578.79</c:v>
                </c:pt>
                <c:pt idx="4768">
                  <c:v>563460.77</c:v>
                </c:pt>
                <c:pt idx="4769">
                  <c:v>563449.43000000005</c:v>
                </c:pt>
                <c:pt idx="4770">
                  <c:v>562633.67000000004</c:v>
                </c:pt>
                <c:pt idx="4771">
                  <c:v>562558.27</c:v>
                </c:pt>
                <c:pt idx="4772">
                  <c:v>562173.12</c:v>
                </c:pt>
                <c:pt idx="4773">
                  <c:v>561625.92000000004</c:v>
                </c:pt>
                <c:pt idx="4774">
                  <c:v>561573.07999999996</c:v>
                </c:pt>
                <c:pt idx="4775">
                  <c:v>561236.38</c:v>
                </c:pt>
                <c:pt idx="4776">
                  <c:v>561145.14</c:v>
                </c:pt>
                <c:pt idx="4777">
                  <c:v>561137.06000000006</c:v>
                </c:pt>
                <c:pt idx="4778">
                  <c:v>560764.41</c:v>
                </c:pt>
                <c:pt idx="4779">
                  <c:v>560104.16</c:v>
                </c:pt>
                <c:pt idx="4780">
                  <c:v>559903.13</c:v>
                </c:pt>
                <c:pt idx="4781">
                  <c:v>559606.91</c:v>
                </c:pt>
                <c:pt idx="4782">
                  <c:v>559285.35</c:v>
                </c:pt>
                <c:pt idx="4783">
                  <c:v>559061.57999999996</c:v>
                </c:pt>
                <c:pt idx="4784">
                  <c:v>558981.44999999995</c:v>
                </c:pt>
                <c:pt idx="4785">
                  <c:v>558963.82999999996</c:v>
                </c:pt>
                <c:pt idx="4786">
                  <c:v>558837.27</c:v>
                </c:pt>
                <c:pt idx="4787">
                  <c:v>558794.63</c:v>
                </c:pt>
                <c:pt idx="4788">
                  <c:v>558731.74</c:v>
                </c:pt>
                <c:pt idx="4789">
                  <c:v>558709.98</c:v>
                </c:pt>
                <c:pt idx="4790">
                  <c:v>558691.429999999</c:v>
                </c:pt>
                <c:pt idx="4791">
                  <c:v>558585.13</c:v>
                </c:pt>
                <c:pt idx="4792">
                  <c:v>558473.6</c:v>
                </c:pt>
                <c:pt idx="4793">
                  <c:v>558464.80000000005</c:v>
                </c:pt>
                <c:pt idx="4794">
                  <c:v>558431.43999999994</c:v>
                </c:pt>
                <c:pt idx="4795">
                  <c:v>558343.56999999995</c:v>
                </c:pt>
                <c:pt idx="4796">
                  <c:v>558252.79</c:v>
                </c:pt>
                <c:pt idx="4797">
                  <c:v>558143.53</c:v>
                </c:pt>
                <c:pt idx="4798">
                  <c:v>558045.27</c:v>
                </c:pt>
                <c:pt idx="4799">
                  <c:v>557555.25</c:v>
                </c:pt>
                <c:pt idx="4800">
                  <c:v>557543.62</c:v>
                </c:pt>
                <c:pt idx="4801">
                  <c:v>557395.57999999996</c:v>
                </c:pt>
                <c:pt idx="4802">
                  <c:v>557166.35</c:v>
                </c:pt>
                <c:pt idx="4803">
                  <c:v>557075.21</c:v>
                </c:pt>
                <c:pt idx="4804">
                  <c:v>556925.18999999994</c:v>
                </c:pt>
                <c:pt idx="4805">
                  <c:v>556550.85</c:v>
                </c:pt>
                <c:pt idx="4806">
                  <c:v>556500.64</c:v>
                </c:pt>
                <c:pt idx="4807">
                  <c:v>556049.69999999995</c:v>
                </c:pt>
                <c:pt idx="4808">
                  <c:v>556015.59</c:v>
                </c:pt>
                <c:pt idx="4809">
                  <c:v>555954.13</c:v>
                </c:pt>
                <c:pt idx="4810">
                  <c:v>555925.6</c:v>
                </c:pt>
                <c:pt idx="4811">
                  <c:v>555652.77</c:v>
                </c:pt>
                <c:pt idx="4812">
                  <c:v>555424.24</c:v>
                </c:pt>
                <c:pt idx="4813">
                  <c:v>555338.22</c:v>
                </c:pt>
                <c:pt idx="4814">
                  <c:v>555279.02</c:v>
                </c:pt>
                <c:pt idx="4815">
                  <c:v>555075.27</c:v>
                </c:pt>
                <c:pt idx="4816">
                  <c:v>554972.42000000004</c:v>
                </c:pt>
                <c:pt idx="4817">
                  <c:v>554879.67000000004</c:v>
                </c:pt>
                <c:pt idx="4818">
                  <c:v>554630.42000000004</c:v>
                </c:pt>
                <c:pt idx="4819">
                  <c:v>554309.24</c:v>
                </c:pt>
                <c:pt idx="4820">
                  <c:v>554093.15</c:v>
                </c:pt>
                <c:pt idx="4821">
                  <c:v>554036.84</c:v>
                </c:pt>
                <c:pt idx="4822">
                  <c:v>553901.97</c:v>
                </c:pt>
                <c:pt idx="4823">
                  <c:v>553836.98</c:v>
                </c:pt>
                <c:pt idx="4824">
                  <c:v>553834.04</c:v>
                </c:pt>
                <c:pt idx="4825">
                  <c:v>553714.87</c:v>
                </c:pt>
                <c:pt idx="4826">
                  <c:v>552985.34</c:v>
                </c:pt>
                <c:pt idx="4827">
                  <c:v>552861.6</c:v>
                </c:pt>
                <c:pt idx="4828">
                  <c:v>552677.48</c:v>
                </c:pt>
                <c:pt idx="4829">
                  <c:v>552529.23</c:v>
                </c:pt>
                <c:pt idx="4830">
                  <c:v>552344.64</c:v>
                </c:pt>
                <c:pt idx="4831">
                  <c:v>551969.1</c:v>
                </c:pt>
                <c:pt idx="4832">
                  <c:v>551837.30999999901</c:v>
                </c:pt>
                <c:pt idx="4833">
                  <c:v>551799.63</c:v>
                </c:pt>
                <c:pt idx="4834">
                  <c:v>551743.05000000005</c:v>
                </c:pt>
                <c:pt idx="4835">
                  <c:v>551553.99</c:v>
                </c:pt>
                <c:pt idx="4836">
                  <c:v>551385.39</c:v>
                </c:pt>
                <c:pt idx="4837">
                  <c:v>551221.21</c:v>
                </c:pt>
                <c:pt idx="4838">
                  <c:v>551152.15</c:v>
                </c:pt>
                <c:pt idx="4839">
                  <c:v>551058.13</c:v>
                </c:pt>
                <c:pt idx="4840">
                  <c:v>550791.31999999995</c:v>
                </c:pt>
                <c:pt idx="4841">
                  <c:v>550735.64</c:v>
                </c:pt>
                <c:pt idx="4842">
                  <c:v>550572.56999999995</c:v>
                </c:pt>
                <c:pt idx="4843">
                  <c:v>550415.96</c:v>
                </c:pt>
                <c:pt idx="4844">
                  <c:v>550387.78</c:v>
                </c:pt>
                <c:pt idx="4845">
                  <c:v>550081.51</c:v>
                </c:pt>
                <c:pt idx="4846">
                  <c:v>549967.89</c:v>
                </c:pt>
                <c:pt idx="4847">
                  <c:v>549788.36</c:v>
                </c:pt>
                <c:pt idx="4848">
                  <c:v>549731.49</c:v>
                </c:pt>
                <c:pt idx="4849">
                  <c:v>549665.67000000004</c:v>
                </c:pt>
                <c:pt idx="4850">
                  <c:v>549551.02</c:v>
                </c:pt>
                <c:pt idx="4851">
                  <c:v>549528.16</c:v>
                </c:pt>
                <c:pt idx="4852">
                  <c:v>549520.55000000005</c:v>
                </c:pt>
                <c:pt idx="4853">
                  <c:v>549502.11</c:v>
                </c:pt>
                <c:pt idx="4854">
                  <c:v>548565.47</c:v>
                </c:pt>
                <c:pt idx="4855">
                  <c:v>548527.49</c:v>
                </c:pt>
                <c:pt idx="4856">
                  <c:v>547586.06999999995</c:v>
                </c:pt>
                <c:pt idx="4857">
                  <c:v>547564.09</c:v>
                </c:pt>
                <c:pt idx="4858">
                  <c:v>547513.30000000005</c:v>
                </c:pt>
                <c:pt idx="4859">
                  <c:v>547384.9</c:v>
                </c:pt>
                <c:pt idx="4860">
                  <c:v>547226</c:v>
                </c:pt>
                <c:pt idx="4861">
                  <c:v>546690.84</c:v>
                </c:pt>
                <c:pt idx="4862">
                  <c:v>546675.65</c:v>
                </c:pt>
                <c:pt idx="4863">
                  <c:v>546554.96</c:v>
                </c:pt>
                <c:pt idx="4864">
                  <c:v>546221.4</c:v>
                </c:pt>
                <c:pt idx="4865">
                  <c:v>546122.37</c:v>
                </c:pt>
                <c:pt idx="4866">
                  <c:v>545857.85</c:v>
                </c:pt>
                <c:pt idx="4867">
                  <c:v>545840.05000000005</c:v>
                </c:pt>
                <c:pt idx="4868">
                  <c:v>545766.13</c:v>
                </c:pt>
                <c:pt idx="4869">
                  <c:v>545570.86</c:v>
                </c:pt>
                <c:pt idx="4870">
                  <c:v>545368.17000000004</c:v>
                </c:pt>
                <c:pt idx="4871">
                  <c:v>545251.1</c:v>
                </c:pt>
                <c:pt idx="4872">
                  <c:v>545206.31999999995</c:v>
                </c:pt>
                <c:pt idx="4873">
                  <c:v>545120.67000000004</c:v>
                </c:pt>
                <c:pt idx="4874">
                  <c:v>545109.30000000005</c:v>
                </c:pt>
                <c:pt idx="4875">
                  <c:v>545054.84</c:v>
                </c:pt>
                <c:pt idx="4876">
                  <c:v>544770.69999999995</c:v>
                </c:pt>
                <c:pt idx="4877">
                  <c:v>544648.28</c:v>
                </c:pt>
                <c:pt idx="4878">
                  <c:v>544643.32999999996</c:v>
                </c:pt>
                <c:pt idx="4879">
                  <c:v>544408.14</c:v>
                </c:pt>
                <c:pt idx="4880">
                  <c:v>543894.06999999995</c:v>
                </c:pt>
                <c:pt idx="4881">
                  <c:v>543846.05000000005</c:v>
                </c:pt>
                <c:pt idx="4882">
                  <c:v>543775.87</c:v>
                </c:pt>
                <c:pt idx="4883">
                  <c:v>543757.97</c:v>
                </c:pt>
                <c:pt idx="4884">
                  <c:v>543733.93999999994</c:v>
                </c:pt>
                <c:pt idx="4885">
                  <c:v>543703.16</c:v>
                </c:pt>
                <c:pt idx="4886">
                  <c:v>543384.01</c:v>
                </c:pt>
                <c:pt idx="4887">
                  <c:v>543234.77</c:v>
                </c:pt>
                <c:pt idx="4888">
                  <c:v>542827.99</c:v>
                </c:pt>
                <c:pt idx="4889">
                  <c:v>542663.53</c:v>
                </c:pt>
                <c:pt idx="4890">
                  <c:v>542556.05000000005</c:v>
                </c:pt>
                <c:pt idx="4891">
                  <c:v>542529.21</c:v>
                </c:pt>
                <c:pt idx="4892">
                  <c:v>542464.31000000006</c:v>
                </c:pt>
                <c:pt idx="4893">
                  <c:v>542414.27</c:v>
                </c:pt>
                <c:pt idx="4894">
                  <c:v>542399.06999999995</c:v>
                </c:pt>
                <c:pt idx="4895">
                  <c:v>542295.37</c:v>
                </c:pt>
                <c:pt idx="4896">
                  <c:v>542087.89</c:v>
                </c:pt>
                <c:pt idx="4897">
                  <c:v>542024.68000000005</c:v>
                </c:pt>
                <c:pt idx="4898">
                  <c:v>542009.46</c:v>
                </c:pt>
                <c:pt idx="4899">
                  <c:v>541406.98</c:v>
                </c:pt>
                <c:pt idx="4900">
                  <c:v>541292.64</c:v>
                </c:pt>
                <c:pt idx="4901">
                  <c:v>541216.92000000004</c:v>
                </c:pt>
                <c:pt idx="4902">
                  <c:v>541137.67000000004</c:v>
                </c:pt>
                <c:pt idx="4903">
                  <c:v>541083.17000000004</c:v>
                </c:pt>
                <c:pt idx="4904">
                  <c:v>541037.98</c:v>
                </c:pt>
                <c:pt idx="4905">
                  <c:v>540922.93999999994</c:v>
                </c:pt>
                <c:pt idx="4906">
                  <c:v>540819.43999999994</c:v>
                </c:pt>
                <c:pt idx="4907">
                  <c:v>540811.85</c:v>
                </c:pt>
                <c:pt idx="4908">
                  <c:v>540716.57999999996</c:v>
                </c:pt>
                <c:pt idx="4909">
                  <c:v>540625.79</c:v>
                </c:pt>
                <c:pt idx="4910">
                  <c:v>540189.69999999995</c:v>
                </c:pt>
                <c:pt idx="4911">
                  <c:v>540149.85</c:v>
                </c:pt>
                <c:pt idx="4912">
                  <c:v>540031.29</c:v>
                </c:pt>
                <c:pt idx="4913">
                  <c:v>539826.56000000006</c:v>
                </c:pt>
                <c:pt idx="4914">
                  <c:v>539683.42000000004</c:v>
                </c:pt>
                <c:pt idx="4915">
                  <c:v>539337.87</c:v>
                </c:pt>
                <c:pt idx="4916">
                  <c:v>539126</c:v>
                </c:pt>
                <c:pt idx="4917">
                  <c:v>539081.09</c:v>
                </c:pt>
                <c:pt idx="4918">
                  <c:v>538978.67000000004</c:v>
                </c:pt>
                <c:pt idx="4919">
                  <c:v>538745.929999999</c:v>
                </c:pt>
                <c:pt idx="4920">
                  <c:v>538713.47</c:v>
                </c:pt>
                <c:pt idx="4921">
                  <c:v>538634.46</c:v>
                </c:pt>
                <c:pt idx="4922">
                  <c:v>538344.1</c:v>
                </c:pt>
                <c:pt idx="4923">
                  <c:v>537522.67000000004</c:v>
                </c:pt>
                <c:pt idx="4924">
                  <c:v>537455.65</c:v>
                </c:pt>
                <c:pt idx="4925">
                  <c:v>537315.91</c:v>
                </c:pt>
                <c:pt idx="4926">
                  <c:v>537276.41</c:v>
                </c:pt>
                <c:pt idx="4927">
                  <c:v>537224.52</c:v>
                </c:pt>
                <c:pt idx="4928">
                  <c:v>537212.03</c:v>
                </c:pt>
                <c:pt idx="4929">
                  <c:v>537169.5</c:v>
                </c:pt>
                <c:pt idx="4930">
                  <c:v>537124.76</c:v>
                </c:pt>
                <c:pt idx="4931">
                  <c:v>537035.28</c:v>
                </c:pt>
                <c:pt idx="4932">
                  <c:v>536930.52</c:v>
                </c:pt>
                <c:pt idx="4933">
                  <c:v>536871.57999999996</c:v>
                </c:pt>
                <c:pt idx="4934">
                  <c:v>536840.68999999994</c:v>
                </c:pt>
                <c:pt idx="4935">
                  <c:v>536542.01</c:v>
                </c:pt>
                <c:pt idx="4936">
                  <c:v>536181.13</c:v>
                </c:pt>
                <c:pt idx="4937">
                  <c:v>536144.81000000006</c:v>
                </c:pt>
                <c:pt idx="4938">
                  <c:v>536031.67000000004</c:v>
                </c:pt>
                <c:pt idx="4939">
                  <c:v>536006.73</c:v>
                </c:pt>
                <c:pt idx="4940">
                  <c:v>535937.25</c:v>
                </c:pt>
                <c:pt idx="4941">
                  <c:v>535769.31999999995</c:v>
                </c:pt>
                <c:pt idx="4942">
                  <c:v>535764.57999999996</c:v>
                </c:pt>
                <c:pt idx="4943">
                  <c:v>535602.31000000006</c:v>
                </c:pt>
                <c:pt idx="4944">
                  <c:v>535543.27</c:v>
                </c:pt>
                <c:pt idx="4945">
                  <c:v>535311.64</c:v>
                </c:pt>
                <c:pt idx="4946">
                  <c:v>535192.71</c:v>
                </c:pt>
                <c:pt idx="4947">
                  <c:v>535148.82999999996</c:v>
                </c:pt>
                <c:pt idx="4948">
                  <c:v>535087.91</c:v>
                </c:pt>
                <c:pt idx="4949">
                  <c:v>535083.14</c:v>
                </c:pt>
                <c:pt idx="4950">
                  <c:v>534847.96</c:v>
                </c:pt>
                <c:pt idx="4951">
                  <c:v>534780.56999999995</c:v>
                </c:pt>
                <c:pt idx="4952">
                  <c:v>534738.43000000005</c:v>
                </c:pt>
                <c:pt idx="4953">
                  <c:v>534597.68999999994</c:v>
                </c:pt>
                <c:pt idx="4954">
                  <c:v>534578.78</c:v>
                </c:pt>
                <c:pt idx="4955">
                  <c:v>534372.53</c:v>
                </c:pt>
                <c:pt idx="4956">
                  <c:v>534285.21</c:v>
                </c:pt>
                <c:pt idx="4957">
                  <c:v>533917.52</c:v>
                </c:pt>
                <c:pt idx="4958">
                  <c:v>533905.67000000004</c:v>
                </c:pt>
                <c:pt idx="4959">
                  <c:v>533887.54</c:v>
                </c:pt>
                <c:pt idx="4960">
                  <c:v>533756.88</c:v>
                </c:pt>
                <c:pt idx="4961">
                  <c:v>533734.93999999994</c:v>
                </c:pt>
                <c:pt idx="4962">
                  <c:v>533564.42000000004</c:v>
                </c:pt>
                <c:pt idx="4963">
                  <c:v>533414.62</c:v>
                </c:pt>
                <c:pt idx="4964">
                  <c:v>533161.64</c:v>
                </c:pt>
                <c:pt idx="4965">
                  <c:v>532765.05000000005</c:v>
                </c:pt>
                <c:pt idx="4966">
                  <c:v>532739.77</c:v>
                </c:pt>
                <c:pt idx="4967">
                  <c:v>532379.55999999901</c:v>
                </c:pt>
                <c:pt idx="4968">
                  <c:v>532241.22</c:v>
                </c:pt>
                <c:pt idx="4969">
                  <c:v>532226.19999999995</c:v>
                </c:pt>
                <c:pt idx="4970">
                  <c:v>531811.85</c:v>
                </c:pt>
                <c:pt idx="4971">
                  <c:v>531640.18999999994</c:v>
                </c:pt>
                <c:pt idx="4972">
                  <c:v>531600.62</c:v>
                </c:pt>
                <c:pt idx="4973">
                  <c:v>531080.31000000006</c:v>
                </c:pt>
                <c:pt idx="4974">
                  <c:v>530842.25</c:v>
                </c:pt>
                <c:pt idx="4975">
                  <c:v>530492.84</c:v>
                </c:pt>
                <c:pt idx="4976">
                  <c:v>530377.71</c:v>
                </c:pt>
                <c:pt idx="4977">
                  <c:v>530318.39</c:v>
                </c:pt>
                <c:pt idx="4978">
                  <c:v>530059.06000000006</c:v>
                </c:pt>
                <c:pt idx="4979">
                  <c:v>529877.929999999</c:v>
                </c:pt>
                <c:pt idx="4980">
                  <c:v>529852.69999999995</c:v>
                </c:pt>
                <c:pt idx="4981">
                  <c:v>529707.87</c:v>
                </c:pt>
                <c:pt idx="4982">
                  <c:v>529672.94999999995</c:v>
                </c:pt>
                <c:pt idx="4983">
                  <c:v>529515.66</c:v>
                </c:pt>
                <c:pt idx="4984">
                  <c:v>529418.64</c:v>
                </c:pt>
                <c:pt idx="4985">
                  <c:v>529384.30999999901</c:v>
                </c:pt>
                <c:pt idx="4986">
                  <c:v>528940.78</c:v>
                </c:pt>
                <c:pt idx="4987">
                  <c:v>528833.54</c:v>
                </c:pt>
                <c:pt idx="4988">
                  <c:v>528817.32999999996</c:v>
                </c:pt>
                <c:pt idx="4989">
                  <c:v>528784.86</c:v>
                </c:pt>
                <c:pt idx="4990">
                  <c:v>528486.44999999995</c:v>
                </c:pt>
                <c:pt idx="4991">
                  <c:v>528420.28</c:v>
                </c:pt>
                <c:pt idx="4992">
                  <c:v>527983.04</c:v>
                </c:pt>
                <c:pt idx="4993">
                  <c:v>527953.14</c:v>
                </c:pt>
                <c:pt idx="4994">
                  <c:v>527947.21</c:v>
                </c:pt>
                <c:pt idx="4995">
                  <c:v>527572.25</c:v>
                </c:pt>
                <c:pt idx="4996">
                  <c:v>527509.76000000001</c:v>
                </c:pt>
                <c:pt idx="4997">
                  <c:v>527495.09</c:v>
                </c:pt>
                <c:pt idx="4998">
                  <c:v>527463.52</c:v>
                </c:pt>
                <c:pt idx="4999">
                  <c:v>527408.5</c:v>
                </c:pt>
                <c:pt idx="5000">
                  <c:v>527389.28</c:v>
                </c:pt>
                <c:pt idx="5001">
                  <c:v>527190.68000000005</c:v>
                </c:pt>
                <c:pt idx="5002">
                  <c:v>527117.81000000006</c:v>
                </c:pt>
                <c:pt idx="5003">
                  <c:v>527058.59</c:v>
                </c:pt>
                <c:pt idx="5004">
                  <c:v>527041.46</c:v>
                </c:pt>
                <c:pt idx="5005">
                  <c:v>527019.78</c:v>
                </c:pt>
                <c:pt idx="5006">
                  <c:v>526925.16</c:v>
                </c:pt>
                <c:pt idx="5007">
                  <c:v>526904.07999999996</c:v>
                </c:pt>
                <c:pt idx="5008">
                  <c:v>526838.14</c:v>
                </c:pt>
                <c:pt idx="5009">
                  <c:v>526721.19999999995</c:v>
                </c:pt>
                <c:pt idx="5010">
                  <c:v>526625.49</c:v>
                </c:pt>
                <c:pt idx="5011">
                  <c:v>526486.81999999995</c:v>
                </c:pt>
                <c:pt idx="5012">
                  <c:v>526434.37</c:v>
                </c:pt>
                <c:pt idx="5013">
                  <c:v>526136.61</c:v>
                </c:pt>
                <c:pt idx="5014">
                  <c:v>525934.76</c:v>
                </c:pt>
                <c:pt idx="5015">
                  <c:v>525866.36</c:v>
                </c:pt>
                <c:pt idx="5016">
                  <c:v>525616.9</c:v>
                </c:pt>
                <c:pt idx="5017">
                  <c:v>525559.17000000004</c:v>
                </c:pt>
                <c:pt idx="5018">
                  <c:v>525200.59</c:v>
                </c:pt>
                <c:pt idx="5019">
                  <c:v>525132.36</c:v>
                </c:pt>
                <c:pt idx="5020">
                  <c:v>524658.05999999901</c:v>
                </c:pt>
                <c:pt idx="5021">
                  <c:v>524559.94999999995</c:v>
                </c:pt>
                <c:pt idx="5022">
                  <c:v>524544.82999999996</c:v>
                </c:pt>
                <c:pt idx="5023">
                  <c:v>524483.65</c:v>
                </c:pt>
                <c:pt idx="5024">
                  <c:v>524472.66</c:v>
                </c:pt>
                <c:pt idx="5025">
                  <c:v>524316.21</c:v>
                </c:pt>
                <c:pt idx="5026">
                  <c:v>524104.92</c:v>
                </c:pt>
                <c:pt idx="5027">
                  <c:v>523831.64</c:v>
                </c:pt>
                <c:pt idx="5028">
                  <c:v>523483.19</c:v>
                </c:pt>
                <c:pt idx="5029">
                  <c:v>523427.35</c:v>
                </c:pt>
                <c:pt idx="5030">
                  <c:v>522816.85</c:v>
                </c:pt>
                <c:pt idx="5031">
                  <c:v>522815.45</c:v>
                </c:pt>
                <c:pt idx="5032">
                  <c:v>522784.33</c:v>
                </c:pt>
                <c:pt idx="5033">
                  <c:v>522715.68</c:v>
                </c:pt>
                <c:pt idx="5034">
                  <c:v>522673.62</c:v>
                </c:pt>
                <c:pt idx="5035">
                  <c:v>522665.04</c:v>
                </c:pt>
                <c:pt idx="5036">
                  <c:v>522554.04</c:v>
                </c:pt>
                <c:pt idx="5037">
                  <c:v>522514.32</c:v>
                </c:pt>
                <c:pt idx="5038">
                  <c:v>522475.47</c:v>
                </c:pt>
                <c:pt idx="5039">
                  <c:v>522296.71</c:v>
                </c:pt>
                <c:pt idx="5040">
                  <c:v>522105.93</c:v>
                </c:pt>
                <c:pt idx="5041">
                  <c:v>522049.51999999897</c:v>
                </c:pt>
                <c:pt idx="5042">
                  <c:v>521991.76</c:v>
                </c:pt>
                <c:pt idx="5043">
                  <c:v>521959.28</c:v>
                </c:pt>
                <c:pt idx="5044">
                  <c:v>521896.6</c:v>
                </c:pt>
                <c:pt idx="5045">
                  <c:v>521810.75</c:v>
                </c:pt>
                <c:pt idx="5046">
                  <c:v>521539.46</c:v>
                </c:pt>
                <c:pt idx="5047">
                  <c:v>521516.96</c:v>
                </c:pt>
                <c:pt idx="5048">
                  <c:v>521320.98</c:v>
                </c:pt>
                <c:pt idx="5049">
                  <c:v>521317.17</c:v>
                </c:pt>
                <c:pt idx="5050">
                  <c:v>521072.97</c:v>
                </c:pt>
                <c:pt idx="5051">
                  <c:v>520962.14</c:v>
                </c:pt>
                <c:pt idx="5052">
                  <c:v>520887.23</c:v>
                </c:pt>
                <c:pt idx="5053">
                  <c:v>520850.71</c:v>
                </c:pt>
                <c:pt idx="5054">
                  <c:v>520846.68</c:v>
                </c:pt>
                <c:pt idx="5055">
                  <c:v>520646.8</c:v>
                </c:pt>
                <c:pt idx="5056">
                  <c:v>520493.83</c:v>
                </c:pt>
                <c:pt idx="5057">
                  <c:v>520284.79</c:v>
                </c:pt>
                <c:pt idx="5058">
                  <c:v>519914.1</c:v>
                </c:pt>
                <c:pt idx="5059">
                  <c:v>519823.3</c:v>
                </c:pt>
                <c:pt idx="5060">
                  <c:v>519787.93</c:v>
                </c:pt>
                <c:pt idx="5061">
                  <c:v>519585.67</c:v>
                </c:pt>
                <c:pt idx="5062">
                  <c:v>519498.32</c:v>
                </c:pt>
                <c:pt idx="5063">
                  <c:v>519354.88</c:v>
                </c:pt>
                <c:pt idx="5064">
                  <c:v>519255.68</c:v>
                </c:pt>
                <c:pt idx="5065">
                  <c:v>519054.49</c:v>
                </c:pt>
                <c:pt idx="5066">
                  <c:v>518940.88</c:v>
                </c:pt>
                <c:pt idx="5067">
                  <c:v>518696.89</c:v>
                </c:pt>
                <c:pt idx="5068">
                  <c:v>518628.42</c:v>
                </c:pt>
                <c:pt idx="5069">
                  <c:v>518266.9</c:v>
                </c:pt>
                <c:pt idx="5070">
                  <c:v>518245.97</c:v>
                </c:pt>
                <c:pt idx="5071">
                  <c:v>518220.72</c:v>
                </c:pt>
                <c:pt idx="5072">
                  <c:v>518124.16</c:v>
                </c:pt>
                <c:pt idx="5073">
                  <c:v>518045.09</c:v>
                </c:pt>
                <c:pt idx="5074">
                  <c:v>517869.97</c:v>
                </c:pt>
                <c:pt idx="5075">
                  <c:v>517850.82999999903</c:v>
                </c:pt>
                <c:pt idx="5076">
                  <c:v>517783.5</c:v>
                </c:pt>
                <c:pt idx="5077">
                  <c:v>517546.69</c:v>
                </c:pt>
                <c:pt idx="5078">
                  <c:v>517420.23</c:v>
                </c:pt>
                <c:pt idx="5079">
                  <c:v>517408.48</c:v>
                </c:pt>
                <c:pt idx="5080">
                  <c:v>517355.44</c:v>
                </c:pt>
                <c:pt idx="5081">
                  <c:v>517021.3</c:v>
                </c:pt>
                <c:pt idx="5082">
                  <c:v>516909.24</c:v>
                </c:pt>
                <c:pt idx="5083">
                  <c:v>516556.94</c:v>
                </c:pt>
                <c:pt idx="5084">
                  <c:v>516424.83</c:v>
                </c:pt>
                <c:pt idx="5085">
                  <c:v>516402.1</c:v>
                </c:pt>
                <c:pt idx="5086">
                  <c:v>516361.06</c:v>
                </c:pt>
                <c:pt idx="5087">
                  <c:v>516352.21</c:v>
                </c:pt>
                <c:pt idx="5088">
                  <c:v>516295.81</c:v>
                </c:pt>
                <c:pt idx="5089">
                  <c:v>516087.65</c:v>
                </c:pt>
                <c:pt idx="5090">
                  <c:v>515777.97</c:v>
                </c:pt>
                <c:pt idx="5091">
                  <c:v>515599.69999999902</c:v>
                </c:pt>
                <c:pt idx="5092">
                  <c:v>515226.11</c:v>
                </c:pt>
                <c:pt idx="5093">
                  <c:v>515119.64</c:v>
                </c:pt>
                <c:pt idx="5094">
                  <c:v>515003</c:v>
                </c:pt>
                <c:pt idx="5095">
                  <c:v>514758.55</c:v>
                </c:pt>
                <c:pt idx="5096">
                  <c:v>514758.19</c:v>
                </c:pt>
                <c:pt idx="5097">
                  <c:v>514731.6</c:v>
                </c:pt>
                <c:pt idx="5098">
                  <c:v>514709.76000000001</c:v>
                </c:pt>
                <c:pt idx="5099">
                  <c:v>514651.74</c:v>
                </c:pt>
                <c:pt idx="5100">
                  <c:v>514496.11</c:v>
                </c:pt>
                <c:pt idx="5101">
                  <c:v>514485.9</c:v>
                </c:pt>
                <c:pt idx="5102">
                  <c:v>514116.58</c:v>
                </c:pt>
                <c:pt idx="5103">
                  <c:v>513991.57</c:v>
                </c:pt>
                <c:pt idx="5104">
                  <c:v>513737</c:v>
                </c:pt>
                <c:pt idx="5105">
                  <c:v>513672.36</c:v>
                </c:pt>
                <c:pt idx="5106">
                  <c:v>513636.01</c:v>
                </c:pt>
                <c:pt idx="5107">
                  <c:v>513615.82</c:v>
                </c:pt>
                <c:pt idx="5108">
                  <c:v>513409.67</c:v>
                </c:pt>
                <c:pt idx="5109">
                  <c:v>513372.17</c:v>
                </c:pt>
                <c:pt idx="5110">
                  <c:v>513341.94</c:v>
                </c:pt>
                <c:pt idx="5111">
                  <c:v>513327.55</c:v>
                </c:pt>
                <c:pt idx="5112">
                  <c:v>513181.31</c:v>
                </c:pt>
                <c:pt idx="5113">
                  <c:v>513107.20000000001</c:v>
                </c:pt>
                <c:pt idx="5114">
                  <c:v>513073.87</c:v>
                </c:pt>
                <c:pt idx="5115">
                  <c:v>513015.35</c:v>
                </c:pt>
                <c:pt idx="5116">
                  <c:v>512834.04</c:v>
                </c:pt>
                <c:pt idx="5117">
                  <c:v>512292.01</c:v>
                </c:pt>
                <c:pt idx="5118">
                  <c:v>512260.58999999898</c:v>
                </c:pt>
                <c:pt idx="5119">
                  <c:v>512157.25</c:v>
                </c:pt>
                <c:pt idx="5120">
                  <c:v>511883.36</c:v>
                </c:pt>
                <c:pt idx="5121">
                  <c:v>511871.63</c:v>
                </c:pt>
                <c:pt idx="5122">
                  <c:v>511330.32</c:v>
                </c:pt>
                <c:pt idx="5123">
                  <c:v>511327.9</c:v>
                </c:pt>
                <c:pt idx="5124">
                  <c:v>511316.29</c:v>
                </c:pt>
                <c:pt idx="5125">
                  <c:v>511207.51999999897</c:v>
                </c:pt>
                <c:pt idx="5126">
                  <c:v>511059.95</c:v>
                </c:pt>
                <c:pt idx="5127">
                  <c:v>511049.06</c:v>
                </c:pt>
                <c:pt idx="5128">
                  <c:v>510787.46</c:v>
                </c:pt>
                <c:pt idx="5129">
                  <c:v>510747.62</c:v>
                </c:pt>
                <c:pt idx="5130">
                  <c:v>510494.7</c:v>
                </c:pt>
                <c:pt idx="5131">
                  <c:v>510491.91</c:v>
                </c:pt>
                <c:pt idx="5132">
                  <c:v>510425.4</c:v>
                </c:pt>
                <c:pt idx="5133">
                  <c:v>510382.5</c:v>
                </c:pt>
                <c:pt idx="5134">
                  <c:v>510381.79</c:v>
                </c:pt>
                <c:pt idx="5135">
                  <c:v>510296.07</c:v>
                </c:pt>
                <c:pt idx="5136">
                  <c:v>509942.56</c:v>
                </c:pt>
                <c:pt idx="5137">
                  <c:v>509872.77</c:v>
                </c:pt>
                <c:pt idx="5138">
                  <c:v>509647.25</c:v>
                </c:pt>
                <c:pt idx="5139">
                  <c:v>509646.75</c:v>
                </c:pt>
                <c:pt idx="5140">
                  <c:v>509633.71</c:v>
                </c:pt>
                <c:pt idx="5141">
                  <c:v>509276.22</c:v>
                </c:pt>
                <c:pt idx="5142">
                  <c:v>509263.28</c:v>
                </c:pt>
                <c:pt idx="5143">
                  <c:v>509183.22</c:v>
                </c:pt>
                <c:pt idx="5144">
                  <c:v>509100.84</c:v>
                </c:pt>
                <c:pt idx="5145">
                  <c:v>508801.61</c:v>
                </c:pt>
                <c:pt idx="5146">
                  <c:v>508794.87</c:v>
                </c:pt>
                <c:pt idx="5147">
                  <c:v>508576.62</c:v>
                </c:pt>
                <c:pt idx="5148">
                  <c:v>508573.16</c:v>
                </c:pt>
                <c:pt idx="5149">
                  <c:v>508567.03999999998</c:v>
                </c:pt>
                <c:pt idx="5150">
                  <c:v>508520.09</c:v>
                </c:pt>
                <c:pt idx="5151">
                  <c:v>508432.17</c:v>
                </c:pt>
                <c:pt idx="5152">
                  <c:v>508309.81</c:v>
                </c:pt>
                <c:pt idx="5153">
                  <c:v>508213.14</c:v>
                </c:pt>
                <c:pt idx="5154">
                  <c:v>508174.55</c:v>
                </c:pt>
                <c:pt idx="5155">
                  <c:v>507900.07</c:v>
                </c:pt>
                <c:pt idx="5156">
                  <c:v>507584.29</c:v>
                </c:pt>
                <c:pt idx="5157">
                  <c:v>507403.77</c:v>
                </c:pt>
                <c:pt idx="5158">
                  <c:v>507335.75</c:v>
                </c:pt>
                <c:pt idx="5159">
                  <c:v>507297.88</c:v>
                </c:pt>
                <c:pt idx="5160">
                  <c:v>507168.8</c:v>
                </c:pt>
                <c:pt idx="5161">
                  <c:v>507086.75</c:v>
                </c:pt>
                <c:pt idx="5162">
                  <c:v>506980.14</c:v>
                </c:pt>
                <c:pt idx="5163">
                  <c:v>506897.98</c:v>
                </c:pt>
                <c:pt idx="5164">
                  <c:v>506822.36</c:v>
                </c:pt>
                <c:pt idx="5165">
                  <c:v>506789.66</c:v>
                </c:pt>
                <c:pt idx="5166">
                  <c:v>506760.54</c:v>
                </c:pt>
                <c:pt idx="5167">
                  <c:v>506743.78</c:v>
                </c:pt>
                <c:pt idx="5168">
                  <c:v>506502.09</c:v>
                </c:pt>
                <c:pt idx="5169">
                  <c:v>506477.39</c:v>
                </c:pt>
                <c:pt idx="5170">
                  <c:v>506274.94</c:v>
                </c:pt>
                <c:pt idx="5171">
                  <c:v>506273.74</c:v>
                </c:pt>
                <c:pt idx="5172">
                  <c:v>506005.47</c:v>
                </c:pt>
                <c:pt idx="5173">
                  <c:v>505978.46</c:v>
                </c:pt>
                <c:pt idx="5174">
                  <c:v>505918.21</c:v>
                </c:pt>
                <c:pt idx="5175">
                  <c:v>505907.41</c:v>
                </c:pt>
                <c:pt idx="5176">
                  <c:v>505830.56</c:v>
                </c:pt>
                <c:pt idx="5177">
                  <c:v>505761.62</c:v>
                </c:pt>
                <c:pt idx="5178">
                  <c:v>505610.39999999898</c:v>
                </c:pt>
                <c:pt idx="5179">
                  <c:v>505543.53</c:v>
                </c:pt>
                <c:pt idx="5180">
                  <c:v>505406.71999999997</c:v>
                </c:pt>
                <c:pt idx="5181">
                  <c:v>505405.85</c:v>
                </c:pt>
                <c:pt idx="5182">
                  <c:v>505359.66</c:v>
                </c:pt>
                <c:pt idx="5183">
                  <c:v>505304.33</c:v>
                </c:pt>
                <c:pt idx="5184">
                  <c:v>505246.15</c:v>
                </c:pt>
                <c:pt idx="5185">
                  <c:v>505221.17</c:v>
                </c:pt>
                <c:pt idx="5186">
                  <c:v>505196.08</c:v>
                </c:pt>
                <c:pt idx="5187">
                  <c:v>505069.21</c:v>
                </c:pt>
                <c:pt idx="5188">
                  <c:v>505068.22</c:v>
                </c:pt>
                <c:pt idx="5189">
                  <c:v>504974.95</c:v>
                </c:pt>
                <c:pt idx="5190">
                  <c:v>504963.83999999898</c:v>
                </c:pt>
                <c:pt idx="5191">
                  <c:v>504856.97</c:v>
                </c:pt>
                <c:pt idx="5192">
                  <c:v>504783.35</c:v>
                </c:pt>
                <c:pt idx="5193">
                  <c:v>504760.57</c:v>
                </c:pt>
                <c:pt idx="5194">
                  <c:v>504754.74</c:v>
                </c:pt>
                <c:pt idx="5195">
                  <c:v>504601.29</c:v>
                </c:pt>
                <c:pt idx="5196">
                  <c:v>504566.27999999898</c:v>
                </c:pt>
                <c:pt idx="5197">
                  <c:v>504433.04</c:v>
                </c:pt>
                <c:pt idx="5198">
                  <c:v>504307.35</c:v>
                </c:pt>
                <c:pt idx="5199">
                  <c:v>504126.89</c:v>
                </c:pt>
                <c:pt idx="5200">
                  <c:v>503744.56</c:v>
                </c:pt>
                <c:pt idx="5201">
                  <c:v>503720.98</c:v>
                </c:pt>
                <c:pt idx="5202">
                  <c:v>503540.37</c:v>
                </c:pt>
                <c:pt idx="5203">
                  <c:v>503463.93</c:v>
                </c:pt>
                <c:pt idx="5204">
                  <c:v>503295.29</c:v>
                </c:pt>
                <c:pt idx="5205">
                  <c:v>503232.13</c:v>
                </c:pt>
                <c:pt idx="5206">
                  <c:v>502918.18</c:v>
                </c:pt>
                <c:pt idx="5207">
                  <c:v>502662.07</c:v>
                </c:pt>
                <c:pt idx="5208">
                  <c:v>502514.39</c:v>
                </c:pt>
                <c:pt idx="5209">
                  <c:v>502456.04</c:v>
                </c:pt>
                <c:pt idx="5210">
                  <c:v>502021.82</c:v>
                </c:pt>
                <c:pt idx="5211">
                  <c:v>501959.19</c:v>
                </c:pt>
                <c:pt idx="5212">
                  <c:v>501785.63</c:v>
                </c:pt>
                <c:pt idx="5213">
                  <c:v>501268.78</c:v>
                </c:pt>
                <c:pt idx="5214">
                  <c:v>501251.39999999898</c:v>
                </c:pt>
                <c:pt idx="5215">
                  <c:v>501013.47</c:v>
                </c:pt>
                <c:pt idx="5216">
                  <c:v>500964.59</c:v>
                </c:pt>
                <c:pt idx="5217">
                  <c:v>500945.63</c:v>
                </c:pt>
                <c:pt idx="5218">
                  <c:v>500801.72</c:v>
                </c:pt>
                <c:pt idx="5219">
                  <c:v>500552.16</c:v>
                </c:pt>
                <c:pt idx="5220">
                  <c:v>500381.23</c:v>
                </c:pt>
                <c:pt idx="5221">
                  <c:v>500275.8</c:v>
                </c:pt>
                <c:pt idx="5222">
                  <c:v>500274.03</c:v>
                </c:pt>
                <c:pt idx="5223">
                  <c:v>499325.38</c:v>
                </c:pt>
                <c:pt idx="5224">
                  <c:v>499267.66</c:v>
                </c:pt>
                <c:pt idx="5225">
                  <c:v>499081.79</c:v>
                </c:pt>
                <c:pt idx="5226">
                  <c:v>498925.86</c:v>
                </c:pt>
                <c:pt idx="5227">
                  <c:v>498749.62</c:v>
                </c:pt>
                <c:pt idx="5228">
                  <c:v>498588.72</c:v>
                </c:pt>
                <c:pt idx="5229">
                  <c:v>498292.52999999898</c:v>
                </c:pt>
                <c:pt idx="5230">
                  <c:v>498241.06</c:v>
                </c:pt>
                <c:pt idx="5231">
                  <c:v>498159.39</c:v>
                </c:pt>
                <c:pt idx="5232">
                  <c:v>498056</c:v>
                </c:pt>
                <c:pt idx="5233">
                  <c:v>497650.66</c:v>
                </c:pt>
                <c:pt idx="5234">
                  <c:v>497514.32</c:v>
                </c:pt>
                <c:pt idx="5235">
                  <c:v>497374.57</c:v>
                </c:pt>
                <c:pt idx="5236">
                  <c:v>497373.49</c:v>
                </c:pt>
                <c:pt idx="5237">
                  <c:v>497250.22</c:v>
                </c:pt>
                <c:pt idx="5238">
                  <c:v>497091.79</c:v>
                </c:pt>
                <c:pt idx="5239">
                  <c:v>496851.6</c:v>
                </c:pt>
                <c:pt idx="5240">
                  <c:v>496725.44</c:v>
                </c:pt>
                <c:pt idx="5241">
                  <c:v>496083.24</c:v>
                </c:pt>
                <c:pt idx="5242">
                  <c:v>496010.17</c:v>
                </c:pt>
                <c:pt idx="5243">
                  <c:v>495951</c:v>
                </c:pt>
                <c:pt idx="5244">
                  <c:v>495720.3</c:v>
                </c:pt>
                <c:pt idx="5245">
                  <c:v>495692.19</c:v>
                </c:pt>
                <c:pt idx="5246">
                  <c:v>495543.27999999898</c:v>
                </c:pt>
                <c:pt idx="5247">
                  <c:v>495269</c:v>
                </c:pt>
                <c:pt idx="5248">
                  <c:v>495022.51</c:v>
                </c:pt>
                <c:pt idx="5249">
                  <c:v>494265.48</c:v>
                </c:pt>
                <c:pt idx="5250">
                  <c:v>494145.8</c:v>
                </c:pt>
                <c:pt idx="5251">
                  <c:v>494069.49</c:v>
                </c:pt>
                <c:pt idx="5252">
                  <c:v>493730.45</c:v>
                </c:pt>
                <c:pt idx="5253">
                  <c:v>493653.43</c:v>
                </c:pt>
                <c:pt idx="5254">
                  <c:v>493506.47</c:v>
                </c:pt>
                <c:pt idx="5255">
                  <c:v>493503.89</c:v>
                </c:pt>
                <c:pt idx="5256">
                  <c:v>493159.35</c:v>
                </c:pt>
                <c:pt idx="5257">
                  <c:v>493084.56</c:v>
                </c:pt>
                <c:pt idx="5258">
                  <c:v>492932.51</c:v>
                </c:pt>
                <c:pt idx="5259">
                  <c:v>492792.8</c:v>
                </c:pt>
                <c:pt idx="5260">
                  <c:v>492721.85</c:v>
                </c:pt>
                <c:pt idx="5261">
                  <c:v>492364.76999999897</c:v>
                </c:pt>
                <c:pt idx="5262">
                  <c:v>492269.6</c:v>
                </c:pt>
                <c:pt idx="5263">
                  <c:v>492022.68</c:v>
                </c:pt>
                <c:pt idx="5264">
                  <c:v>491998.12</c:v>
                </c:pt>
                <c:pt idx="5265">
                  <c:v>491817.19</c:v>
                </c:pt>
                <c:pt idx="5266">
                  <c:v>491815.83</c:v>
                </c:pt>
                <c:pt idx="5267">
                  <c:v>491755.69</c:v>
                </c:pt>
                <c:pt idx="5268">
                  <c:v>491723.42</c:v>
                </c:pt>
                <c:pt idx="5269">
                  <c:v>491510.58</c:v>
                </c:pt>
                <c:pt idx="5270">
                  <c:v>491449.94</c:v>
                </c:pt>
                <c:pt idx="5271">
                  <c:v>491419.55</c:v>
                </c:pt>
                <c:pt idx="5272">
                  <c:v>491325.37</c:v>
                </c:pt>
                <c:pt idx="5273">
                  <c:v>491179.79</c:v>
                </c:pt>
                <c:pt idx="5274">
                  <c:v>491115.86</c:v>
                </c:pt>
                <c:pt idx="5275">
                  <c:v>491015.78</c:v>
                </c:pt>
                <c:pt idx="5276">
                  <c:v>490970.95</c:v>
                </c:pt>
                <c:pt idx="5277">
                  <c:v>490503.69</c:v>
                </c:pt>
                <c:pt idx="5278">
                  <c:v>490274.82</c:v>
                </c:pt>
                <c:pt idx="5279">
                  <c:v>489725.91</c:v>
                </c:pt>
                <c:pt idx="5280">
                  <c:v>489408.53</c:v>
                </c:pt>
                <c:pt idx="5281">
                  <c:v>489372.02</c:v>
                </c:pt>
                <c:pt idx="5282">
                  <c:v>489293.72</c:v>
                </c:pt>
                <c:pt idx="5283">
                  <c:v>489079.23</c:v>
                </c:pt>
                <c:pt idx="5284">
                  <c:v>489059.93</c:v>
                </c:pt>
                <c:pt idx="5285">
                  <c:v>488880.26</c:v>
                </c:pt>
                <c:pt idx="5286">
                  <c:v>488782.63</c:v>
                </c:pt>
                <c:pt idx="5287">
                  <c:v>488683.57</c:v>
                </c:pt>
                <c:pt idx="5288">
                  <c:v>488417.61</c:v>
                </c:pt>
                <c:pt idx="5289">
                  <c:v>488362.61</c:v>
                </c:pt>
                <c:pt idx="5290">
                  <c:v>488008.83</c:v>
                </c:pt>
                <c:pt idx="5291">
                  <c:v>487912.95</c:v>
                </c:pt>
                <c:pt idx="5292">
                  <c:v>487311.03</c:v>
                </c:pt>
                <c:pt idx="5293">
                  <c:v>486930.72</c:v>
                </c:pt>
                <c:pt idx="5294">
                  <c:v>485792.61</c:v>
                </c:pt>
                <c:pt idx="5295">
                  <c:v>485764.32</c:v>
                </c:pt>
                <c:pt idx="5296">
                  <c:v>485694.71999999997</c:v>
                </c:pt>
                <c:pt idx="5297">
                  <c:v>485419.39</c:v>
                </c:pt>
                <c:pt idx="5298">
                  <c:v>485389.14999999898</c:v>
                </c:pt>
                <c:pt idx="5299">
                  <c:v>485150.01</c:v>
                </c:pt>
                <c:pt idx="5300">
                  <c:v>485095.41</c:v>
                </c:pt>
                <c:pt idx="5301">
                  <c:v>484946.56</c:v>
                </c:pt>
                <c:pt idx="5302">
                  <c:v>484847.73</c:v>
                </c:pt>
                <c:pt idx="5303">
                  <c:v>484835.2</c:v>
                </c:pt>
                <c:pt idx="5304">
                  <c:v>484661.87</c:v>
                </c:pt>
                <c:pt idx="5305">
                  <c:v>484588.34</c:v>
                </c:pt>
                <c:pt idx="5306">
                  <c:v>484327.58</c:v>
                </c:pt>
                <c:pt idx="5307">
                  <c:v>484263.25</c:v>
                </c:pt>
                <c:pt idx="5308">
                  <c:v>484120.03</c:v>
                </c:pt>
                <c:pt idx="5309">
                  <c:v>484032.75</c:v>
                </c:pt>
                <c:pt idx="5310">
                  <c:v>483699.56</c:v>
                </c:pt>
                <c:pt idx="5311">
                  <c:v>483660.71</c:v>
                </c:pt>
                <c:pt idx="5312">
                  <c:v>483177.2</c:v>
                </c:pt>
                <c:pt idx="5313">
                  <c:v>483011.69</c:v>
                </c:pt>
                <c:pt idx="5314">
                  <c:v>482926.93</c:v>
                </c:pt>
                <c:pt idx="5315">
                  <c:v>482528.36</c:v>
                </c:pt>
                <c:pt idx="5316">
                  <c:v>482452.21</c:v>
                </c:pt>
                <c:pt idx="5317">
                  <c:v>481915.11</c:v>
                </c:pt>
                <c:pt idx="5318">
                  <c:v>481897.98</c:v>
                </c:pt>
                <c:pt idx="5319">
                  <c:v>481523.93</c:v>
                </c:pt>
                <c:pt idx="5320">
                  <c:v>481144.09</c:v>
                </c:pt>
                <c:pt idx="5321">
                  <c:v>481119.6</c:v>
                </c:pt>
                <c:pt idx="5322">
                  <c:v>480512.44</c:v>
                </c:pt>
                <c:pt idx="5323">
                  <c:v>480452.1</c:v>
                </c:pt>
                <c:pt idx="5324">
                  <c:v>480353.64</c:v>
                </c:pt>
                <c:pt idx="5325">
                  <c:v>480239.88</c:v>
                </c:pt>
                <c:pt idx="5326">
                  <c:v>480203.43</c:v>
                </c:pt>
                <c:pt idx="5327">
                  <c:v>480142.92</c:v>
                </c:pt>
                <c:pt idx="5328">
                  <c:v>479855</c:v>
                </c:pt>
                <c:pt idx="5329">
                  <c:v>479430</c:v>
                </c:pt>
                <c:pt idx="5330">
                  <c:v>479424.2</c:v>
                </c:pt>
                <c:pt idx="5331">
                  <c:v>479263.15</c:v>
                </c:pt>
                <c:pt idx="5332">
                  <c:v>479256.8</c:v>
                </c:pt>
                <c:pt idx="5333">
                  <c:v>479195.02</c:v>
                </c:pt>
                <c:pt idx="5334">
                  <c:v>478773.05</c:v>
                </c:pt>
                <c:pt idx="5335">
                  <c:v>478503.06</c:v>
                </c:pt>
                <c:pt idx="5336">
                  <c:v>478483.20000000001</c:v>
                </c:pt>
                <c:pt idx="5337">
                  <c:v>478021.68</c:v>
                </c:pt>
                <c:pt idx="5338">
                  <c:v>477621.51</c:v>
                </c:pt>
                <c:pt idx="5339">
                  <c:v>477409.3</c:v>
                </c:pt>
                <c:pt idx="5340">
                  <c:v>476967.65</c:v>
                </c:pt>
                <c:pt idx="5341">
                  <c:v>476733.74</c:v>
                </c:pt>
                <c:pt idx="5342">
                  <c:v>476420.77</c:v>
                </c:pt>
                <c:pt idx="5343">
                  <c:v>475905.1</c:v>
                </c:pt>
                <c:pt idx="5344">
                  <c:v>475776.45</c:v>
                </c:pt>
                <c:pt idx="5345">
                  <c:v>475770.14</c:v>
                </c:pt>
                <c:pt idx="5346">
                  <c:v>475696.37</c:v>
                </c:pt>
                <c:pt idx="5347">
                  <c:v>475615.26</c:v>
                </c:pt>
                <c:pt idx="5348">
                  <c:v>475591.08</c:v>
                </c:pt>
                <c:pt idx="5349">
                  <c:v>475201.64</c:v>
                </c:pt>
                <c:pt idx="5350">
                  <c:v>475158.24</c:v>
                </c:pt>
                <c:pt idx="5351">
                  <c:v>475127.18</c:v>
                </c:pt>
                <c:pt idx="5352">
                  <c:v>474964.6</c:v>
                </c:pt>
                <c:pt idx="5353">
                  <c:v>474917.98</c:v>
                </c:pt>
                <c:pt idx="5354">
                  <c:v>474698.01</c:v>
                </c:pt>
                <c:pt idx="5355">
                  <c:v>474653.06</c:v>
                </c:pt>
                <c:pt idx="5356">
                  <c:v>474389.75</c:v>
                </c:pt>
                <c:pt idx="5357">
                  <c:v>474129.35</c:v>
                </c:pt>
                <c:pt idx="5358">
                  <c:v>474030.51</c:v>
                </c:pt>
                <c:pt idx="5359">
                  <c:v>473774.97</c:v>
                </c:pt>
                <c:pt idx="5360">
                  <c:v>473773.27</c:v>
                </c:pt>
                <c:pt idx="5361">
                  <c:v>473292.47</c:v>
                </c:pt>
                <c:pt idx="5362">
                  <c:v>472591.07</c:v>
                </c:pt>
                <c:pt idx="5363">
                  <c:v>472511.32</c:v>
                </c:pt>
                <c:pt idx="5364">
                  <c:v>472465.81</c:v>
                </c:pt>
                <c:pt idx="5365">
                  <c:v>472334.68</c:v>
                </c:pt>
                <c:pt idx="5366">
                  <c:v>472044.27999999898</c:v>
                </c:pt>
                <c:pt idx="5367">
                  <c:v>471713.59</c:v>
                </c:pt>
                <c:pt idx="5368">
                  <c:v>471449.98</c:v>
                </c:pt>
                <c:pt idx="5369">
                  <c:v>471311.5</c:v>
                </c:pt>
                <c:pt idx="5370">
                  <c:v>471281.68</c:v>
                </c:pt>
                <c:pt idx="5371">
                  <c:v>471115.38</c:v>
                </c:pt>
                <c:pt idx="5372">
                  <c:v>471088.88</c:v>
                </c:pt>
                <c:pt idx="5373">
                  <c:v>471086.22</c:v>
                </c:pt>
                <c:pt idx="5374">
                  <c:v>471054.16</c:v>
                </c:pt>
                <c:pt idx="5375">
                  <c:v>470921.24</c:v>
                </c:pt>
                <c:pt idx="5376">
                  <c:v>470436.8</c:v>
                </c:pt>
                <c:pt idx="5377">
                  <c:v>470376.55</c:v>
                </c:pt>
                <c:pt idx="5378">
                  <c:v>470281.03</c:v>
                </c:pt>
                <c:pt idx="5379">
                  <c:v>469868.7</c:v>
                </c:pt>
                <c:pt idx="5380">
                  <c:v>469787.38</c:v>
                </c:pt>
                <c:pt idx="5381">
                  <c:v>469773.85</c:v>
                </c:pt>
                <c:pt idx="5382">
                  <c:v>469752.56</c:v>
                </c:pt>
                <c:pt idx="5383">
                  <c:v>469607.73</c:v>
                </c:pt>
                <c:pt idx="5384">
                  <c:v>469598.57</c:v>
                </c:pt>
                <c:pt idx="5385">
                  <c:v>469563.7</c:v>
                </c:pt>
                <c:pt idx="5386">
                  <c:v>469311.17</c:v>
                </c:pt>
                <c:pt idx="5387">
                  <c:v>468772.8</c:v>
                </c:pt>
                <c:pt idx="5388">
                  <c:v>468675.19</c:v>
                </c:pt>
                <c:pt idx="5389">
                  <c:v>468428.3</c:v>
                </c:pt>
                <c:pt idx="5390">
                  <c:v>468189.93</c:v>
                </c:pt>
                <c:pt idx="5391">
                  <c:v>467827.75</c:v>
                </c:pt>
                <c:pt idx="5392">
                  <c:v>467711.18</c:v>
                </c:pt>
                <c:pt idx="5393">
                  <c:v>467642.02999999898</c:v>
                </c:pt>
                <c:pt idx="5394">
                  <c:v>467546.74</c:v>
                </c:pt>
                <c:pt idx="5395">
                  <c:v>467442.94</c:v>
                </c:pt>
                <c:pt idx="5396">
                  <c:v>467306.89</c:v>
                </c:pt>
                <c:pt idx="5397">
                  <c:v>466962.04</c:v>
                </c:pt>
                <c:pt idx="5398">
                  <c:v>466594.89</c:v>
                </c:pt>
                <c:pt idx="5399">
                  <c:v>466322.76</c:v>
                </c:pt>
                <c:pt idx="5400">
                  <c:v>466045.63</c:v>
                </c:pt>
                <c:pt idx="5401">
                  <c:v>466010.25</c:v>
                </c:pt>
                <c:pt idx="5402">
                  <c:v>465993.51</c:v>
                </c:pt>
                <c:pt idx="5403">
                  <c:v>465992.01999999897</c:v>
                </c:pt>
                <c:pt idx="5404">
                  <c:v>465493.15</c:v>
                </c:pt>
                <c:pt idx="5405">
                  <c:v>465408.72</c:v>
                </c:pt>
                <c:pt idx="5406">
                  <c:v>465338.41</c:v>
                </c:pt>
                <c:pt idx="5407">
                  <c:v>465279.68</c:v>
                </c:pt>
                <c:pt idx="5408">
                  <c:v>465198.89</c:v>
                </c:pt>
                <c:pt idx="5409">
                  <c:v>465121.51</c:v>
                </c:pt>
                <c:pt idx="5410">
                  <c:v>464189.08999999898</c:v>
                </c:pt>
                <c:pt idx="5411">
                  <c:v>463977.54</c:v>
                </c:pt>
                <c:pt idx="5412">
                  <c:v>463752.89</c:v>
                </c:pt>
                <c:pt idx="5413">
                  <c:v>463561.48</c:v>
                </c:pt>
                <c:pt idx="5414">
                  <c:v>463513.26</c:v>
                </c:pt>
                <c:pt idx="5415">
                  <c:v>463448.58999999898</c:v>
                </c:pt>
                <c:pt idx="5416">
                  <c:v>463370.48</c:v>
                </c:pt>
                <c:pt idx="5417">
                  <c:v>462909.41</c:v>
                </c:pt>
                <c:pt idx="5418">
                  <c:v>462888.13</c:v>
                </c:pt>
                <c:pt idx="5419">
                  <c:v>462732.36</c:v>
                </c:pt>
                <c:pt idx="5420">
                  <c:v>462676.5</c:v>
                </c:pt>
                <c:pt idx="5421">
                  <c:v>462474.16</c:v>
                </c:pt>
                <c:pt idx="5422">
                  <c:v>462454.39</c:v>
                </c:pt>
                <c:pt idx="5423">
                  <c:v>462080.47</c:v>
                </c:pt>
                <c:pt idx="5424">
                  <c:v>462058.19</c:v>
                </c:pt>
                <c:pt idx="5425">
                  <c:v>461868.09</c:v>
                </c:pt>
                <c:pt idx="5426">
                  <c:v>461622.22</c:v>
                </c:pt>
                <c:pt idx="5427">
                  <c:v>461548.98</c:v>
                </c:pt>
                <c:pt idx="5428">
                  <c:v>461511.92</c:v>
                </c:pt>
                <c:pt idx="5429">
                  <c:v>460954.76</c:v>
                </c:pt>
                <c:pt idx="5430">
                  <c:v>460397.41</c:v>
                </c:pt>
                <c:pt idx="5431">
                  <c:v>460331.7</c:v>
                </c:pt>
                <c:pt idx="5432">
                  <c:v>460020.74</c:v>
                </c:pt>
                <c:pt idx="5433">
                  <c:v>459785.85</c:v>
                </c:pt>
                <c:pt idx="5434">
                  <c:v>459756.11</c:v>
                </c:pt>
                <c:pt idx="5435">
                  <c:v>459631.74</c:v>
                </c:pt>
                <c:pt idx="5436">
                  <c:v>459443.22</c:v>
                </c:pt>
                <c:pt idx="5437">
                  <c:v>458634.68</c:v>
                </c:pt>
                <c:pt idx="5438">
                  <c:v>458562.24</c:v>
                </c:pt>
                <c:pt idx="5439">
                  <c:v>458479.01</c:v>
                </c:pt>
                <c:pt idx="5440">
                  <c:v>458343.7</c:v>
                </c:pt>
                <c:pt idx="5441">
                  <c:v>458086.69</c:v>
                </c:pt>
                <c:pt idx="5442">
                  <c:v>457899.64</c:v>
                </c:pt>
                <c:pt idx="5443">
                  <c:v>457884.06</c:v>
                </c:pt>
                <c:pt idx="5444">
                  <c:v>457883.94</c:v>
                </c:pt>
                <c:pt idx="5445">
                  <c:v>457711.68</c:v>
                </c:pt>
                <c:pt idx="5446">
                  <c:v>457508.33</c:v>
                </c:pt>
                <c:pt idx="5447">
                  <c:v>457340.06</c:v>
                </c:pt>
                <c:pt idx="5448">
                  <c:v>457216.87</c:v>
                </c:pt>
                <c:pt idx="5449">
                  <c:v>457030.86</c:v>
                </c:pt>
                <c:pt idx="5450">
                  <c:v>456140.34</c:v>
                </c:pt>
                <c:pt idx="5451">
                  <c:v>455952.18</c:v>
                </c:pt>
                <c:pt idx="5452">
                  <c:v>455753.8</c:v>
                </c:pt>
                <c:pt idx="5453">
                  <c:v>455162.92</c:v>
                </c:pt>
                <c:pt idx="5454">
                  <c:v>454800.96</c:v>
                </c:pt>
                <c:pt idx="5455">
                  <c:v>454769.68</c:v>
                </c:pt>
                <c:pt idx="5456">
                  <c:v>454694.21</c:v>
                </c:pt>
                <c:pt idx="5457">
                  <c:v>454477.54</c:v>
                </c:pt>
                <c:pt idx="5458">
                  <c:v>454432.27</c:v>
                </c:pt>
                <c:pt idx="5459">
                  <c:v>454183.42</c:v>
                </c:pt>
                <c:pt idx="5460">
                  <c:v>454021.69</c:v>
                </c:pt>
                <c:pt idx="5461">
                  <c:v>453979.19</c:v>
                </c:pt>
                <c:pt idx="5462">
                  <c:v>453943.89</c:v>
                </c:pt>
                <c:pt idx="5463">
                  <c:v>453632.76</c:v>
                </c:pt>
                <c:pt idx="5464">
                  <c:v>453308.15</c:v>
                </c:pt>
                <c:pt idx="5465">
                  <c:v>453303.22</c:v>
                </c:pt>
                <c:pt idx="5466">
                  <c:v>453210.24</c:v>
                </c:pt>
                <c:pt idx="5467">
                  <c:v>453016.91</c:v>
                </c:pt>
                <c:pt idx="5468">
                  <c:v>452792.52999999898</c:v>
                </c:pt>
                <c:pt idx="5469">
                  <c:v>452169.27999999898</c:v>
                </c:pt>
                <c:pt idx="5470">
                  <c:v>452163.93</c:v>
                </c:pt>
                <c:pt idx="5471">
                  <c:v>452021.2</c:v>
                </c:pt>
                <c:pt idx="5472">
                  <c:v>451365.99</c:v>
                </c:pt>
                <c:pt idx="5473">
                  <c:v>451327.61</c:v>
                </c:pt>
                <c:pt idx="5474">
                  <c:v>451077.21</c:v>
                </c:pt>
                <c:pt idx="5475">
                  <c:v>450845.63</c:v>
                </c:pt>
                <c:pt idx="5476">
                  <c:v>450337.47</c:v>
                </c:pt>
                <c:pt idx="5477">
                  <c:v>450088.19</c:v>
                </c:pt>
                <c:pt idx="5478">
                  <c:v>449603.91</c:v>
                </c:pt>
                <c:pt idx="5479">
                  <c:v>449516.29</c:v>
                </c:pt>
                <c:pt idx="5480">
                  <c:v>449355.91</c:v>
                </c:pt>
                <c:pt idx="5481">
                  <c:v>448998.73</c:v>
                </c:pt>
                <c:pt idx="5482">
                  <c:v>448392.17</c:v>
                </c:pt>
                <c:pt idx="5483">
                  <c:v>448391.99</c:v>
                </c:pt>
                <c:pt idx="5484">
                  <c:v>448110.25</c:v>
                </c:pt>
                <c:pt idx="5485">
                  <c:v>447727.51999999897</c:v>
                </c:pt>
                <c:pt idx="5486">
                  <c:v>447519.44</c:v>
                </c:pt>
                <c:pt idx="5487">
                  <c:v>447139.8</c:v>
                </c:pt>
                <c:pt idx="5488">
                  <c:v>447050.42</c:v>
                </c:pt>
                <c:pt idx="5489">
                  <c:v>447023.91</c:v>
                </c:pt>
                <c:pt idx="5490">
                  <c:v>446905.02</c:v>
                </c:pt>
                <c:pt idx="5491">
                  <c:v>446863.31</c:v>
                </c:pt>
                <c:pt idx="5492">
                  <c:v>446751.45</c:v>
                </c:pt>
                <c:pt idx="5493">
                  <c:v>446617.89</c:v>
                </c:pt>
                <c:pt idx="5494">
                  <c:v>446516.26</c:v>
                </c:pt>
                <c:pt idx="5495">
                  <c:v>446336.8</c:v>
                </c:pt>
                <c:pt idx="5496">
                  <c:v>445736.36</c:v>
                </c:pt>
                <c:pt idx="5497">
                  <c:v>445530.16</c:v>
                </c:pt>
                <c:pt idx="5498">
                  <c:v>445475.3</c:v>
                </c:pt>
                <c:pt idx="5499">
                  <c:v>445393.74</c:v>
                </c:pt>
                <c:pt idx="5500">
                  <c:v>445363.7</c:v>
                </c:pt>
                <c:pt idx="5501">
                  <c:v>445332.27999999898</c:v>
                </c:pt>
                <c:pt idx="5502">
                  <c:v>445162.05</c:v>
                </c:pt>
                <c:pt idx="5503">
                  <c:v>445134.15</c:v>
                </c:pt>
                <c:pt idx="5504">
                  <c:v>444756.37</c:v>
                </c:pt>
                <c:pt idx="5505">
                  <c:v>444724.14</c:v>
                </c:pt>
                <c:pt idx="5506">
                  <c:v>444351.61</c:v>
                </c:pt>
                <c:pt idx="5507">
                  <c:v>444181.85</c:v>
                </c:pt>
                <c:pt idx="5508">
                  <c:v>444160.07</c:v>
                </c:pt>
                <c:pt idx="5509">
                  <c:v>443891.64</c:v>
                </c:pt>
                <c:pt idx="5510">
                  <c:v>443889.5</c:v>
                </c:pt>
                <c:pt idx="5511">
                  <c:v>443810.77999999898</c:v>
                </c:pt>
                <c:pt idx="5512">
                  <c:v>443570.62</c:v>
                </c:pt>
                <c:pt idx="5513">
                  <c:v>443334.71</c:v>
                </c:pt>
                <c:pt idx="5514">
                  <c:v>443242.17</c:v>
                </c:pt>
                <c:pt idx="5515">
                  <c:v>442894.2</c:v>
                </c:pt>
                <c:pt idx="5516">
                  <c:v>442734.55</c:v>
                </c:pt>
                <c:pt idx="5517">
                  <c:v>442457.35</c:v>
                </c:pt>
                <c:pt idx="5518">
                  <c:v>442110.79</c:v>
                </c:pt>
                <c:pt idx="5519">
                  <c:v>441683.74</c:v>
                </c:pt>
                <c:pt idx="5520">
                  <c:v>441434.2</c:v>
                </c:pt>
                <c:pt idx="5521">
                  <c:v>441424.06</c:v>
                </c:pt>
                <c:pt idx="5522">
                  <c:v>441265.07999999903</c:v>
                </c:pt>
                <c:pt idx="5523">
                  <c:v>440553.42</c:v>
                </c:pt>
                <c:pt idx="5524">
                  <c:v>440491.33</c:v>
                </c:pt>
                <c:pt idx="5525">
                  <c:v>439913.57</c:v>
                </c:pt>
                <c:pt idx="5526">
                  <c:v>439424.5</c:v>
                </c:pt>
                <c:pt idx="5527">
                  <c:v>439276.5</c:v>
                </c:pt>
                <c:pt idx="5528">
                  <c:v>439132.62</c:v>
                </c:pt>
                <c:pt idx="5529">
                  <c:v>439132.5</c:v>
                </c:pt>
                <c:pt idx="5530">
                  <c:v>438793.95</c:v>
                </c:pt>
                <c:pt idx="5531">
                  <c:v>438789.52</c:v>
                </c:pt>
                <c:pt idx="5532">
                  <c:v>438640.61</c:v>
                </c:pt>
                <c:pt idx="5533">
                  <c:v>438529.81</c:v>
                </c:pt>
                <c:pt idx="5534">
                  <c:v>438523.24</c:v>
                </c:pt>
                <c:pt idx="5535">
                  <c:v>438516.53</c:v>
                </c:pt>
                <c:pt idx="5536">
                  <c:v>438334.39</c:v>
                </c:pt>
                <c:pt idx="5537">
                  <c:v>438068.71</c:v>
                </c:pt>
                <c:pt idx="5538">
                  <c:v>437949.9</c:v>
                </c:pt>
                <c:pt idx="5539">
                  <c:v>437926.79</c:v>
                </c:pt>
                <c:pt idx="5540">
                  <c:v>437893.76</c:v>
                </c:pt>
                <c:pt idx="5541">
                  <c:v>437773.31</c:v>
                </c:pt>
                <c:pt idx="5542">
                  <c:v>437631.44</c:v>
                </c:pt>
                <c:pt idx="5543">
                  <c:v>437537.29</c:v>
                </c:pt>
                <c:pt idx="5544">
                  <c:v>437320.66</c:v>
                </c:pt>
                <c:pt idx="5545">
                  <c:v>437228.91</c:v>
                </c:pt>
                <c:pt idx="5546">
                  <c:v>437084.51</c:v>
                </c:pt>
                <c:pt idx="5547">
                  <c:v>436970.1</c:v>
                </c:pt>
                <c:pt idx="5548">
                  <c:v>436741.02</c:v>
                </c:pt>
                <c:pt idx="5549">
                  <c:v>436696.1</c:v>
                </c:pt>
                <c:pt idx="5550">
                  <c:v>436462.63</c:v>
                </c:pt>
                <c:pt idx="5551">
                  <c:v>436312.41</c:v>
                </c:pt>
                <c:pt idx="5552">
                  <c:v>436293.4</c:v>
                </c:pt>
                <c:pt idx="5553">
                  <c:v>436221.26</c:v>
                </c:pt>
                <c:pt idx="5554">
                  <c:v>436070.45</c:v>
                </c:pt>
                <c:pt idx="5555">
                  <c:v>435972.82</c:v>
                </c:pt>
                <c:pt idx="5556">
                  <c:v>435790.74</c:v>
                </c:pt>
                <c:pt idx="5557">
                  <c:v>435579.7</c:v>
                </c:pt>
                <c:pt idx="5558">
                  <c:v>435481.03</c:v>
                </c:pt>
                <c:pt idx="5559">
                  <c:v>435401.64</c:v>
                </c:pt>
                <c:pt idx="5560">
                  <c:v>435397.19</c:v>
                </c:pt>
                <c:pt idx="5561">
                  <c:v>435300.51</c:v>
                </c:pt>
                <c:pt idx="5562">
                  <c:v>435109.11</c:v>
                </c:pt>
                <c:pt idx="5563">
                  <c:v>435102.2</c:v>
                </c:pt>
                <c:pt idx="5564">
                  <c:v>434879.87</c:v>
                </c:pt>
                <c:pt idx="5565">
                  <c:v>434822.13</c:v>
                </c:pt>
                <c:pt idx="5566">
                  <c:v>434593.26</c:v>
                </c:pt>
                <c:pt idx="5567">
                  <c:v>434471.38</c:v>
                </c:pt>
                <c:pt idx="5568">
                  <c:v>434252.14999999898</c:v>
                </c:pt>
                <c:pt idx="5569">
                  <c:v>434116.8</c:v>
                </c:pt>
                <c:pt idx="5570">
                  <c:v>434080.74</c:v>
                </c:pt>
                <c:pt idx="5571">
                  <c:v>433744.83</c:v>
                </c:pt>
                <c:pt idx="5572">
                  <c:v>433565.77</c:v>
                </c:pt>
                <c:pt idx="5573">
                  <c:v>433037.66</c:v>
                </c:pt>
                <c:pt idx="5574">
                  <c:v>432808.48</c:v>
                </c:pt>
                <c:pt idx="5575">
                  <c:v>432782.1</c:v>
                </c:pt>
                <c:pt idx="5576">
                  <c:v>432687.97</c:v>
                </c:pt>
                <c:pt idx="5577">
                  <c:v>432451.91</c:v>
                </c:pt>
                <c:pt idx="5578">
                  <c:v>432424.85</c:v>
                </c:pt>
                <c:pt idx="5579">
                  <c:v>432359.04</c:v>
                </c:pt>
                <c:pt idx="5580">
                  <c:v>432268.53</c:v>
                </c:pt>
                <c:pt idx="5581">
                  <c:v>431985.36</c:v>
                </c:pt>
                <c:pt idx="5582">
                  <c:v>431798.64</c:v>
                </c:pt>
                <c:pt idx="5583">
                  <c:v>431754.01</c:v>
                </c:pt>
                <c:pt idx="5584">
                  <c:v>431412.22</c:v>
                </c:pt>
                <c:pt idx="5585">
                  <c:v>431294.45</c:v>
                </c:pt>
                <c:pt idx="5586">
                  <c:v>431266.64</c:v>
                </c:pt>
                <c:pt idx="5587">
                  <c:v>430944.39</c:v>
                </c:pt>
                <c:pt idx="5588">
                  <c:v>430878.27999999898</c:v>
                </c:pt>
                <c:pt idx="5589">
                  <c:v>430526.21</c:v>
                </c:pt>
                <c:pt idx="5590">
                  <c:v>430222.97</c:v>
                </c:pt>
                <c:pt idx="5591">
                  <c:v>430222.07</c:v>
                </c:pt>
                <c:pt idx="5592">
                  <c:v>429914.6</c:v>
                </c:pt>
                <c:pt idx="5593">
                  <c:v>429305.82</c:v>
                </c:pt>
                <c:pt idx="5594">
                  <c:v>429252.56</c:v>
                </c:pt>
                <c:pt idx="5595">
                  <c:v>428958.53</c:v>
                </c:pt>
                <c:pt idx="5596">
                  <c:v>428851.99</c:v>
                </c:pt>
                <c:pt idx="5597">
                  <c:v>428806.46</c:v>
                </c:pt>
                <c:pt idx="5598">
                  <c:v>428784.7</c:v>
                </c:pt>
                <c:pt idx="5599">
                  <c:v>428782.38</c:v>
                </c:pt>
                <c:pt idx="5600">
                  <c:v>428727.61</c:v>
                </c:pt>
                <c:pt idx="5601">
                  <c:v>428631.91</c:v>
                </c:pt>
                <c:pt idx="5602">
                  <c:v>428554.63</c:v>
                </c:pt>
                <c:pt idx="5603">
                  <c:v>428465.11</c:v>
                </c:pt>
                <c:pt idx="5604">
                  <c:v>427855.24</c:v>
                </c:pt>
                <c:pt idx="5605">
                  <c:v>427491.04</c:v>
                </c:pt>
                <c:pt idx="5606">
                  <c:v>427175.03</c:v>
                </c:pt>
                <c:pt idx="5607">
                  <c:v>427021.18</c:v>
                </c:pt>
                <c:pt idx="5608">
                  <c:v>426968.74</c:v>
                </c:pt>
                <c:pt idx="5609">
                  <c:v>426905.26</c:v>
                </c:pt>
                <c:pt idx="5610">
                  <c:v>426666.92</c:v>
                </c:pt>
                <c:pt idx="5611">
                  <c:v>426151.88</c:v>
                </c:pt>
                <c:pt idx="5612">
                  <c:v>425991.54</c:v>
                </c:pt>
                <c:pt idx="5613">
                  <c:v>425804.79999999999</c:v>
                </c:pt>
                <c:pt idx="5614">
                  <c:v>425470.83999999898</c:v>
                </c:pt>
                <c:pt idx="5615">
                  <c:v>425410.04</c:v>
                </c:pt>
                <c:pt idx="5616">
                  <c:v>425296.64999999898</c:v>
                </c:pt>
                <c:pt idx="5617">
                  <c:v>425215.71</c:v>
                </c:pt>
                <c:pt idx="5618">
                  <c:v>425136.55</c:v>
                </c:pt>
                <c:pt idx="5619">
                  <c:v>424960.66</c:v>
                </c:pt>
                <c:pt idx="5620">
                  <c:v>424956.3</c:v>
                </c:pt>
                <c:pt idx="5621">
                  <c:v>424904.95</c:v>
                </c:pt>
                <c:pt idx="5622">
                  <c:v>424697.05</c:v>
                </c:pt>
                <c:pt idx="5623">
                  <c:v>424670.98</c:v>
                </c:pt>
                <c:pt idx="5624">
                  <c:v>424614.59</c:v>
                </c:pt>
                <c:pt idx="5625">
                  <c:v>424581.17</c:v>
                </c:pt>
                <c:pt idx="5626">
                  <c:v>424520.56</c:v>
                </c:pt>
                <c:pt idx="5627">
                  <c:v>424099.85</c:v>
                </c:pt>
                <c:pt idx="5628">
                  <c:v>423805.22</c:v>
                </c:pt>
                <c:pt idx="5629">
                  <c:v>423707.69</c:v>
                </c:pt>
                <c:pt idx="5630">
                  <c:v>423687.2</c:v>
                </c:pt>
                <c:pt idx="5631">
                  <c:v>423441.76</c:v>
                </c:pt>
                <c:pt idx="5632">
                  <c:v>423380.14</c:v>
                </c:pt>
                <c:pt idx="5633">
                  <c:v>423351.15</c:v>
                </c:pt>
                <c:pt idx="5634">
                  <c:v>423294.4</c:v>
                </c:pt>
                <c:pt idx="5635">
                  <c:v>423260.82</c:v>
                </c:pt>
                <c:pt idx="5636">
                  <c:v>423192.4</c:v>
                </c:pt>
                <c:pt idx="5637">
                  <c:v>423175.56</c:v>
                </c:pt>
                <c:pt idx="5638">
                  <c:v>422965.33</c:v>
                </c:pt>
                <c:pt idx="5639">
                  <c:v>422810.12</c:v>
                </c:pt>
                <c:pt idx="5640">
                  <c:v>422715.74</c:v>
                </c:pt>
                <c:pt idx="5641">
                  <c:v>422186.65</c:v>
                </c:pt>
                <c:pt idx="5642">
                  <c:v>422169.47</c:v>
                </c:pt>
                <c:pt idx="5643">
                  <c:v>422111.09</c:v>
                </c:pt>
                <c:pt idx="5644">
                  <c:v>421642.19</c:v>
                </c:pt>
                <c:pt idx="5645">
                  <c:v>420789.74</c:v>
                </c:pt>
                <c:pt idx="5646">
                  <c:v>420728.96</c:v>
                </c:pt>
                <c:pt idx="5647">
                  <c:v>420515.63</c:v>
                </c:pt>
                <c:pt idx="5648">
                  <c:v>419990.29</c:v>
                </c:pt>
                <c:pt idx="5649">
                  <c:v>419964.77</c:v>
                </c:pt>
                <c:pt idx="5650">
                  <c:v>419764.37</c:v>
                </c:pt>
                <c:pt idx="5651">
                  <c:v>419717.41</c:v>
                </c:pt>
                <c:pt idx="5652">
                  <c:v>419497.95</c:v>
                </c:pt>
                <c:pt idx="5653">
                  <c:v>419348.58999999898</c:v>
                </c:pt>
                <c:pt idx="5654">
                  <c:v>418925.47</c:v>
                </c:pt>
                <c:pt idx="5655">
                  <c:v>418112.76</c:v>
                </c:pt>
                <c:pt idx="5656">
                  <c:v>417640.33999999898</c:v>
                </c:pt>
                <c:pt idx="5657">
                  <c:v>417528.26</c:v>
                </c:pt>
                <c:pt idx="5658">
                  <c:v>417521.7</c:v>
                </c:pt>
                <c:pt idx="5659">
                  <c:v>417290.38</c:v>
                </c:pt>
                <c:pt idx="5660">
                  <c:v>417070.51</c:v>
                </c:pt>
                <c:pt idx="5661">
                  <c:v>417065.98</c:v>
                </c:pt>
                <c:pt idx="5662">
                  <c:v>416953.51</c:v>
                </c:pt>
                <c:pt idx="5663">
                  <c:v>416913.1</c:v>
                </c:pt>
                <c:pt idx="5664">
                  <c:v>416036.75</c:v>
                </c:pt>
                <c:pt idx="5665">
                  <c:v>415870.28</c:v>
                </c:pt>
                <c:pt idx="5666">
                  <c:v>415513.97</c:v>
                </c:pt>
                <c:pt idx="5667">
                  <c:v>415202.04</c:v>
                </c:pt>
                <c:pt idx="5668">
                  <c:v>414986.54</c:v>
                </c:pt>
                <c:pt idx="5669">
                  <c:v>414450.97</c:v>
                </c:pt>
                <c:pt idx="5670">
                  <c:v>414392.09</c:v>
                </c:pt>
                <c:pt idx="5671">
                  <c:v>414245.96</c:v>
                </c:pt>
                <c:pt idx="5672">
                  <c:v>414094.05</c:v>
                </c:pt>
                <c:pt idx="5673">
                  <c:v>413907.25</c:v>
                </c:pt>
                <c:pt idx="5674">
                  <c:v>413701.29</c:v>
                </c:pt>
                <c:pt idx="5675">
                  <c:v>413617.45</c:v>
                </c:pt>
                <c:pt idx="5676">
                  <c:v>413042.12</c:v>
                </c:pt>
                <c:pt idx="5677">
                  <c:v>412882.31</c:v>
                </c:pt>
                <c:pt idx="5678">
                  <c:v>412456.48</c:v>
                </c:pt>
                <c:pt idx="5679">
                  <c:v>412453.17</c:v>
                </c:pt>
                <c:pt idx="5680">
                  <c:v>412386.25</c:v>
                </c:pt>
                <c:pt idx="5681">
                  <c:v>412314.71</c:v>
                </c:pt>
                <c:pt idx="5682">
                  <c:v>412224.67</c:v>
                </c:pt>
                <c:pt idx="5683">
                  <c:v>412050.73</c:v>
                </c:pt>
                <c:pt idx="5684">
                  <c:v>411866.45999999897</c:v>
                </c:pt>
                <c:pt idx="5685">
                  <c:v>411775.8</c:v>
                </c:pt>
                <c:pt idx="5686">
                  <c:v>411615.71</c:v>
                </c:pt>
                <c:pt idx="5687">
                  <c:v>411252.02</c:v>
                </c:pt>
                <c:pt idx="5688">
                  <c:v>411206.5</c:v>
                </c:pt>
                <c:pt idx="5689">
                  <c:v>411116.95</c:v>
                </c:pt>
                <c:pt idx="5690">
                  <c:v>410804.39</c:v>
                </c:pt>
                <c:pt idx="5691">
                  <c:v>410711.99</c:v>
                </c:pt>
                <c:pt idx="5692">
                  <c:v>410553.88</c:v>
                </c:pt>
                <c:pt idx="5693">
                  <c:v>410497.73</c:v>
                </c:pt>
                <c:pt idx="5694">
                  <c:v>410429.73</c:v>
                </c:pt>
                <c:pt idx="5695">
                  <c:v>410426.97</c:v>
                </c:pt>
                <c:pt idx="5696">
                  <c:v>410406.95</c:v>
                </c:pt>
                <c:pt idx="5697">
                  <c:v>410214.7</c:v>
                </c:pt>
                <c:pt idx="5698">
                  <c:v>409986.18</c:v>
                </c:pt>
                <c:pt idx="5699">
                  <c:v>409686.63</c:v>
                </c:pt>
                <c:pt idx="5700">
                  <c:v>409600.98</c:v>
                </c:pt>
                <c:pt idx="5701">
                  <c:v>409411.61</c:v>
                </c:pt>
                <c:pt idx="5702">
                  <c:v>408891.49</c:v>
                </c:pt>
                <c:pt idx="5703">
                  <c:v>408838.73</c:v>
                </c:pt>
                <c:pt idx="5704">
                  <c:v>408679.36</c:v>
                </c:pt>
                <c:pt idx="5705">
                  <c:v>408229.73</c:v>
                </c:pt>
                <c:pt idx="5706">
                  <c:v>408188.88</c:v>
                </c:pt>
                <c:pt idx="5707">
                  <c:v>407764.25</c:v>
                </c:pt>
                <c:pt idx="5708">
                  <c:v>407589.16</c:v>
                </c:pt>
                <c:pt idx="5709">
                  <c:v>407506.77999999898</c:v>
                </c:pt>
                <c:pt idx="5710">
                  <c:v>407488.83999999898</c:v>
                </c:pt>
                <c:pt idx="5711">
                  <c:v>407204.86</c:v>
                </c:pt>
                <c:pt idx="5712">
                  <c:v>407186.47</c:v>
                </c:pt>
                <c:pt idx="5713">
                  <c:v>407112.22</c:v>
                </c:pt>
                <c:pt idx="5714">
                  <c:v>407023.44</c:v>
                </c:pt>
                <c:pt idx="5715">
                  <c:v>406228.19</c:v>
                </c:pt>
                <c:pt idx="5716">
                  <c:v>405948.82</c:v>
                </c:pt>
                <c:pt idx="5717">
                  <c:v>405860.37</c:v>
                </c:pt>
                <c:pt idx="5718">
                  <c:v>405432.7</c:v>
                </c:pt>
                <c:pt idx="5719">
                  <c:v>405429.43</c:v>
                </c:pt>
                <c:pt idx="5720">
                  <c:v>405215.91</c:v>
                </c:pt>
                <c:pt idx="5721">
                  <c:v>404753.3</c:v>
                </c:pt>
                <c:pt idx="5722">
                  <c:v>404751.25</c:v>
                </c:pt>
                <c:pt idx="5723">
                  <c:v>404634.36</c:v>
                </c:pt>
                <c:pt idx="5724">
                  <c:v>404545.03</c:v>
                </c:pt>
                <c:pt idx="5725">
                  <c:v>404438.51</c:v>
                </c:pt>
                <c:pt idx="5726">
                  <c:v>404283.83999999898</c:v>
                </c:pt>
                <c:pt idx="5727">
                  <c:v>403423.34</c:v>
                </c:pt>
                <c:pt idx="5728">
                  <c:v>403342.4</c:v>
                </c:pt>
                <c:pt idx="5729">
                  <c:v>403217.22</c:v>
                </c:pt>
                <c:pt idx="5730">
                  <c:v>402985.7</c:v>
                </c:pt>
                <c:pt idx="5731">
                  <c:v>402709.17</c:v>
                </c:pt>
                <c:pt idx="5732">
                  <c:v>402635.76</c:v>
                </c:pt>
                <c:pt idx="5733">
                  <c:v>402579.84</c:v>
                </c:pt>
                <c:pt idx="5734">
                  <c:v>402341.76</c:v>
                </c:pt>
                <c:pt idx="5735">
                  <c:v>401770.9</c:v>
                </c:pt>
                <c:pt idx="5736">
                  <c:v>401615.8</c:v>
                </c:pt>
                <c:pt idx="5737">
                  <c:v>401501.2</c:v>
                </c:pt>
                <c:pt idx="5738">
                  <c:v>400430.78</c:v>
                </c:pt>
                <c:pt idx="5739">
                  <c:v>399699.17</c:v>
                </c:pt>
                <c:pt idx="5740">
                  <c:v>399323.86</c:v>
                </c:pt>
                <c:pt idx="5741">
                  <c:v>399191.05</c:v>
                </c:pt>
                <c:pt idx="5742">
                  <c:v>398838.97</c:v>
                </c:pt>
                <c:pt idx="5743">
                  <c:v>398469.58</c:v>
                </c:pt>
                <c:pt idx="5744">
                  <c:v>398445.14999999898</c:v>
                </c:pt>
                <c:pt idx="5745">
                  <c:v>398178.21</c:v>
                </c:pt>
                <c:pt idx="5746">
                  <c:v>397771.68</c:v>
                </c:pt>
                <c:pt idx="5747">
                  <c:v>397631.02</c:v>
                </c:pt>
                <c:pt idx="5748">
                  <c:v>397428.22</c:v>
                </c:pt>
                <c:pt idx="5749">
                  <c:v>397211.19</c:v>
                </c:pt>
                <c:pt idx="5750">
                  <c:v>396968.8</c:v>
                </c:pt>
                <c:pt idx="5751">
                  <c:v>396826.06</c:v>
                </c:pt>
                <c:pt idx="5752">
                  <c:v>396002.24</c:v>
                </c:pt>
                <c:pt idx="5753">
                  <c:v>395453.83</c:v>
                </c:pt>
                <c:pt idx="5754">
                  <c:v>395316.65</c:v>
                </c:pt>
                <c:pt idx="5755">
                  <c:v>395202.74</c:v>
                </c:pt>
                <c:pt idx="5756">
                  <c:v>395146.23999999999</c:v>
                </c:pt>
                <c:pt idx="5757">
                  <c:v>395107.35</c:v>
                </c:pt>
                <c:pt idx="5758">
                  <c:v>394976.36</c:v>
                </c:pt>
                <c:pt idx="5759">
                  <c:v>394918.83</c:v>
                </c:pt>
                <c:pt idx="5760">
                  <c:v>394687.66</c:v>
                </c:pt>
                <c:pt idx="5761">
                  <c:v>394645.25</c:v>
                </c:pt>
                <c:pt idx="5762">
                  <c:v>394616.11</c:v>
                </c:pt>
                <c:pt idx="5763">
                  <c:v>394507.84</c:v>
                </c:pt>
                <c:pt idx="5764">
                  <c:v>393715.71</c:v>
                </c:pt>
                <c:pt idx="5765">
                  <c:v>393401.4</c:v>
                </c:pt>
                <c:pt idx="5766">
                  <c:v>392654.26</c:v>
                </c:pt>
                <c:pt idx="5767">
                  <c:v>392152.3</c:v>
                </c:pt>
                <c:pt idx="5768">
                  <c:v>392109.51</c:v>
                </c:pt>
                <c:pt idx="5769">
                  <c:v>392003.13</c:v>
                </c:pt>
                <c:pt idx="5770">
                  <c:v>391860.04</c:v>
                </c:pt>
                <c:pt idx="5771">
                  <c:v>391847.56</c:v>
                </c:pt>
                <c:pt idx="5772">
                  <c:v>391811.6</c:v>
                </c:pt>
                <c:pt idx="5773">
                  <c:v>391638.75</c:v>
                </c:pt>
                <c:pt idx="5774">
                  <c:v>390732.02</c:v>
                </c:pt>
                <c:pt idx="5775">
                  <c:v>389813.02</c:v>
                </c:pt>
                <c:pt idx="5776">
                  <c:v>389540.62</c:v>
                </c:pt>
                <c:pt idx="5777">
                  <c:v>389427.9</c:v>
                </c:pt>
                <c:pt idx="5778">
                  <c:v>387949.83</c:v>
                </c:pt>
                <c:pt idx="5779">
                  <c:v>387844.05</c:v>
                </c:pt>
                <c:pt idx="5780">
                  <c:v>387334.04</c:v>
                </c:pt>
                <c:pt idx="5781">
                  <c:v>387001.13</c:v>
                </c:pt>
                <c:pt idx="5782">
                  <c:v>386635.03</c:v>
                </c:pt>
                <c:pt idx="5783">
                  <c:v>386344.54</c:v>
                </c:pt>
                <c:pt idx="5784">
                  <c:v>386312.68</c:v>
                </c:pt>
                <c:pt idx="5785">
                  <c:v>385672.11</c:v>
                </c:pt>
                <c:pt idx="5786">
                  <c:v>385631.48</c:v>
                </c:pt>
                <c:pt idx="5787">
                  <c:v>385520.71</c:v>
                </c:pt>
                <c:pt idx="5788">
                  <c:v>384659.85</c:v>
                </c:pt>
                <c:pt idx="5789">
                  <c:v>384357.94</c:v>
                </c:pt>
                <c:pt idx="5790">
                  <c:v>384200.69</c:v>
                </c:pt>
                <c:pt idx="5791">
                  <c:v>384075.31</c:v>
                </c:pt>
                <c:pt idx="5792">
                  <c:v>383657.44</c:v>
                </c:pt>
                <c:pt idx="5793">
                  <c:v>383574.39</c:v>
                </c:pt>
                <c:pt idx="5794">
                  <c:v>382914.66</c:v>
                </c:pt>
                <c:pt idx="5795">
                  <c:v>382677.76000000001</c:v>
                </c:pt>
                <c:pt idx="5796">
                  <c:v>382098.13</c:v>
                </c:pt>
                <c:pt idx="5797">
                  <c:v>381763.02</c:v>
                </c:pt>
                <c:pt idx="5798">
                  <c:v>381151.72</c:v>
                </c:pt>
                <c:pt idx="5799">
                  <c:v>381061.1</c:v>
                </c:pt>
                <c:pt idx="5800">
                  <c:v>381017.75</c:v>
                </c:pt>
                <c:pt idx="5801">
                  <c:v>380870.09</c:v>
                </c:pt>
                <c:pt idx="5802">
                  <c:v>380683.67</c:v>
                </c:pt>
                <c:pt idx="5803">
                  <c:v>380376.85</c:v>
                </c:pt>
                <c:pt idx="5804">
                  <c:v>380279.44</c:v>
                </c:pt>
                <c:pt idx="5805">
                  <c:v>380188.69</c:v>
                </c:pt>
                <c:pt idx="5806">
                  <c:v>379716.91</c:v>
                </c:pt>
                <c:pt idx="5807">
                  <c:v>379530.3</c:v>
                </c:pt>
                <c:pt idx="5808">
                  <c:v>378574.44</c:v>
                </c:pt>
                <c:pt idx="5809">
                  <c:v>378539.17</c:v>
                </c:pt>
                <c:pt idx="5810">
                  <c:v>378241.33999999898</c:v>
                </c:pt>
                <c:pt idx="5811">
                  <c:v>378140.28</c:v>
                </c:pt>
                <c:pt idx="5812">
                  <c:v>377672.46</c:v>
                </c:pt>
                <c:pt idx="5813">
                  <c:v>377464.62</c:v>
                </c:pt>
                <c:pt idx="5814">
                  <c:v>377347.49</c:v>
                </c:pt>
                <c:pt idx="5815">
                  <c:v>377096.55</c:v>
                </c:pt>
                <c:pt idx="5816">
                  <c:v>376796.45</c:v>
                </c:pt>
                <c:pt idx="5817">
                  <c:v>376233.89</c:v>
                </c:pt>
                <c:pt idx="5818">
                  <c:v>376225.61</c:v>
                </c:pt>
                <c:pt idx="5819">
                  <c:v>376184.88</c:v>
                </c:pt>
                <c:pt idx="5820">
                  <c:v>376183.44</c:v>
                </c:pt>
                <c:pt idx="5821">
                  <c:v>375988.69</c:v>
                </c:pt>
                <c:pt idx="5822">
                  <c:v>375629.51</c:v>
                </c:pt>
                <c:pt idx="5823">
                  <c:v>375328.58999999898</c:v>
                </c:pt>
                <c:pt idx="5824">
                  <c:v>374574.72</c:v>
                </c:pt>
                <c:pt idx="5825">
                  <c:v>374556.07999999903</c:v>
                </c:pt>
                <c:pt idx="5826">
                  <c:v>374182.04</c:v>
                </c:pt>
                <c:pt idx="5827">
                  <c:v>373703.95</c:v>
                </c:pt>
                <c:pt idx="5828">
                  <c:v>373655.61</c:v>
                </c:pt>
                <c:pt idx="5829">
                  <c:v>373454.33</c:v>
                </c:pt>
                <c:pt idx="5830">
                  <c:v>373267.57999999903</c:v>
                </c:pt>
                <c:pt idx="5831">
                  <c:v>372673.61</c:v>
                </c:pt>
                <c:pt idx="5832">
                  <c:v>372545.32</c:v>
                </c:pt>
                <c:pt idx="5833">
                  <c:v>372239.89</c:v>
                </c:pt>
                <c:pt idx="5834">
                  <c:v>372174.12</c:v>
                </c:pt>
                <c:pt idx="5835">
                  <c:v>370897.86</c:v>
                </c:pt>
                <c:pt idx="5836">
                  <c:v>370230.94</c:v>
                </c:pt>
                <c:pt idx="5837">
                  <c:v>369722.32</c:v>
                </c:pt>
                <c:pt idx="5838">
                  <c:v>369486.89</c:v>
                </c:pt>
                <c:pt idx="5839">
                  <c:v>369350.6</c:v>
                </c:pt>
                <c:pt idx="5840">
                  <c:v>369106.72</c:v>
                </c:pt>
                <c:pt idx="5841">
                  <c:v>368962.72</c:v>
                </c:pt>
                <c:pt idx="5842">
                  <c:v>368929.55</c:v>
                </c:pt>
                <c:pt idx="5843">
                  <c:v>368622.6</c:v>
                </c:pt>
                <c:pt idx="5844">
                  <c:v>368282.57</c:v>
                </c:pt>
                <c:pt idx="5845">
                  <c:v>367801.19</c:v>
                </c:pt>
                <c:pt idx="5846">
                  <c:v>367438.62</c:v>
                </c:pt>
                <c:pt idx="5847">
                  <c:v>367433.77</c:v>
                </c:pt>
                <c:pt idx="5848">
                  <c:v>367405.4</c:v>
                </c:pt>
                <c:pt idx="5849">
                  <c:v>367181.71</c:v>
                </c:pt>
                <c:pt idx="5850">
                  <c:v>366977.79</c:v>
                </c:pt>
                <c:pt idx="5851">
                  <c:v>366834.72</c:v>
                </c:pt>
                <c:pt idx="5852">
                  <c:v>366473.97</c:v>
                </c:pt>
                <c:pt idx="5853">
                  <c:v>366367.55</c:v>
                </c:pt>
                <c:pt idx="5854">
                  <c:v>366250.69</c:v>
                </c:pt>
                <c:pt idx="5855">
                  <c:v>365818.61</c:v>
                </c:pt>
                <c:pt idx="5856">
                  <c:v>365730.76</c:v>
                </c:pt>
                <c:pt idx="5857">
                  <c:v>365672.55</c:v>
                </c:pt>
                <c:pt idx="5858">
                  <c:v>365562.67</c:v>
                </c:pt>
                <c:pt idx="5859">
                  <c:v>365248.94</c:v>
                </c:pt>
                <c:pt idx="5860">
                  <c:v>365098.23999999999</c:v>
                </c:pt>
                <c:pt idx="5861">
                  <c:v>364866.24</c:v>
                </c:pt>
                <c:pt idx="5862">
                  <c:v>364606.7</c:v>
                </c:pt>
                <c:pt idx="5863">
                  <c:v>364603.13</c:v>
                </c:pt>
                <c:pt idx="5864">
                  <c:v>364076.85</c:v>
                </c:pt>
                <c:pt idx="5865">
                  <c:v>363064.64</c:v>
                </c:pt>
                <c:pt idx="5866">
                  <c:v>362952.34</c:v>
                </c:pt>
                <c:pt idx="5867">
                  <c:v>362758.94</c:v>
                </c:pt>
                <c:pt idx="5868">
                  <c:v>362224.7</c:v>
                </c:pt>
                <c:pt idx="5869">
                  <c:v>362134.08999999898</c:v>
                </c:pt>
                <c:pt idx="5870">
                  <c:v>361311.41</c:v>
                </c:pt>
                <c:pt idx="5871">
                  <c:v>361248.39</c:v>
                </c:pt>
                <c:pt idx="5872">
                  <c:v>361181.48</c:v>
                </c:pt>
                <c:pt idx="5873">
                  <c:v>361067.07</c:v>
                </c:pt>
                <c:pt idx="5874">
                  <c:v>360940.66</c:v>
                </c:pt>
                <c:pt idx="5875">
                  <c:v>360857.98</c:v>
                </c:pt>
                <c:pt idx="5876">
                  <c:v>360617.37</c:v>
                </c:pt>
                <c:pt idx="5877">
                  <c:v>360266.09</c:v>
                </c:pt>
                <c:pt idx="5878">
                  <c:v>360256.58</c:v>
                </c:pt>
                <c:pt idx="5879">
                  <c:v>360009.94</c:v>
                </c:pt>
                <c:pt idx="5880">
                  <c:v>359949.27</c:v>
                </c:pt>
                <c:pt idx="5881">
                  <c:v>359867.8</c:v>
                </c:pt>
                <c:pt idx="5882">
                  <c:v>359310.65</c:v>
                </c:pt>
                <c:pt idx="5883">
                  <c:v>359206.21</c:v>
                </c:pt>
                <c:pt idx="5884">
                  <c:v>358784.1</c:v>
                </c:pt>
                <c:pt idx="5885">
                  <c:v>358496.14</c:v>
                </c:pt>
                <c:pt idx="5886">
                  <c:v>358461.58</c:v>
                </c:pt>
                <c:pt idx="5887">
                  <c:v>357897.18</c:v>
                </c:pt>
                <c:pt idx="5888">
                  <c:v>357557.16</c:v>
                </c:pt>
                <c:pt idx="5889">
                  <c:v>357346.48</c:v>
                </c:pt>
                <c:pt idx="5890">
                  <c:v>356886.1</c:v>
                </c:pt>
                <c:pt idx="5891">
                  <c:v>356797</c:v>
                </c:pt>
                <c:pt idx="5892">
                  <c:v>356622.61</c:v>
                </c:pt>
                <c:pt idx="5893">
                  <c:v>356427.98</c:v>
                </c:pt>
                <c:pt idx="5894">
                  <c:v>356138.79</c:v>
                </c:pt>
                <c:pt idx="5895">
                  <c:v>356118.35</c:v>
                </c:pt>
                <c:pt idx="5896">
                  <c:v>355626.87</c:v>
                </c:pt>
                <c:pt idx="5897">
                  <c:v>355363.27</c:v>
                </c:pt>
                <c:pt idx="5898">
                  <c:v>355131.33</c:v>
                </c:pt>
                <c:pt idx="5899">
                  <c:v>355017.09</c:v>
                </c:pt>
                <c:pt idx="5900">
                  <c:v>354993.26</c:v>
                </c:pt>
                <c:pt idx="5901">
                  <c:v>354828.65</c:v>
                </c:pt>
                <c:pt idx="5902">
                  <c:v>354361.08</c:v>
                </c:pt>
                <c:pt idx="5903">
                  <c:v>354270.77</c:v>
                </c:pt>
                <c:pt idx="5904">
                  <c:v>354232.34</c:v>
                </c:pt>
                <c:pt idx="5905">
                  <c:v>354078.95</c:v>
                </c:pt>
                <c:pt idx="5906">
                  <c:v>353712.23</c:v>
                </c:pt>
                <c:pt idx="5907">
                  <c:v>352960.64</c:v>
                </c:pt>
                <c:pt idx="5908">
                  <c:v>352864.49</c:v>
                </c:pt>
                <c:pt idx="5909">
                  <c:v>352811.53</c:v>
                </c:pt>
                <c:pt idx="5910">
                  <c:v>352728.78</c:v>
                </c:pt>
                <c:pt idx="5911">
                  <c:v>352260.97</c:v>
                </c:pt>
                <c:pt idx="5912">
                  <c:v>351985.32</c:v>
                </c:pt>
                <c:pt idx="5913">
                  <c:v>351832.02999999898</c:v>
                </c:pt>
                <c:pt idx="5914">
                  <c:v>351728.21</c:v>
                </c:pt>
                <c:pt idx="5915">
                  <c:v>351541.62</c:v>
                </c:pt>
                <c:pt idx="5916">
                  <c:v>351271.36</c:v>
                </c:pt>
                <c:pt idx="5917">
                  <c:v>350886.66</c:v>
                </c:pt>
                <c:pt idx="5918">
                  <c:v>350648.91</c:v>
                </c:pt>
                <c:pt idx="5919">
                  <c:v>350276.29</c:v>
                </c:pt>
                <c:pt idx="5920">
                  <c:v>350196.23</c:v>
                </c:pt>
                <c:pt idx="5921">
                  <c:v>349648.73</c:v>
                </c:pt>
                <c:pt idx="5922">
                  <c:v>349518.1</c:v>
                </c:pt>
                <c:pt idx="5923">
                  <c:v>349459.95</c:v>
                </c:pt>
                <c:pt idx="5924">
                  <c:v>349243.02</c:v>
                </c:pt>
                <c:pt idx="5925">
                  <c:v>349214.18</c:v>
                </c:pt>
                <c:pt idx="5926">
                  <c:v>348895.98</c:v>
                </c:pt>
                <c:pt idx="5927">
                  <c:v>348685.2</c:v>
                </c:pt>
                <c:pt idx="5928">
                  <c:v>348593.99</c:v>
                </c:pt>
                <c:pt idx="5929">
                  <c:v>348591.74</c:v>
                </c:pt>
                <c:pt idx="5930">
                  <c:v>347955.05</c:v>
                </c:pt>
                <c:pt idx="5931">
                  <c:v>347726.67</c:v>
                </c:pt>
                <c:pt idx="5932">
                  <c:v>347295.6</c:v>
                </c:pt>
                <c:pt idx="5933">
                  <c:v>346174.3</c:v>
                </c:pt>
                <c:pt idx="5934">
                  <c:v>346137.87</c:v>
                </c:pt>
                <c:pt idx="5935">
                  <c:v>345584.39</c:v>
                </c:pt>
                <c:pt idx="5936">
                  <c:v>345381.29</c:v>
                </c:pt>
                <c:pt idx="5937">
                  <c:v>344964.2</c:v>
                </c:pt>
                <c:pt idx="5938">
                  <c:v>344642.01</c:v>
                </c:pt>
                <c:pt idx="5939">
                  <c:v>344510.14999999898</c:v>
                </c:pt>
                <c:pt idx="5940">
                  <c:v>344225.99</c:v>
                </c:pt>
                <c:pt idx="5941">
                  <c:v>343850.34</c:v>
                </c:pt>
                <c:pt idx="5942">
                  <c:v>343763.17</c:v>
                </c:pt>
                <c:pt idx="5943">
                  <c:v>343268.29</c:v>
                </c:pt>
                <c:pt idx="5944">
                  <c:v>343108.12</c:v>
                </c:pt>
                <c:pt idx="5945">
                  <c:v>343048.29</c:v>
                </c:pt>
                <c:pt idx="5946">
                  <c:v>342667.35</c:v>
                </c:pt>
                <c:pt idx="5947">
                  <c:v>342434.26</c:v>
                </c:pt>
                <c:pt idx="5948">
                  <c:v>342214.9</c:v>
                </c:pt>
                <c:pt idx="5949">
                  <c:v>342082.67</c:v>
                </c:pt>
                <c:pt idx="5950">
                  <c:v>342023.92</c:v>
                </c:pt>
                <c:pt idx="5951">
                  <c:v>341994.48</c:v>
                </c:pt>
                <c:pt idx="5952">
                  <c:v>341704.59</c:v>
                </c:pt>
                <c:pt idx="5953">
                  <c:v>341630.46</c:v>
                </c:pt>
                <c:pt idx="5954">
                  <c:v>341503.92</c:v>
                </c:pt>
                <c:pt idx="5955">
                  <c:v>341400.72</c:v>
                </c:pt>
                <c:pt idx="5956">
                  <c:v>341381.08</c:v>
                </c:pt>
                <c:pt idx="5957">
                  <c:v>341219.63</c:v>
                </c:pt>
                <c:pt idx="5958">
                  <c:v>341214.43</c:v>
                </c:pt>
                <c:pt idx="5959">
                  <c:v>341098.08</c:v>
                </c:pt>
                <c:pt idx="5960">
                  <c:v>340708.78</c:v>
                </c:pt>
                <c:pt idx="5961">
                  <c:v>340497.08</c:v>
                </c:pt>
                <c:pt idx="5962">
                  <c:v>340263.35</c:v>
                </c:pt>
                <c:pt idx="5963">
                  <c:v>340147.20000000001</c:v>
                </c:pt>
                <c:pt idx="5964">
                  <c:v>339976.65</c:v>
                </c:pt>
                <c:pt idx="5965">
                  <c:v>339607.89</c:v>
                </c:pt>
                <c:pt idx="5966">
                  <c:v>339597.38</c:v>
                </c:pt>
                <c:pt idx="5967">
                  <c:v>339490.69</c:v>
                </c:pt>
                <c:pt idx="5968">
                  <c:v>339392.54</c:v>
                </c:pt>
                <c:pt idx="5969">
                  <c:v>339042.18</c:v>
                </c:pt>
                <c:pt idx="5970">
                  <c:v>338737.33</c:v>
                </c:pt>
                <c:pt idx="5971">
                  <c:v>338400.82</c:v>
                </c:pt>
                <c:pt idx="5972">
                  <c:v>338386.08</c:v>
                </c:pt>
                <c:pt idx="5973">
                  <c:v>338293.26</c:v>
                </c:pt>
                <c:pt idx="5974">
                  <c:v>338277.71</c:v>
                </c:pt>
                <c:pt idx="5975">
                  <c:v>337988.68</c:v>
                </c:pt>
                <c:pt idx="5976">
                  <c:v>337979.65</c:v>
                </c:pt>
                <c:pt idx="5977">
                  <c:v>337825.89</c:v>
                </c:pt>
                <c:pt idx="5978">
                  <c:v>337819.16</c:v>
                </c:pt>
                <c:pt idx="5979">
                  <c:v>337796.13</c:v>
                </c:pt>
                <c:pt idx="5980">
                  <c:v>337743.26</c:v>
                </c:pt>
                <c:pt idx="5981">
                  <c:v>337723.49</c:v>
                </c:pt>
                <c:pt idx="5982">
                  <c:v>337390.44</c:v>
                </c:pt>
                <c:pt idx="5983">
                  <c:v>336479.49</c:v>
                </c:pt>
                <c:pt idx="5984">
                  <c:v>336378.38</c:v>
                </c:pt>
                <c:pt idx="5985">
                  <c:v>336259.19</c:v>
                </c:pt>
                <c:pt idx="5986">
                  <c:v>336241</c:v>
                </c:pt>
                <c:pt idx="5987">
                  <c:v>336227.69</c:v>
                </c:pt>
                <c:pt idx="5988">
                  <c:v>336189.66</c:v>
                </c:pt>
                <c:pt idx="5989">
                  <c:v>336029.84</c:v>
                </c:pt>
                <c:pt idx="5990">
                  <c:v>335858.11</c:v>
                </c:pt>
                <c:pt idx="5991">
                  <c:v>335741.9</c:v>
                </c:pt>
                <c:pt idx="5992">
                  <c:v>335691.85</c:v>
                </c:pt>
                <c:pt idx="5993">
                  <c:v>335345.82</c:v>
                </c:pt>
                <c:pt idx="5994">
                  <c:v>335121.82</c:v>
                </c:pt>
                <c:pt idx="5995">
                  <c:v>334441.15000000002</c:v>
                </c:pt>
                <c:pt idx="5996">
                  <c:v>334222.73</c:v>
                </c:pt>
                <c:pt idx="5997">
                  <c:v>334042.43</c:v>
                </c:pt>
                <c:pt idx="5998">
                  <c:v>333948</c:v>
                </c:pt>
                <c:pt idx="5999">
                  <c:v>333870.52</c:v>
                </c:pt>
                <c:pt idx="6000">
                  <c:v>333597.31</c:v>
                </c:pt>
                <c:pt idx="6001">
                  <c:v>333580.59999999998</c:v>
                </c:pt>
                <c:pt idx="6002">
                  <c:v>333146.88</c:v>
                </c:pt>
                <c:pt idx="6003">
                  <c:v>333025.46999999997</c:v>
                </c:pt>
                <c:pt idx="6004">
                  <c:v>332951.82</c:v>
                </c:pt>
                <c:pt idx="6005">
                  <c:v>332811.55</c:v>
                </c:pt>
                <c:pt idx="6006">
                  <c:v>331965.95</c:v>
                </c:pt>
                <c:pt idx="6007">
                  <c:v>331406</c:v>
                </c:pt>
                <c:pt idx="6008">
                  <c:v>331318.73</c:v>
                </c:pt>
                <c:pt idx="6009">
                  <c:v>331173.51</c:v>
                </c:pt>
                <c:pt idx="6010">
                  <c:v>331030.61</c:v>
                </c:pt>
                <c:pt idx="6011">
                  <c:v>330927.21000000002</c:v>
                </c:pt>
                <c:pt idx="6012">
                  <c:v>330675.19</c:v>
                </c:pt>
                <c:pt idx="6013">
                  <c:v>330604.89999999898</c:v>
                </c:pt>
                <c:pt idx="6014">
                  <c:v>330338.36</c:v>
                </c:pt>
                <c:pt idx="6015">
                  <c:v>330069.02</c:v>
                </c:pt>
                <c:pt idx="6016">
                  <c:v>329658.09999999998</c:v>
                </c:pt>
                <c:pt idx="6017">
                  <c:v>329613.2</c:v>
                </c:pt>
                <c:pt idx="6018">
                  <c:v>329467.82</c:v>
                </c:pt>
                <c:pt idx="6019">
                  <c:v>329183.92</c:v>
                </c:pt>
                <c:pt idx="6020">
                  <c:v>329139.73</c:v>
                </c:pt>
                <c:pt idx="6021">
                  <c:v>329033.65999999997</c:v>
                </c:pt>
                <c:pt idx="6022">
                  <c:v>328633.33999999898</c:v>
                </c:pt>
                <c:pt idx="6023">
                  <c:v>328498.92</c:v>
                </c:pt>
                <c:pt idx="6024">
                  <c:v>328415.44</c:v>
                </c:pt>
                <c:pt idx="6025">
                  <c:v>328336.84999999998</c:v>
                </c:pt>
                <c:pt idx="6026">
                  <c:v>328020.49</c:v>
                </c:pt>
                <c:pt idx="6027">
                  <c:v>327389.51</c:v>
                </c:pt>
                <c:pt idx="6028">
                  <c:v>327383.64</c:v>
                </c:pt>
                <c:pt idx="6029">
                  <c:v>327237.92</c:v>
                </c:pt>
                <c:pt idx="6030">
                  <c:v>327108.14999999898</c:v>
                </c:pt>
                <c:pt idx="6031">
                  <c:v>326870.13</c:v>
                </c:pt>
                <c:pt idx="6032">
                  <c:v>326469.43</c:v>
                </c:pt>
                <c:pt idx="6033">
                  <c:v>326316.73</c:v>
                </c:pt>
                <c:pt idx="6034">
                  <c:v>326058.87</c:v>
                </c:pt>
                <c:pt idx="6035">
                  <c:v>325986.05</c:v>
                </c:pt>
                <c:pt idx="6036">
                  <c:v>325976.34000000003</c:v>
                </c:pt>
                <c:pt idx="6037">
                  <c:v>325377.96999999997</c:v>
                </c:pt>
                <c:pt idx="6038">
                  <c:v>325345.40999999997</c:v>
                </c:pt>
                <c:pt idx="6039">
                  <c:v>325327.93</c:v>
                </c:pt>
                <c:pt idx="6040">
                  <c:v>325310.3</c:v>
                </c:pt>
                <c:pt idx="6041">
                  <c:v>325262.45999999897</c:v>
                </c:pt>
                <c:pt idx="6042">
                  <c:v>325201.05</c:v>
                </c:pt>
                <c:pt idx="6043">
                  <c:v>325041.68</c:v>
                </c:pt>
                <c:pt idx="6044">
                  <c:v>324839.74</c:v>
                </c:pt>
                <c:pt idx="6045">
                  <c:v>324801.13</c:v>
                </c:pt>
                <c:pt idx="6046">
                  <c:v>324205.84999999998</c:v>
                </c:pt>
                <c:pt idx="6047">
                  <c:v>324174.78999999998</c:v>
                </c:pt>
                <c:pt idx="6048">
                  <c:v>323915.32</c:v>
                </c:pt>
                <c:pt idx="6049">
                  <c:v>323798</c:v>
                </c:pt>
                <c:pt idx="6050">
                  <c:v>323766.77</c:v>
                </c:pt>
                <c:pt idx="6051">
                  <c:v>323410.94</c:v>
                </c:pt>
                <c:pt idx="6052">
                  <c:v>323233.8</c:v>
                </c:pt>
                <c:pt idx="6053">
                  <c:v>322904.68</c:v>
                </c:pt>
                <c:pt idx="6054">
                  <c:v>322868.56</c:v>
                </c:pt>
                <c:pt idx="6055">
                  <c:v>322405.13</c:v>
                </c:pt>
                <c:pt idx="6056">
                  <c:v>322046.76</c:v>
                </c:pt>
                <c:pt idx="6057">
                  <c:v>321299.99</c:v>
                </c:pt>
                <c:pt idx="6058">
                  <c:v>321205.12</c:v>
                </c:pt>
                <c:pt idx="6059">
                  <c:v>321110.21999999997</c:v>
                </c:pt>
                <c:pt idx="6060">
                  <c:v>320831.35999999999</c:v>
                </c:pt>
                <c:pt idx="6061">
                  <c:v>320691.21000000002</c:v>
                </c:pt>
                <c:pt idx="6062">
                  <c:v>320031.09999999998</c:v>
                </c:pt>
                <c:pt idx="6063">
                  <c:v>319867.14</c:v>
                </c:pt>
                <c:pt idx="6064">
                  <c:v>319550.77</c:v>
                </c:pt>
                <c:pt idx="6065">
                  <c:v>318680.81</c:v>
                </c:pt>
                <c:pt idx="6066">
                  <c:v>317872.51</c:v>
                </c:pt>
                <c:pt idx="6067">
                  <c:v>317738.56</c:v>
                </c:pt>
                <c:pt idx="6068">
                  <c:v>317173.09999999998</c:v>
                </c:pt>
                <c:pt idx="6069">
                  <c:v>316958.27</c:v>
                </c:pt>
                <c:pt idx="6070">
                  <c:v>316687.21999999997</c:v>
                </c:pt>
                <c:pt idx="6071">
                  <c:v>316203.64</c:v>
                </c:pt>
                <c:pt idx="6072">
                  <c:v>315645.53000000003</c:v>
                </c:pt>
                <c:pt idx="6073">
                  <c:v>315641.8</c:v>
                </c:pt>
                <c:pt idx="6074">
                  <c:v>315396.71999999997</c:v>
                </c:pt>
                <c:pt idx="6075">
                  <c:v>315273.08</c:v>
                </c:pt>
                <c:pt idx="6076">
                  <c:v>315055.5</c:v>
                </c:pt>
                <c:pt idx="6077">
                  <c:v>314921.25</c:v>
                </c:pt>
                <c:pt idx="6078">
                  <c:v>314316.55</c:v>
                </c:pt>
                <c:pt idx="6079">
                  <c:v>314021.82</c:v>
                </c:pt>
                <c:pt idx="6080">
                  <c:v>313795.59999999998</c:v>
                </c:pt>
                <c:pt idx="6081">
                  <c:v>313387.11</c:v>
                </c:pt>
                <c:pt idx="6082">
                  <c:v>313358.15000000002</c:v>
                </c:pt>
                <c:pt idx="6083">
                  <c:v>313270.45</c:v>
                </c:pt>
                <c:pt idx="6084">
                  <c:v>312698.67</c:v>
                </c:pt>
                <c:pt idx="6085">
                  <c:v>312577.36</c:v>
                </c:pt>
                <c:pt idx="6086">
                  <c:v>312467.52</c:v>
                </c:pt>
                <c:pt idx="6087">
                  <c:v>312361.88</c:v>
                </c:pt>
                <c:pt idx="6088">
                  <c:v>312298.37</c:v>
                </c:pt>
                <c:pt idx="6089">
                  <c:v>312233.56</c:v>
                </c:pt>
                <c:pt idx="6090">
                  <c:v>312220.46999999997</c:v>
                </c:pt>
                <c:pt idx="6091">
                  <c:v>312177.67</c:v>
                </c:pt>
                <c:pt idx="6092">
                  <c:v>312161</c:v>
                </c:pt>
                <c:pt idx="6093">
                  <c:v>312078.71000000002</c:v>
                </c:pt>
                <c:pt idx="6094">
                  <c:v>311906.7</c:v>
                </c:pt>
                <c:pt idx="6095">
                  <c:v>311825.7</c:v>
                </c:pt>
                <c:pt idx="6096">
                  <c:v>311591.53999999998</c:v>
                </c:pt>
                <c:pt idx="6097">
                  <c:v>311390.21999999997</c:v>
                </c:pt>
                <c:pt idx="6098">
                  <c:v>311276.62</c:v>
                </c:pt>
                <c:pt idx="6099">
                  <c:v>310982.87</c:v>
                </c:pt>
                <c:pt idx="6100">
                  <c:v>310804.93</c:v>
                </c:pt>
                <c:pt idx="6101">
                  <c:v>310800.78999999998</c:v>
                </c:pt>
                <c:pt idx="6102">
                  <c:v>310531.03999999998</c:v>
                </c:pt>
                <c:pt idx="6103">
                  <c:v>310338.17</c:v>
                </c:pt>
                <c:pt idx="6104">
                  <c:v>310141.68</c:v>
                </c:pt>
                <c:pt idx="6105">
                  <c:v>310035.76</c:v>
                </c:pt>
                <c:pt idx="6106">
                  <c:v>310021.07</c:v>
                </c:pt>
                <c:pt idx="6107">
                  <c:v>309546.49</c:v>
                </c:pt>
                <c:pt idx="6108">
                  <c:v>309129.01</c:v>
                </c:pt>
                <c:pt idx="6109">
                  <c:v>309114.69</c:v>
                </c:pt>
                <c:pt idx="6110">
                  <c:v>308950.03999999998</c:v>
                </c:pt>
                <c:pt idx="6111">
                  <c:v>308770.42</c:v>
                </c:pt>
                <c:pt idx="6112">
                  <c:v>308442.49</c:v>
                </c:pt>
                <c:pt idx="6113">
                  <c:v>308409.78000000003</c:v>
                </c:pt>
                <c:pt idx="6114">
                  <c:v>308295.38</c:v>
                </c:pt>
                <c:pt idx="6115">
                  <c:v>308045.63</c:v>
                </c:pt>
                <c:pt idx="6116">
                  <c:v>307913.58</c:v>
                </c:pt>
                <c:pt idx="6117">
                  <c:v>307779.64</c:v>
                </c:pt>
                <c:pt idx="6118">
                  <c:v>307646.5</c:v>
                </c:pt>
                <c:pt idx="6119">
                  <c:v>307486.73</c:v>
                </c:pt>
                <c:pt idx="6120">
                  <c:v>307409.13</c:v>
                </c:pt>
                <c:pt idx="6121">
                  <c:v>307333.62</c:v>
                </c:pt>
                <c:pt idx="6122">
                  <c:v>307306.76</c:v>
                </c:pt>
                <c:pt idx="6123">
                  <c:v>307291.56</c:v>
                </c:pt>
                <c:pt idx="6124">
                  <c:v>307126.34000000003</c:v>
                </c:pt>
                <c:pt idx="6125">
                  <c:v>307095.31</c:v>
                </c:pt>
                <c:pt idx="6126">
                  <c:v>307035.11</c:v>
                </c:pt>
                <c:pt idx="6127">
                  <c:v>306858.69</c:v>
                </c:pt>
                <c:pt idx="6128">
                  <c:v>306827.36</c:v>
                </c:pt>
                <c:pt idx="6129">
                  <c:v>306759.7</c:v>
                </c:pt>
                <c:pt idx="6130">
                  <c:v>306602.89</c:v>
                </c:pt>
                <c:pt idx="6131">
                  <c:v>306533.08</c:v>
                </c:pt>
                <c:pt idx="6132">
                  <c:v>306411.01</c:v>
                </c:pt>
                <c:pt idx="6133">
                  <c:v>306339.53999999998</c:v>
                </c:pt>
                <c:pt idx="6134">
                  <c:v>306193.81</c:v>
                </c:pt>
                <c:pt idx="6135">
                  <c:v>306122.09000000003</c:v>
                </c:pt>
                <c:pt idx="6136">
                  <c:v>306069.18</c:v>
                </c:pt>
                <c:pt idx="6137">
                  <c:v>306005.52999999898</c:v>
                </c:pt>
                <c:pt idx="6138">
                  <c:v>305993.27</c:v>
                </c:pt>
                <c:pt idx="6139">
                  <c:v>305969.81</c:v>
                </c:pt>
                <c:pt idx="6140">
                  <c:v>304989.96999999997</c:v>
                </c:pt>
                <c:pt idx="6141">
                  <c:v>304984.14</c:v>
                </c:pt>
                <c:pt idx="6142">
                  <c:v>304811.82</c:v>
                </c:pt>
                <c:pt idx="6143">
                  <c:v>304300.90999999997</c:v>
                </c:pt>
                <c:pt idx="6144">
                  <c:v>304144.90000000002</c:v>
                </c:pt>
                <c:pt idx="6145">
                  <c:v>303989.15999999997</c:v>
                </c:pt>
                <c:pt idx="6146">
                  <c:v>303908.81</c:v>
                </c:pt>
                <c:pt idx="6147">
                  <c:v>303643.83999999898</c:v>
                </c:pt>
                <c:pt idx="6148">
                  <c:v>303575.8</c:v>
                </c:pt>
                <c:pt idx="6149">
                  <c:v>303447.57</c:v>
                </c:pt>
                <c:pt idx="6150">
                  <c:v>303438.24</c:v>
                </c:pt>
                <c:pt idx="6151">
                  <c:v>303289.55</c:v>
                </c:pt>
                <c:pt idx="6152">
                  <c:v>303108.81</c:v>
                </c:pt>
                <c:pt idx="6153">
                  <c:v>303043.02</c:v>
                </c:pt>
                <c:pt idx="6154">
                  <c:v>302881.64</c:v>
                </c:pt>
                <c:pt idx="6155">
                  <c:v>302423.93</c:v>
                </c:pt>
                <c:pt idx="6156">
                  <c:v>301893.63</c:v>
                </c:pt>
                <c:pt idx="6157">
                  <c:v>301827.36</c:v>
                </c:pt>
                <c:pt idx="6158">
                  <c:v>301615.49</c:v>
                </c:pt>
                <c:pt idx="6159">
                  <c:v>301444.94</c:v>
                </c:pt>
                <c:pt idx="6160">
                  <c:v>300628.19</c:v>
                </c:pt>
                <c:pt idx="6161">
                  <c:v>300255.87</c:v>
                </c:pt>
                <c:pt idx="6162">
                  <c:v>300247.81</c:v>
                </c:pt>
                <c:pt idx="6163">
                  <c:v>300152.45</c:v>
                </c:pt>
                <c:pt idx="6164">
                  <c:v>299800.67</c:v>
                </c:pt>
                <c:pt idx="6165">
                  <c:v>299757.75</c:v>
                </c:pt>
                <c:pt idx="6166">
                  <c:v>299614.33</c:v>
                </c:pt>
                <c:pt idx="6167">
                  <c:v>299354.67</c:v>
                </c:pt>
                <c:pt idx="6168">
                  <c:v>298952.28000000003</c:v>
                </c:pt>
                <c:pt idx="6169">
                  <c:v>298697.84000000003</c:v>
                </c:pt>
                <c:pt idx="6170">
                  <c:v>298356.83</c:v>
                </c:pt>
                <c:pt idx="6171">
                  <c:v>298180.18</c:v>
                </c:pt>
                <c:pt idx="6172">
                  <c:v>298080.45</c:v>
                </c:pt>
                <c:pt idx="6173">
                  <c:v>297753.49</c:v>
                </c:pt>
                <c:pt idx="6174">
                  <c:v>297384.81</c:v>
                </c:pt>
                <c:pt idx="6175">
                  <c:v>297293.58999999898</c:v>
                </c:pt>
                <c:pt idx="6176">
                  <c:v>297149.69</c:v>
                </c:pt>
                <c:pt idx="6177">
                  <c:v>297099.95</c:v>
                </c:pt>
                <c:pt idx="6178">
                  <c:v>296947.06</c:v>
                </c:pt>
                <c:pt idx="6179">
                  <c:v>296850.83</c:v>
                </c:pt>
                <c:pt idx="6180">
                  <c:v>296818.2</c:v>
                </c:pt>
                <c:pt idx="6181">
                  <c:v>296804.49</c:v>
                </c:pt>
                <c:pt idx="6182">
                  <c:v>296775.46999999997</c:v>
                </c:pt>
                <c:pt idx="6183">
                  <c:v>296673.77</c:v>
                </c:pt>
                <c:pt idx="6184">
                  <c:v>296641.90999999997</c:v>
                </c:pt>
                <c:pt idx="6185">
                  <c:v>295974.21999999997</c:v>
                </c:pt>
                <c:pt idx="6186">
                  <c:v>295880.12</c:v>
                </c:pt>
                <c:pt idx="6187">
                  <c:v>295841.84000000003</c:v>
                </c:pt>
                <c:pt idx="6188">
                  <c:v>295811.25</c:v>
                </c:pt>
                <c:pt idx="6189">
                  <c:v>295339.01</c:v>
                </c:pt>
                <c:pt idx="6190">
                  <c:v>295257.3</c:v>
                </c:pt>
                <c:pt idx="6191">
                  <c:v>294882.83</c:v>
                </c:pt>
                <c:pt idx="6192">
                  <c:v>294732.5</c:v>
                </c:pt>
                <c:pt idx="6193">
                  <c:v>294659.5</c:v>
                </c:pt>
                <c:pt idx="6194">
                  <c:v>294288.08</c:v>
                </c:pt>
                <c:pt idx="6195">
                  <c:v>294044.53999999998</c:v>
                </c:pt>
                <c:pt idx="6196">
                  <c:v>293953.08</c:v>
                </c:pt>
                <c:pt idx="6197">
                  <c:v>293804.45</c:v>
                </c:pt>
                <c:pt idx="6198">
                  <c:v>293728.57</c:v>
                </c:pt>
                <c:pt idx="6199">
                  <c:v>293481.36</c:v>
                </c:pt>
                <c:pt idx="6200">
                  <c:v>293350.51</c:v>
                </c:pt>
                <c:pt idx="6201">
                  <c:v>293155.08</c:v>
                </c:pt>
                <c:pt idx="6202">
                  <c:v>293131.58</c:v>
                </c:pt>
                <c:pt idx="6203">
                  <c:v>293098.09999999998</c:v>
                </c:pt>
                <c:pt idx="6204">
                  <c:v>293031.78000000003</c:v>
                </c:pt>
                <c:pt idx="6205">
                  <c:v>292864.36</c:v>
                </c:pt>
                <c:pt idx="6206">
                  <c:v>292680.15999999997</c:v>
                </c:pt>
                <c:pt idx="6207">
                  <c:v>292572.34999999998</c:v>
                </c:pt>
                <c:pt idx="6208">
                  <c:v>292539.73</c:v>
                </c:pt>
                <c:pt idx="6209">
                  <c:v>292315.38</c:v>
                </c:pt>
                <c:pt idx="6210">
                  <c:v>291891.01</c:v>
                </c:pt>
                <c:pt idx="6211">
                  <c:v>291808.87</c:v>
                </c:pt>
                <c:pt idx="6212">
                  <c:v>291781.14999999898</c:v>
                </c:pt>
                <c:pt idx="6213">
                  <c:v>291530.43</c:v>
                </c:pt>
                <c:pt idx="6214">
                  <c:v>291484.89</c:v>
                </c:pt>
                <c:pt idx="6215">
                  <c:v>291454.52</c:v>
                </c:pt>
                <c:pt idx="6216">
                  <c:v>291028.08999999898</c:v>
                </c:pt>
                <c:pt idx="6217">
                  <c:v>291024.98</c:v>
                </c:pt>
                <c:pt idx="6218">
                  <c:v>290930.01</c:v>
                </c:pt>
                <c:pt idx="6219">
                  <c:v>290909.69</c:v>
                </c:pt>
                <c:pt idx="6220">
                  <c:v>290494.84999999998</c:v>
                </c:pt>
                <c:pt idx="6221">
                  <c:v>290444.31</c:v>
                </c:pt>
                <c:pt idx="6222">
                  <c:v>290399.65999999997</c:v>
                </c:pt>
                <c:pt idx="6223">
                  <c:v>289916.15999999997</c:v>
                </c:pt>
                <c:pt idx="6224">
                  <c:v>289667.55</c:v>
                </c:pt>
                <c:pt idx="6225">
                  <c:v>289201.21000000002</c:v>
                </c:pt>
                <c:pt idx="6226">
                  <c:v>288862.59000000003</c:v>
                </c:pt>
                <c:pt idx="6227">
                  <c:v>288839.73</c:v>
                </c:pt>
                <c:pt idx="6228">
                  <c:v>288519.75</c:v>
                </c:pt>
                <c:pt idx="6229">
                  <c:v>288320.38</c:v>
                </c:pt>
                <c:pt idx="6230">
                  <c:v>288247.24</c:v>
                </c:pt>
                <c:pt idx="6231">
                  <c:v>287523.98</c:v>
                </c:pt>
                <c:pt idx="6232">
                  <c:v>287425.21999999997</c:v>
                </c:pt>
                <c:pt idx="6233">
                  <c:v>287360.05</c:v>
                </c:pt>
                <c:pt idx="6234">
                  <c:v>287346.28999999998</c:v>
                </c:pt>
                <c:pt idx="6235">
                  <c:v>287205.38</c:v>
                </c:pt>
                <c:pt idx="6236">
                  <c:v>287033.64</c:v>
                </c:pt>
                <c:pt idx="6237">
                  <c:v>286857.13</c:v>
                </c:pt>
                <c:pt idx="6238">
                  <c:v>286515.92</c:v>
                </c:pt>
                <c:pt idx="6239">
                  <c:v>286497.49</c:v>
                </c:pt>
                <c:pt idx="6240">
                  <c:v>286477.34999999998</c:v>
                </c:pt>
                <c:pt idx="6241">
                  <c:v>286428.78000000003</c:v>
                </c:pt>
                <c:pt idx="6242">
                  <c:v>286347.26</c:v>
                </c:pt>
                <c:pt idx="6243">
                  <c:v>286210.5</c:v>
                </c:pt>
                <c:pt idx="6244">
                  <c:v>286117.71999999997</c:v>
                </c:pt>
                <c:pt idx="6245">
                  <c:v>286082.76</c:v>
                </c:pt>
                <c:pt idx="6246">
                  <c:v>285379.86</c:v>
                </c:pt>
                <c:pt idx="6247">
                  <c:v>285100</c:v>
                </c:pt>
                <c:pt idx="6248">
                  <c:v>285031.81</c:v>
                </c:pt>
                <c:pt idx="6249">
                  <c:v>284988.27</c:v>
                </c:pt>
                <c:pt idx="6250">
                  <c:v>284740.5</c:v>
                </c:pt>
                <c:pt idx="6251">
                  <c:v>284617.27</c:v>
                </c:pt>
                <c:pt idx="6252">
                  <c:v>284523.84999999998</c:v>
                </c:pt>
                <c:pt idx="6253">
                  <c:v>284322.52</c:v>
                </c:pt>
                <c:pt idx="6254">
                  <c:v>284309.34000000003</c:v>
                </c:pt>
                <c:pt idx="6255">
                  <c:v>284052.77</c:v>
                </c:pt>
                <c:pt idx="6256">
                  <c:v>283455.13</c:v>
                </c:pt>
                <c:pt idx="6257">
                  <c:v>283261.28999999998</c:v>
                </c:pt>
                <c:pt idx="6258">
                  <c:v>283178.12</c:v>
                </c:pt>
                <c:pt idx="6259">
                  <c:v>282647.48</c:v>
                </c:pt>
                <c:pt idx="6260">
                  <c:v>282600.52</c:v>
                </c:pt>
                <c:pt idx="6261">
                  <c:v>282558.65000000002</c:v>
                </c:pt>
                <c:pt idx="6262">
                  <c:v>282552.58</c:v>
                </c:pt>
                <c:pt idx="6263">
                  <c:v>282351.82</c:v>
                </c:pt>
                <c:pt idx="6264">
                  <c:v>282235.73</c:v>
                </c:pt>
                <c:pt idx="6265">
                  <c:v>281909.78999999998</c:v>
                </c:pt>
                <c:pt idx="6266">
                  <c:v>281842.27999999898</c:v>
                </c:pt>
                <c:pt idx="6267">
                  <c:v>281706.40999999997</c:v>
                </c:pt>
                <c:pt idx="6268">
                  <c:v>281699.68</c:v>
                </c:pt>
                <c:pt idx="6269">
                  <c:v>281514.26</c:v>
                </c:pt>
                <c:pt idx="6270">
                  <c:v>281313.77999999898</c:v>
                </c:pt>
                <c:pt idx="6271">
                  <c:v>281247.96999999997</c:v>
                </c:pt>
                <c:pt idx="6272">
                  <c:v>281090.95</c:v>
                </c:pt>
                <c:pt idx="6273">
                  <c:v>280937.84000000003</c:v>
                </c:pt>
                <c:pt idx="6274">
                  <c:v>280785.76</c:v>
                </c:pt>
                <c:pt idx="6275">
                  <c:v>280701.7</c:v>
                </c:pt>
                <c:pt idx="6276">
                  <c:v>280681.2</c:v>
                </c:pt>
                <c:pt idx="6277">
                  <c:v>280474.28000000003</c:v>
                </c:pt>
                <c:pt idx="6278">
                  <c:v>280357.3</c:v>
                </c:pt>
                <c:pt idx="6279">
                  <c:v>280048.74</c:v>
                </c:pt>
                <c:pt idx="6280">
                  <c:v>279677</c:v>
                </c:pt>
                <c:pt idx="6281">
                  <c:v>279643.43</c:v>
                </c:pt>
                <c:pt idx="6282">
                  <c:v>279524.44</c:v>
                </c:pt>
                <c:pt idx="6283">
                  <c:v>279466.87</c:v>
                </c:pt>
                <c:pt idx="6284">
                  <c:v>279447.21999999997</c:v>
                </c:pt>
                <c:pt idx="6285">
                  <c:v>279427.93</c:v>
                </c:pt>
                <c:pt idx="6286">
                  <c:v>279364.13</c:v>
                </c:pt>
                <c:pt idx="6287">
                  <c:v>279246.33</c:v>
                </c:pt>
                <c:pt idx="6288">
                  <c:v>279088.39</c:v>
                </c:pt>
                <c:pt idx="6289">
                  <c:v>278646.34999999998</c:v>
                </c:pt>
                <c:pt idx="6290">
                  <c:v>278529.71000000002</c:v>
                </c:pt>
                <c:pt idx="6291">
                  <c:v>278287.03999999998</c:v>
                </c:pt>
                <c:pt idx="6292">
                  <c:v>278253.28000000003</c:v>
                </c:pt>
                <c:pt idx="6293">
                  <c:v>278067.73</c:v>
                </c:pt>
                <c:pt idx="6294">
                  <c:v>278031.81</c:v>
                </c:pt>
                <c:pt idx="6295">
                  <c:v>277417.53000000003</c:v>
                </c:pt>
                <c:pt idx="6296">
                  <c:v>277168.71000000002</c:v>
                </c:pt>
                <c:pt idx="6297">
                  <c:v>276899.95</c:v>
                </c:pt>
                <c:pt idx="6298">
                  <c:v>276279.49</c:v>
                </c:pt>
                <c:pt idx="6299">
                  <c:v>276198.74</c:v>
                </c:pt>
                <c:pt idx="6300">
                  <c:v>276157.8</c:v>
                </c:pt>
                <c:pt idx="6301">
                  <c:v>276011.40000000002</c:v>
                </c:pt>
                <c:pt idx="6302">
                  <c:v>275911.96999999997</c:v>
                </c:pt>
                <c:pt idx="6303">
                  <c:v>275883.23</c:v>
                </c:pt>
                <c:pt idx="6304">
                  <c:v>275749.56</c:v>
                </c:pt>
                <c:pt idx="6305">
                  <c:v>275313.34000000003</c:v>
                </c:pt>
                <c:pt idx="6306">
                  <c:v>275192.17</c:v>
                </c:pt>
                <c:pt idx="6307">
                  <c:v>275020.96000000002</c:v>
                </c:pt>
                <c:pt idx="6308">
                  <c:v>274742.63</c:v>
                </c:pt>
                <c:pt idx="6309">
                  <c:v>274721.84999999998</c:v>
                </c:pt>
                <c:pt idx="6310">
                  <c:v>274634.52</c:v>
                </c:pt>
                <c:pt idx="6311">
                  <c:v>274593.43</c:v>
                </c:pt>
                <c:pt idx="6312">
                  <c:v>273690.37</c:v>
                </c:pt>
                <c:pt idx="6313">
                  <c:v>273282.96999999997</c:v>
                </c:pt>
                <c:pt idx="6314">
                  <c:v>273079.07</c:v>
                </c:pt>
                <c:pt idx="6315">
                  <c:v>272997.65000000002</c:v>
                </c:pt>
                <c:pt idx="6316">
                  <c:v>272834.88</c:v>
                </c:pt>
                <c:pt idx="6317">
                  <c:v>272803.94</c:v>
                </c:pt>
                <c:pt idx="6318">
                  <c:v>272489.40999999997</c:v>
                </c:pt>
                <c:pt idx="6319">
                  <c:v>272487.33</c:v>
                </c:pt>
                <c:pt idx="6320">
                  <c:v>272399.08</c:v>
                </c:pt>
                <c:pt idx="6321">
                  <c:v>272194.68</c:v>
                </c:pt>
                <c:pt idx="6322">
                  <c:v>271961.03999999998</c:v>
                </c:pt>
                <c:pt idx="6323">
                  <c:v>271924.73</c:v>
                </c:pt>
                <c:pt idx="6324">
                  <c:v>270921.44</c:v>
                </c:pt>
                <c:pt idx="6325">
                  <c:v>270677.98</c:v>
                </c:pt>
                <c:pt idx="6326">
                  <c:v>270516.84000000003</c:v>
                </c:pt>
                <c:pt idx="6327">
                  <c:v>270497.51</c:v>
                </c:pt>
                <c:pt idx="6328">
                  <c:v>270373.05</c:v>
                </c:pt>
                <c:pt idx="6329">
                  <c:v>270281.63</c:v>
                </c:pt>
                <c:pt idx="6330">
                  <c:v>270110.3</c:v>
                </c:pt>
                <c:pt idx="6331">
                  <c:v>270097.76</c:v>
                </c:pt>
                <c:pt idx="6332">
                  <c:v>269624.2</c:v>
                </c:pt>
                <c:pt idx="6333">
                  <c:v>268936.08</c:v>
                </c:pt>
                <c:pt idx="6334">
                  <c:v>268708.43</c:v>
                </c:pt>
                <c:pt idx="6335">
                  <c:v>267956.3</c:v>
                </c:pt>
                <c:pt idx="6336">
                  <c:v>267495.76</c:v>
                </c:pt>
                <c:pt idx="6337">
                  <c:v>267065.34999999998</c:v>
                </c:pt>
                <c:pt idx="6338">
                  <c:v>267058.08</c:v>
                </c:pt>
                <c:pt idx="6339">
                  <c:v>266484.19</c:v>
                </c:pt>
                <c:pt idx="6340">
                  <c:v>266300.98</c:v>
                </c:pt>
                <c:pt idx="6341">
                  <c:v>265444.90000000002</c:v>
                </c:pt>
                <c:pt idx="6342">
                  <c:v>265367.51</c:v>
                </c:pt>
                <c:pt idx="6343">
                  <c:v>265003.46999999997</c:v>
                </c:pt>
                <c:pt idx="6344">
                  <c:v>264240.12</c:v>
                </c:pt>
                <c:pt idx="6345">
                  <c:v>263917.84999999998</c:v>
                </c:pt>
                <c:pt idx="6346">
                  <c:v>263263.02</c:v>
                </c:pt>
                <c:pt idx="6347">
                  <c:v>262893.76</c:v>
                </c:pt>
                <c:pt idx="6348">
                  <c:v>262789.95</c:v>
                </c:pt>
                <c:pt idx="6349">
                  <c:v>262717.71000000002</c:v>
                </c:pt>
                <c:pt idx="6350">
                  <c:v>262414.57</c:v>
                </c:pt>
                <c:pt idx="6351">
                  <c:v>262169.51</c:v>
                </c:pt>
                <c:pt idx="6352">
                  <c:v>261851.74</c:v>
                </c:pt>
                <c:pt idx="6353">
                  <c:v>261837.2</c:v>
                </c:pt>
                <c:pt idx="6354">
                  <c:v>261666.29</c:v>
                </c:pt>
                <c:pt idx="6355">
                  <c:v>261131.09</c:v>
                </c:pt>
                <c:pt idx="6356">
                  <c:v>260636.71</c:v>
                </c:pt>
                <c:pt idx="6357">
                  <c:v>259638.35</c:v>
                </c:pt>
                <c:pt idx="6358">
                  <c:v>259527.75</c:v>
                </c:pt>
                <c:pt idx="6359">
                  <c:v>259419.91</c:v>
                </c:pt>
                <c:pt idx="6360">
                  <c:v>258533.12</c:v>
                </c:pt>
                <c:pt idx="6361">
                  <c:v>258427.389999999</c:v>
                </c:pt>
                <c:pt idx="6362">
                  <c:v>257361.3</c:v>
                </c:pt>
                <c:pt idx="6363">
                  <c:v>257031.19</c:v>
                </c:pt>
                <c:pt idx="6364">
                  <c:v>256235.19</c:v>
                </c:pt>
                <c:pt idx="6365">
                  <c:v>256091.32</c:v>
                </c:pt>
                <c:pt idx="6366">
                  <c:v>255996.47</c:v>
                </c:pt>
                <c:pt idx="6367">
                  <c:v>254412.34</c:v>
                </c:pt>
                <c:pt idx="6368">
                  <c:v>253731.13</c:v>
                </c:pt>
                <c:pt idx="6369">
                  <c:v>253205.889999999</c:v>
                </c:pt>
                <c:pt idx="6370">
                  <c:v>253050.1</c:v>
                </c:pt>
                <c:pt idx="6371">
                  <c:v>252734.31</c:v>
                </c:pt>
                <c:pt idx="6372">
                  <c:v>252709.58</c:v>
                </c:pt>
                <c:pt idx="6373">
                  <c:v>252349.6</c:v>
                </c:pt>
                <c:pt idx="6374">
                  <c:v>251732.91999999899</c:v>
                </c:pt>
                <c:pt idx="6375">
                  <c:v>251327.67</c:v>
                </c:pt>
                <c:pt idx="6376">
                  <c:v>251305.82</c:v>
                </c:pt>
                <c:pt idx="6377">
                  <c:v>249798.75</c:v>
                </c:pt>
                <c:pt idx="6378">
                  <c:v>249249.92000000001</c:v>
                </c:pt>
                <c:pt idx="6379">
                  <c:v>249134.32</c:v>
                </c:pt>
                <c:pt idx="6380">
                  <c:v>248603.3</c:v>
                </c:pt>
                <c:pt idx="6381">
                  <c:v>248561.86</c:v>
                </c:pt>
                <c:pt idx="6382">
                  <c:v>248051.53</c:v>
                </c:pt>
                <c:pt idx="6383">
                  <c:v>247672.56</c:v>
                </c:pt>
                <c:pt idx="6384">
                  <c:v>247234.47</c:v>
                </c:pt>
                <c:pt idx="6385">
                  <c:v>246970.97</c:v>
                </c:pt>
                <c:pt idx="6386">
                  <c:v>246277.18</c:v>
                </c:pt>
                <c:pt idx="6387">
                  <c:v>246124.61</c:v>
                </c:pt>
                <c:pt idx="6388">
                  <c:v>245435.8</c:v>
                </c:pt>
                <c:pt idx="6389">
                  <c:v>244899.19999999899</c:v>
                </c:pt>
                <c:pt idx="6390">
                  <c:v>244856.44</c:v>
                </c:pt>
                <c:pt idx="6391">
                  <c:v>244338.31</c:v>
                </c:pt>
                <c:pt idx="6392">
                  <c:v>243948.82</c:v>
                </c:pt>
                <c:pt idx="6393">
                  <c:v>243477.03</c:v>
                </c:pt>
                <c:pt idx="6394">
                  <c:v>242901.21</c:v>
                </c:pt>
                <c:pt idx="6395">
                  <c:v>242813.51</c:v>
                </c:pt>
                <c:pt idx="6396">
                  <c:v>242771.37</c:v>
                </c:pt>
                <c:pt idx="6397">
                  <c:v>242526.7</c:v>
                </c:pt>
                <c:pt idx="6398">
                  <c:v>242456.39</c:v>
                </c:pt>
                <c:pt idx="6399">
                  <c:v>242047.03</c:v>
                </c:pt>
                <c:pt idx="6400">
                  <c:v>241937.11</c:v>
                </c:pt>
                <c:pt idx="6401">
                  <c:v>240044.57</c:v>
                </c:pt>
                <c:pt idx="6402">
                  <c:v>239431.85</c:v>
                </c:pt>
                <c:pt idx="6403">
                  <c:v>239206.26</c:v>
                </c:pt>
                <c:pt idx="6404">
                  <c:v>239198.36</c:v>
                </c:pt>
                <c:pt idx="6405">
                  <c:v>238915.05</c:v>
                </c:pt>
                <c:pt idx="6406">
                  <c:v>238915.02</c:v>
                </c:pt>
                <c:pt idx="6407">
                  <c:v>238433.53</c:v>
                </c:pt>
                <c:pt idx="6408">
                  <c:v>238172.66</c:v>
                </c:pt>
                <c:pt idx="6409">
                  <c:v>238084.08</c:v>
                </c:pt>
                <c:pt idx="6410">
                  <c:v>237405.82</c:v>
                </c:pt>
                <c:pt idx="6411">
                  <c:v>237129.81</c:v>
                </c:pt>
                <c:pt idx="6412">
                  <c:v>237095.82</c:v>
                </c:pt>
                <c:pt idx="6413">
                  <c:v>236920.49</c:v>
                </c:pt>
                <c:pt idx="6414">
                  <c:v>236157.12</c:v>
                </c:pt>
                <c:pt idx="6415">
                  <c:v>234793.12</c:v>
                </c:pt>
                <c:pt idx="6416">
                  <c:v>234218.03</c:v>
                </c:pt>
                <c:pt idx="6417">
                  <c:v>234175.92</c:v>
                </c:pt>
                <c:pt idx="6418">
                  <c:v>233543.08</c:v>
                </c:pt>
                <c:pt idx="6419">
                  <c:v>232769.09</c:v>
                </c:pt>
                <c:pt idx="6420">
                  <c:v>231976.84</c:v>
                </c:pt>
                <c:pt idx="6421">
                  <c:v>231319.96</c:v>
                </c:pt>
                <c:pt idx="6422">
                  <c:v>231155.9</c:v>
                </c:pt>
                <c:pt idx="6423">
                  <c:v>230519.49</c:v>
                </c:pt>
                <c:pt idx="6424">
                  <c:v>229731.98</c:v>
                </c:pt>
                <c:pt idx="6425">
                  <c:v>226702.36</c:v>
                </c:pt>
                <c:pt idx="6426">
                  <c:v>224806.96</c:v>
                </c:pt>
                <c:pt idx="6427">
                  <c:v>224639.76</c:v>
                </c:pt>
                <c:pt idx="6428">
                  <c:v>224300.37</c:v>
                </c:pt>
                <c:pt idx="6429">
                  <c:v>224031.19</c:v>
                </c:pt>
                <c:pt idx="6430">
                  <c:v>220060.35</c:v>
                </c:pt>
                <c:pt idx="6431">
                  <c:v>219804.85</c:v>
                </c:pt>
                <c:pt idx="6432">
                  <c:v>215361.21</c:v>
                </c:pt>
                <c:pt idx="6433">
                  <c:v>213538.32</c:v>
                </c:pt>
                <c:pt idx="6434">
                  <c:v>209986.25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C4-4267-B6DF-EED85A312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2518928"/>
        <c:axId val="1262519408"/>
      </c:scatterChart>
      <c:valAx>
        <c:axId val="1262518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519408"/>
        <c:crosses val="autoZero"/>
        <c:crossBetween val="midCat"/>
      </c:valAx>
      <c:valAx>
        <c:axId val="126251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518928"/>
        <c:crosses val="autoZero"/>
        <c:crossBetween val="midCat"/>
        <c:dispUnits>
          <c:builtInUnit val="thousands"/>
        </c:dispUnits>
      </c:valAx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29cface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29cface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7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Start at minute: 4:32</a:t>
            </a:r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29cface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29cface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5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17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0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6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71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39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73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68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27">
            <a:extLst>
              <a:ext uri="{FF2B5EF4-FFF2-40B4-BE49-F238E27FC236}">
                <a16:creationId xmlns:a16="http://schemas.microsoft.com/office/drawing/2014/main" id="{AAD58862-5C8E-EB3B-ACD3-8D252AED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54" r="18754"/>
          <a:stretch/>
        </p:blipFill>
        <p:spPr>
          <a:xfrm>
            <a:off x="-2" y="0"/>
            <a:ext cx="4699417" cy="5160247"/>
          </a:xfrm>
          <a:custGeom>
            <a:avLst/>
            <a:gdLst>
              <a:gd name="connsiteX0" fmla="*/ 0 w 6197600"/>
              <a:gd name="connsiteY0" fmla="*/ 0 h 6858000"/>
              <a:gd name="connsiteX1" fmla="*/ 6197600 w 6197600"/>
              <a:gd name="connsiteY1" fmla="*/ 0 h 6858000"/>
              <a:gd name="connsiteX2" fmla="*/ 6197600 w 6197600"/>
              <a:gd name="connsiteY2" fmla="*/ 6858000 h 6858000"/>
              <a:gd name="connsiteX3" fmla="*/ 0 w 6197600"/>
              <a:gd name="connsiteY3" fmla="*/ 6858000 h 6858000"/>
              <a:gd name="connsiteX4" fmla="*/ 0 w 6197600"/>
              <a:gd name="connsiteY4" fmla="*/ 0 h 6858000"/>
              <a:gd name="connsiteX0" fmla="*/ 0 w 6197600"/>
              <a:gd name="connsiteY0" fmla="*/ 0 h 6858000"/>
              <a:gd name="connsiteX1" fmla="*/ 6197600 w 6197600"/>
              <a:gd name="connsiteY1" fmla="*/ 0 h 6858000"/>
              <a:gd name="connsiteX2" fmla="*/ 3835400 w 6197600"/>
              <a:gd name="connsiteY2" fmla="*/ 6858000 h 6858000"/>
              <a:gd name="connsiteX3" fmla="*/ 0 w 6197600"/>
              <a:gd name="connsiteY3" fmla="*/ 6858000 h 6858000"/>
              <a:gd name="connsiteX4" fmla="*/ 0 w 619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7600" h="6858000">
                <a:moveTo>
                  <a:pt x="0" y="0"/>
                </a:moveTo>
                <a:lnTo>
                  <a:pt x="6197600" y="0"/>
                </a:lnTo>
                <a:lnTo>
                  <a:pt x="3835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3027C-7E67-9CFA-52BF-003F1B6D2EA5}"/>
              </a:ext>
            </a:extLst>
          </p:cNvPr>
          <p:cNvGrpSpPr/>
          <p:nvPr/>
        </p:nvGrpSpPr>
        <p:grpSpPr>
          <a:xfrm>
            <a:off x="1556240" y="2850"/>
            <a:ext cx="3143173" cy="5157397"/>
            <a:chOff x="2683876" y="-13897"/>
            <a:chExt cx="4117616" cy="6903796"/>
          </a:xfrm>
        </p:grpSpPr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A831A4E-5493-9D65-535B-7D97972B6B5C}"/>
                </a:ext>
              </a:extLst>
            </p:cNvPr>
            <p:cNvSpPr/>
            <p:nvPr/>
          </p:nvSpPr>
          <p:spPr>
            <a:xfrm>
              <a:off x="3193044" y="-13897"/>
              <a:ext cx="3608448" cy="4177716"/>
            </a:xfrm>
            <a:prstGeom prst="parallelogram">
              <a:avLst>
                <a:gd name="adj" fmla="val 38930"/>
              </a:avLst>
            </a:prstGeom>
            <a:gradFill flip="none" rotWithShape="1">
              <a:gsLst>
                <a:gs pos="13000">
                  <a:srgbClr val="0071CE"/>
                </a:gs>
                <a:gs pos="84000">
                  <a:schemeClr val="bg1"/>
                </a:gs>
                <a:gs pos="0">
                  <a:srgbClr val="0071CE"/>
                </a:gs>
                <a:gs pos="9700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1CE"/>
                </a:solidFill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8940FC03-1F58-80C4-A3F3-CA92B47C6B00}"/>
                </a:ext>
              </a:extLst>
            </p:cNvPr>
            <p:cNvSpPr/>
            <p:nvPr/>
          </p:nvSpPr>
          <p:spPr>
            <a:xfrm>
              <a:off x="2683876" y="2712183"/>
              <a:ext cx="3608448" cy="4177716"/>
            </a:xfrm>
            <a:prstGeom prst="parallelogram">
              <a:avLst>
                <a:gd name="adj" fmla="val 36984"/>
              </a:avLst>
            </a:prstGeom>
            <a:gradFill flip="none" rotWithShape="1">
              <a:gsLst>
                <a:gs pos="82000">
                  <a:schemeClr val="bg1"/>
                </a:gs>
                <a:gs pos="2000">
                  <a:srgbClr val="FFC220"/>
                </a:gs>
                <a:gs pos="4000">
                  <a:srgbClr val="FFC220"/>
                </a:gs>
                <a:gs pos="27000">
                  <a:srgbClr val="FFC220"/>
                </a:gs>
                <a:gs pos="10000">
                  <a:srgbClr val="FFC220"/>
                </a:gs>
                <a:gs pos="5000">
                  <a:srgbClr val="FFC22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2">
            <a:extLst>
              <a:ext uri="{FF2B5EF4-FFF2-40B4-BE49-F238E27FC236}">
                <a16:creationId xmlns:a16="http://schemas.microsoft.com/office/drawing/2014/main" id="{894EEBE9-B886-F2E5-F275-499BA9BCE889}"/>
              </a:ext>
            </a:extLst>
          </p:cNvPr>
          <p:cNvSpPr txBox="1">
            <a:spLocks/>
          </p:cNvSpPr>
          <p:nvPr/>
        </p:nvSpPr>
        <p:spPr>
          <a:xfrm>
            <a:off x="4699415" y="1853246"/>
            <a:ext cx="4272197" cy="83748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71CE"/>
                </a:solidFill>
                <a:latin typeface="Montserrat" panose="00000500000000000000" pitchFamily="2" charset="0"/>
              </a:rPr>
              <a:t>RETAIL DATA ANALYSIS</a:t>
            </a:r>
            <a:br>
              <a:rPr lang="en-US" sz="2400" b="1" dirty="0">
                <a:solidFill>
                  <a:srgbClr val="0071CE"/>
                </a:solidFill>
                <a:latin typeface="Montserrat" panose="00000500000000000000" pitchFamily="2" charset="0"/>
              </a:rPr>
            </a:br>
            <a:r>
              <a:rPr lang="en-US" sz="2400" b="1" dirty="0">
                <a:solidFill>
                  <a:srgbClr val="0071CE"/>
                </a:solidFill>
                <a:latin typeface="Montserrat" panose="00000500000000000000" pitchFamily="2" charset="0"/>
              </a:rPr>
              <a:t>in </a:t>
            </a:r>
            <a:r>
              <a:rPr lang="en-US" sz="2400" b="1" dirty="0">
                <a:solidFill>
                  <a:srgbClr val="FFC220"/>
                </a:solidFill>
                <a:latin typeface="Montserrat" panose="00000500000000000000" pitchFamily="2" charset="0"/>
              </a:rPr>
              <a:t>WALMART</a:t>
            </a:r>
            <a:endParaRPr lang="en-US" sz="2400" dirty="0">
              <a:solidFill>
                <a:srgbClr val="FFC22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321B25-2252-D28C-621E-FD269CAB83C7}"/>
              </a:ext>
            </a:extLst>
          </p:cNvPr>
          <p:cNvSpPr txBox="1"/>
          <p:nvPr/>
        </p:nvSpPr>
        <p:spPr>
          <a:xfrm>
            <a:off x="4699415" y="279193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COMPOSED BY</a:t>
            </a:r>
          </a:p>
          <a:p>
            <a:r>
              <a:rPr lang="en-US" b="1" dirty="0">
                <a:latin typeface="Montserrat" panose="00000500000000000000" pitchFamily="2" charset="0"/>
              </a:rPr>
              <a:t>TRUONG VAN THOI</a:t>
            </a:r>
          </a:p>
        </p:txBody>
      </p:sp>
    </p:spTree>
    <p:extLst>
      <p:ext uri="{BB962C8B-B14F-4D97-AF65-F5344CB8AC3E}">
        <p14:creationId xmlns:p14="http://schemas.microsoft.com/office/powerpoint/2010/main" val="189918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3" name="Group 84"/>
          <p:cNvGrpSpPr>
            <a:grpSpLocks noChangeAspect="1"/>
          </p:cNvGrpSpPr>
          <p:nvPr/>
        </p:nvGrpSpPr>
        <p:grpSpPr bwMode="auto">
          <a:xfrm>
            <a:off x="164989" y="3639252"/>
            <a:ext cx="10052516" cy="8203586"/>
            <a:chOff x="3384" y="1538"/>
            <a:chExt cx="1207" cy="985"/>
          </a:xfrm>
          <a:solidFill>
            <a:schemeClr val="bg1">
              <a:alpha val="3000"/>
            </a:schemeClr>
          </a:solidFill>
        </p:grpSpPr>
        <p:sp>
          <p:nvSpPr>
            <p:cNvPr id="4" name="Freeform 85"/>
            <p:cNvSpPr>
              <a:spLocks noEditPoints="1"/>
            </p:cNvSpPr>
            <p:nvPr/>
          </p:nvSpPr>
          <p:spPr bwMode="auto">
            <a:xfrm>
              <a:off x="3384" y="1685"/>
              <a:ext cx="910" cy="838"/>
            </a:xfrm>
            <a:custGeom>
              <a:avLst/>
              <a:gdLst>
                <a:gd name="T0" fmla="*/ 233 w 383"/>
                <a:gd name="T1" fmla="*/ 49 h 352"/>
                <a:gd name="T2" fmla="*/ 212 w 383"/>
                <a:gd name="T3" fmla="*/ 51 h 352"/>
                <a:gd name="T4" fmla="*/ 151 w 383"/>
                <a:gd name="T5" fmla="*/ 70 h 352"/>
                <a:gd name="T6" fmla="*/ 187 w 383"/>
                <a:gd name="T7" fmla="*/ 66 h 352"/>
                <a:gd name="T8" fmla="*/ 189 w 383"/>
                <a:gd name="T9" fmla="*/ 66 h 352"/>
                <a:gd name="T10" fmla="*/ 198 w 383"/>
                <a:gd name="T11" fmla="*/ 67 h 352"/>
                <a:gd name="T12" fmla="*/ 225 w 383"/>
                <a:gd name="T13" fmla="*/ 74 h 352"/>
                <a:gd name="T14" fmla="*/ 270 w 383"/>
                <a:gd name="T15" fmla="*/ 102 h 352"/>
                <a:gd name="T16" fmla="*/ 319 w 383"/>
                <a:gd name="T17" fmla="*/ 164 h 352"/>
                <a:gd name="T18" fmla="*/ 328 w 383"/>
                <a:gd name="T19" fmla="*/ 202 h 352"/>
                <a:gd name="T20" fmla="*/ 328 w 383"/>
                <a:gd name="T21" fmla="*/ 201 h 352"/>
                <a:gd name="T22" fmla="*/ 303 w 383"/>
                <a:gd name="T23" fmla="*/ 278 h 352"/>
                <a:gd name="T24" fmla="*/ 245 w 383"/>
                <a:gd name="T25" fmla="*/ 333 h 352"/>
                <a:gd name="T26" fmla="*/ 192 w 383"/>
                <a:gd name="T27" fmla="*/ 350 h 352"/>
                <a:gd name="T28" fmla="*/ 199 w 383"/>
                <a:gd name="T29" fmla="*/ 351 h 352"/>
                <a:gd name="T30" fmla="*/ 199 w 383"/>
                <a:gd name="T31" fmla="*/ 351 h 352"/>
                <a:gd name="T32" fmla="*/ 215 w 383"/>
                <a:gd name="T33" fmla="*/ 352 h 352"/>
                <a:gd name="T34" fmla="*/ 253 w 383"/>
                <a:gd name="T35" fmla="*/ 347 h 352"/>
                <a:gd name="T36" fmla="*/ 306 w 383"/>
                <a:gd name="T37" fmla="*/ 322 h 352"/>
                <a:gd name="T38" fmla="*/ 371 w 383"/>
                <a:gd name="T39" fmla="*/ 241 h 352"/>
                <a:gd name="T40" fmla="*/ 382 w 383"/>
                <a:gd name="T41" fmla="*/ 183 h 352"/>
                <a:gd name="T42" fmla="*/ 382 w 383"/>
                <a:gd name="T43" fmla="*/ 183 h 352"/>
                <a:gd name="T44" fmla="*/ 382 w 383"/>
                <a:gd name="T45" fmla="*/ 183 h 352"/>
                <a:gd name="T46" fmla="*/ 382 w 383"/>
                <a:gd name="T47" fmla="*/ 183 h 352"/>
                <a:gd name="T48" fmla="*/ 382 w 383"/>
                <a:gd name="T49" fmla="*/ 183 h 352"/>
                <a:gd name="T50" fmla="*/ 332 w 383"/>
                <a:gd name="T51" fmla="*/ 82 h 352"/>
                <a:gd name="T52" fmla="*/ 233 w 383"/>
                <a:gd name="T53" fmla="*/ 49 h 352"/>
                <a:gd name="T54" fmla="*/ 382 w 383"/>
                <a:gd name="T55" fmla="*/ 180 h 352"/>
                <a:gd name="T56" fmla="*/ 382 w 383"/>
                <a:gd name="T57" fmla="*/ 183 h 352"/>
                <a:gd name="T58" fmla="*/ 382 w 383"/>
                <a:gd name="T59" fmla="*/ 183 h 352"/>
                <a:gd name="T60" fmla="*/ 382 w 383"/>
                <a:gd name="T61" fmla="*/ 183 h 352"/>
                <a:gd name="T62" fmla="*/ 382 w 383"/>
                <a:gd name="T63" fmla="*/ 184 h 352"/>
                <a:gd name="T64" fmla="*/ 382 w 383"/>
                <a:gd name="T65" fmla="*/ 182 h 352"/>
                <a:gd name="T66" fmla="*/ 382 w 383"/>
                <a:gd name="T67" fmla="*/ 180 h 352"/>
                <a:gd name="T68" fmla="*/ 207 w 383"/>
                <a:gd name="T69" fmla="*/ 0 h 352"/>
                <a:gd name="T70" fmla="*/ 200 w 383"/>
                <a:gd name="T71" fmla="*/ 0 h 352"/>
                <a:gd name="T72" fmla="*/ 200 w 383"/>
                <a:gd name="T73" fmla="*/ 0 h 352"/>
                <a:gd name="T74" fmla="*/ 200 w 383"/>
                <a:gd name="T75" fmla="*/ 0 h 352"/>
                <a:gd name="T76" fmla="*/ 199 w 383"/>
                <a:gd name="T77" fmla="*/ 0 h 352"/>
                <a:gd name="T78" fmla="*/ 30 w 383"/>
                <a:gd name="T79" fmla="*/ 80 h 352"/>
                <a:gd name="T80" fmla="*/ 0 w 383"/>
                <a:gd name="T81" fmla="*/ 115 h 352"/>
                <a:gd name="T82" fmla="*/ 59 w 383"/>
                <a:gd name="T83" fmla="*/ 60 h 352"/>
                <a:gd name="T84" fmla="*/ 143 w 383"/>
                <a:gd name="T85" fmla="*/ 14 h 352"/>
                <a:gd name="T86" fmla="*/ 207 w 383"/>
                <a:gd name="T8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3" h="352">
                  <a:moveTo>
                    <a:pt x="233" y="49"/>
                  </a:moveTo>
                  <a:cubicBezTo>
                    <a:pt x="226" y="49"/>
                    <a:pt x="219" y="50"/>
                    <a:pt x="212" y="51"/>
                  </a:cubicBezTo>
                  <a:cubicBezTo>
                    <a:pt x="191" y="53"/>
                    <a:pt x="170" y="60"/>
                    <a:pt x="151" y="70"/>
                  </a:cubicBezTo>
                  <a:cubicBezTo>
                    <a:pt x="163" y="67"/>
                    <a:pt x="175" y="66"/>
                    <a:pt x="187" y="66"/>
                  </a:cubicBezTo>
                  <a:cubicBezTo>
                    <a:pt x="185" y="66"/>
                    <a:pt x="188" y="66"/>
                    <a:pt x="189" y="66"/>
                  </a:cubicBezTo>
                  <a:cubicBezTo>
                    <a:pt x="192" y="66"/>
                    <a:pt x="195" y="67"/>
                    <a:pt x="198" y="67"/>
                  </a:cubicBezTo>
                  <a:cubicBezTo>
                    <a:pt x="207" y="68"/>
                    <a:pt x="216" y="71"/>
                    <a:pt x="225" y="74"/>
                  </a:cubicBezTo>
                  <a:cubicBezTo>
                    <a:pt x="242" y="81"/>
                    <a:pt x="257" y="91"/>
                    <a:pt x="270" y="102"/>
                  </a:cubicBezTo>
                  <a:cubicBezTo>
                    <a:pt x="291" y="119"/>
                    <a:pt x="309" y="139"/>
                    <a:pt x="319" y="164"/>
                  </a:cubicBezTo>
                  <a:cubicBezTo>
                    <a:pt x="325" y="176"/>
                    <a:pt x="327" y="189"/>
                    <a:pt x="328" y="202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28" y="229"/>
                    <a:pt x="318" y="255"/>
                    <a:pt x="303" y="278"/>
                  </a:cubicBezTo>
                  <a:cubicBezTo>
                    <a:pt x="287" y="300"/>
                    <a:pt x="268" y="319"/>
                    <a:pt x="245" y="333"/>
                  </a:cubicBezTo>
                  <a:cubicBezTo>
                    <a:pt x="229" y="342"/>
                    <a:pt x="211" y="348"/>
                    <a:pt x="192" y="350"/>
                  </a:cubicBezTo>
                  <a:cubicBezTo>
                    <a:pt x="194" y="351"/>
                    <a:pt x="197" y="351"/>
                    <a:pt x="199" y="351"/>
                  </a:cubicBezTo>
                  <a:cubicBezTo>
                    <a:pt x="199" y="351"/>
                    <a:pt x="199" y="351"/>
                    <a:pt x="199" y="351"/>
                  </a:cubicBezTo>
                  <a:cubicBezTo>
                    <a:pt x="204" y="352"/>
                    <a:pt x="210" y="352"/>
                    <a:pt x="215" y="352"/>
                  </a:cubicBezTo>
                  <a:cubicBezTo>
                    <a:pt x="227" y="352"/>
                    <a:pt x="240" y="351"/>
                    <a:pt x="253" y="347"/>
                  </a:cubicBezTo>
                  <a:cubicBezTo>
                    <a:pt x="272" y="342"/>
                    <a:pt x="290" y="333"/>
                    <a:pt x="306" y="322"/>
                  </a:cubicBezTo>
                  <a:cubicBezTo>
                    <a:pt x="335" y="302"/>
                    <a:pt x="358" y="273"/>
                    <a:pt x="371" y="241"/>
                  </a:cubicBezTo>
                  <a:cubicBezTo>
                    <a:pt x="378" y="223"/>
                    <a:pt x="383" y="202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3" y="143"/>
                    <a:pt x="362" y="106"/>
                    <a:pt x="332" y="82"/>
                  </a:cubicBezTo>
                  <a:cubicBezTo>
                    <a:pt x="304" y="60"/>
                    <a:pt x="268" y="49"/>
                    <a:pt x="233" y="49"/>
                  </a:cubicBezTo>
                  <a:moveTo>
                    <a:pt x="382" y="180"/>
                  </a:moveTo>
                  <a:cubicBezTo>
                    <a:pt x="382" y="180"/>
                    <a:pt x="382" y="181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4"/>
                    <a:pt x="382" y="184"/>
                  </a:cubicBezTo>
                  <a:cubicBezTo>
                    <a:pt x="382" y="184"/>
                    <a:pt x="382" y="183"/>
                    <a:pt x="382" y="182"/>
                  </a:cubicBezTo>
                  <a:cubicBezTo>
                    <a:pt x="382" y="181"/>
                    <a:pt x="382" y="180"/>
                    <a:pt x="382" y="180"/>
                  </a:cubicBezTo>
                  <a:moveTo>
                    <a:pt x="207" y="0"/>
                  </a:moveTo>
                  <a:cubicBezTo>
                    <a:pt x="204" y="0"/>
                    <a:pt x="202" y="0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99" y="0"/>
                    <a:pt x="199" y="0"/>
                  </a:cubicBezTo>
                  <a:cubicBezTo>
                    <a:pt x="136" y="6"/>
                    <a:pt x="75" y="36"/>
                    <a:pt x="30" y="80"/>
                  </a:cubicBezTo>
                  <a:cubicBezTo>
                    <a:pt x="19" y="91"/>
                    <a:pt x="9" y="102"/>
                    <a:pt x="0" y="115"/>
                  </a:cubicBezTo>
                  <a:cubicBezTo>
                    <a:pt x="17" y="94"/>
                    <a:pt x="37" y="76"/>
                    <a:pt x="59" y="60"/>
                  </a:cubicBezTo>
                  <a:cubicBezTo>
                    <a:pt x="85" y="41"/>
                    <a:pt x="113" y="24"/>
                    <a:pt x="143" y="14"/>
                  </a:cubicBezTo>
                  <a:cubicBezTo>
                    <a:pt x="164" y="6"/>
                    <a:pt x="185" y="1"/>
                    <a:pt x="2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5" name="Freeform 86"/>
            <p:cNvSpPr>
              <a:spLocks noEditPoints="1"/>
            </p:cNvSpPr>
            <p:nvPr/>
          </p:nvSpPr>
          <p:spPr bwMode="auto">
            <a:xfrm>
              <a:off x="4147" y="24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6" name="Freeform 87"/>
            <p:cNvSpPr>
              <a:spLocks noEditPoints="1"/>
            </p:cNvSpPr>
            <p:nvPr/>
          </p:nvSpPr>
          <p:spPr bwMode="auto">
            <a:xfrm>
              <a:off x="4147" y="24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7" name="Freeform 88"/>
            <p:cNvSpPr>
              <a:spLocks noEditPoints="1"/>
            </p:cNvSpPr>
            <p:nvPr/>
          </p:nvSpPr>
          <p:spPr bwMode="auto">
            <a:xfrm>
              <a:off x="3497" y="1538"/>
              <a:ext cx="1094" cy="965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4989" y="2011176"/>
            <a:ext cx="8566928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THANK YOU</a:t>
            </a:r>
          </a:p>
        </p:txBody>
      </p:sp>
      <p:sp>
        <p:nvSpPr>
          <p:cNvPr id="62" name="Shape 132">
            <a:extLst>
              <a:ext uri="{FF2B5EF4-FFF2-40B4-BE49-F238E27FC236}">
                <a16:creationId xmlns:a16="http://schemas.microsoft.com/office/drawing/2014/main" id="{6C233CB5-32AC-FE45-AC8A-F90599F24CBB}"/>
              </a:ext>
            </a:extLst>
          </p:cNvPr>
          <p:cNvSpPr/>
          <p:nvPr/>
        </p:nvSpPr>
        <p:spPr>
          <a:xfrm>
            <a:off x="3777198" y="2081435"/>
            <a:ext cx="3275798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144" rIns="17144">
            <a:spAutoFit/>
          </a:bodyPr>
          <a:lstStyle>
            <a:lvl1pPr algn="l" defTabSz="3511296">
              <a:defRPr sz="2700">
                <a:solidFill>
                  <a:srgbClr val="94999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hangingPunct="0"/>
            <a:endParaRPr sz="900" dirty="0">
              <a:solidFill>
                <a:srgbClr val="FFFFFF">
                  <a:alpha val="83000"/>
                </a:srgbClr>
              </a:solidFill>
              <a:latin typeface="Avenir Next" panose="020B0503020202020204" pitchFamily="34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5D6DBA-4121-5840-BCE1-3F79AF6992BE}"/>
              </a:ext>
            </a:extLst>
          </p:cNvPr>
          <p:cNvSpPr/>
          <p:nvPr/>
        </p:nvSpPr>
        <p:spPr>
          <a:xfrm>
            <a:off x="827559" y="1114823"/>
            <a:ext cx="7387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Avenir Next" panose="020B0503020202020204" pitchFamily="34" charset="0"/>
              </a:rPr>
              <a:t>Leading AI-powered CDP and Consulting Corp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0344F8-EF28-8084-35F9-5D5DC26C28F7}"/>
              </a:ext>
            </a:extLst>
          </p:cNvPr>
          <p:cNvCxnSpPr/>
          <p:nvPr/>
        </p:nvCxnSpPr>
        <p:spPr>
          <a:xfrm>
            <a:off x="831701" y="2281473"/>
            <a:ext cx="465937" cy="0"/>
          </a:xfrm>
          <a:prstGeom prst="line">
            <a:avLst/>
          </a:prstGeom>
          <a:ln w="38100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95B84-7BC4-9FDB-8438-A69059395FAB}"/>
              </a:ext>
            </a:extLst>
          </p:cNvPr>
          <p:cNvCxnSpPr/>
          <p:nvPr/>
        </p:nvCxnSpPr>
        <p:spPr>
          <a:xfrm>
            <a:off x="841335" y="2281473"/>
            <a:ext cx="5943600" cy="0"/>
          </a:xfrm>
          <a:prstGeom prst="line">
            <a:avLst/>
          </a:prstGeom>
          <a:ln w="6350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08D148-ADEC-2EDC-7C8D-02C5EDFCF5A7}"/>
              </a:ext>
            </a:extLst>
          </p:cNvPr>
          <p:cNvSpPr txBox="1"/>
          <p:nvPr/>
        </p:nvSpPr>
        <p:spPr>
          <a:xfrm>
            <a:off x="753753" y="184197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1CE"/>
                </a:solidFill>
                <a:latin typeface="Montserrat" panose="00000500000000000000" pitchFamily="2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9CE0A-D538-8120-4A02-4DEC5ECD4BFE}"/>
              </a:ext>
            </a:extLst>
          </p:cNvPr>
          <p:cNvSpPr txBox="1"/>
          <p:nvPr/>
        </p:nvSpPr>
        <p:spPr>
          <a:xfrm>
            <a:off x="1434181" y="1843756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1CE"/>
                </a:solidFill>
                <a:latin typeface="Montserrat" panose="00000500000000000000" pitchFamily="2" charset="0"/>
              </a:rPr>
              <a:t>TỔNG QUAN VỀ KINH DOANH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3CA270-A577-A61C-6AE2-E74EE36AC3AA}"/>
              </a:ext>
            </a:extLst>
          </p:cNvPr>
          <p:cNvCxnSpPr/>
          <p:nvPr/>
        </p:nvCxnSpPr>
        <p:spPr>
          <a:xfrm>
            <a:off x="831701" y="2928841"/>
            <a:ext cx="465937" cy="0"/>
          </a:xfrm>
          <a:prstGeom prst="line">
            <a:avLst/>
          </a:prstGeom>
          <a:ln w="38100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537322-C808-AFDA-20A2-F1653B089E3A}"/>
              </a:ext>
            </a:extLst>
          </p:cNvPr>
          <p:cNvCxnSpPr/>
          <p:nvPr/>
        </p:nvCxnSpPr>
        <p:spPr>
          <a:xfrm>
            <a:off x="841335" y="2927822"/>
            <a:ext cx="5943600" cy="0"/>
          </a:xfrm>
          <a:prstGeom prst="line">
            <a:avLst/>
          </a:prstGeom>
          <a:ln w="6350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A0A966-178D-9789-CCF3-195C04C145A2}"/>
              </a:ext>
            </a:extLst>
          </p:cNvPr>
          <p:cNvSpPr txBox="1"/>
          <p:nvPr/>
        </p:nvSpPr>
        <p:spPr>
          <a:xfrm>
            <a:off x="744543" y="245475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1CE"/>
                </a:solidFill>
                <a:latin typeface="Montserrat" panose="00000500000000000000" pitchFamily="2" charset="0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04846-70CA-B093-6923-0B490514F6E7}"/>
              </a:ext>
            </a:extLst>
          </p:cNvPr>
          <p:cNvSpPr txBox="1"/>
          <p:nvPr/>
        </p:nvSpPr>
        <p:spPr>
          <a:xfrm>
            <a:off x="1434184" y="2452244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1CE"/>
                </a:solidFill>
                <a:latin typeface="Montserrat" panose="00000500000000000000" pitchFamily="2" charset="0"/>
              </a:rPr>
              <a:t>MỐI QUAN HỆ CỦA DOANH SỐ VỚI CÁC BIẾN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CECB43-AD02-7E93-6178-6FF88FA80B27}"/>
              </a:ext>
            </a:extLst>
          </p:cNvPr>
          <p:cNvCxnSpPr/>
          <p:nvPr/>
        </p:nvCxnSpPr>
        <p:spPr>
          <a:xfrm>
            <a:off x="831701" y="3567013"/>
            <a:ext cx="465937" cy="0"/>
          </a:xfrm>
          <a:prstGeom prst="line">
            <a:avLst/>
          </a:prstGeom>
          <a:ln w="38100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798715-24E7-1A2B-4995-C5BB7CFF1E59}"/>
              </a:ext>
            </a:extLst>
          </p:cNvPr>
          <p:cNvCxnSpPr/>
          <p:nvPr/>
        </p:nvCxnSpPr>
        <p:spPr>
          <a:xfrm>
            <a:off x="841335" y="3567013"/>
            <a:ext cx="5943600" cy="0"/>
          </a:xfrm>
          <a:prstGeom prst="line">
            <a:avLst/>
          </a:prstGeom>
          <a:ln w="6350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961CCD-00B2-02E8-9CD4-8D7225A2A423}"/>
              </a:ext>
            </a:extLst>
          </p:cNvPr>
          <p:cNvSpPr txBox="1"/>
          <p:nvPr/>
        </p:nvSpPr>
        <p:spPr>
          <a:xfrm>
            <a:off x="753753" y="30689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1CE"/>
                </a:solidFill>
                <a:latin typeface="Montserrat" panose="00000500000000000000" pitchFamily="2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AD6C-83C9-31CA-D46D-8490068E9592}"/>
              </a:ext>
            </a:extLst>
          </p:cNvPr>
          <p:cNvSpPr txBox="1"/>
          <p:nvPr/>
        </p:nvSpPr>
        <p:spPr>
          <a:xfrm>
            <a:off x="1443302" y="3065804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1CE"/>
                </a:solidFill>
                <a:latin typeface="Montserrat" panose="00000500000000000000" pitchFamily="2" charset="0"/>
              </a:rPr>
              <a:t>KẾT LUẬT &amp; ĐỀ XUẤT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BCD08A-28F5-4052-1B91-D554EB523C8B}"/>
              </a:ext>
            </a:extLst>
          </p:cNvPr>
          <p:cNvSpPr/>
          <p:nvPr/>
        </p:nvSpPr>
        <p:spPr>
          <a:xfrm>
            <a:off x="744543" y="344873"/>
            <a:ext cx="7935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71CE"/>
                </a:solidFill>
                <a:latin typeface="Montserrat" panose="000005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156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1CE"/>
                </a:solidFill>
                <a:latin typeface="Montserrat" panose="00000500000000000000" pitchFamily="2" charset="0"/>
              </a:rPr>
              <a:t>TỔNG QUAN VỀ KINH DOANH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A72D5E-7B58-544E-6DDB-E14AB5BEB8C4}"/>
              </a:ext>
            </a:extLst>
          </p:cNvPr>
          <p:cNvSpPr/>
          <p:nvPr/>
        </p:nvSpPr>
        <p:spPr>
          <a:xfrm>
            <a:off x="283153" y="1122001"/>
            <a:ext cx="8448617" cy="33750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CF8BB-DBB7-DBF7-4A21-07D3503EC3CF}"/>
              </a:ext>
            </a:extLst>
          </p:cNvPr>
          <p:cNvSpPr/>
          <p:nvPr/>
        </p:nvSpPr>
        <p:spPr>
          <a:xfrm>
            <a:off x="2589721" y="1326631"/>
            <a:ext cx="6003561" cy="296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C3360E-5B6C-AF3F-6DE8-47E17991494D}"/>
              </a:ext>
            </a:extLst>
          </p:cNvPr>
          <p:cNvSpPr/>
          <p:nvPr/>
        </p:nvSpPr>
        <p:spPr>
          <a:xfrm>
            <a:off x="550717" y="1326631"/>
            <a:ext cx="1833549" cy="2968052"/>
          </a:xfrm>
          <a:prstGeom prst="rect">
            <a:avLst/>
          </a:prstGeom>
          <a:solidFill>
            <a:srgbClr val="007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A2126C-BF7C-C3F4-9149-292C002DF805}"/>
              </a:ext>
            </a:extLst>
          </p:cNvPr>
          <p:cNvGrpSpPr/>
          <p:nvPr/>
        </p:nvGrpSpPr>
        <p:grpSpPr>
          <a:xfrm>
            <a:off x="3844354" y="1462514"/>
            <a:ext cx="914400" cy="914400"/>
            <a:chOff x="3657600" y="2651760"/>
            <a:chExt cx="914400" cy="914400"/>
          </a:xfrm>
          <a:solidFill>
            <a:srgbClr val="189F37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B9BC84-4E3E-ECC6-EC80-E1CF1708FFA2}"/>
                </a:ext>
              </a:extLst>
            </p:cNvPr>
            <p:cNvSpPr/>
            <p:nvPr/>
          </p:nvSpPr>
          <p:spPr>
            <a:xfrm>
              <a:off x="3657600" y="2651760"/>
              <a:ext cx="914400" cy="914400"/>
            </a:xfrm>
            <a:prstGeom prst="ellipse">
              <a:avLst/>
            </a:prstGeom>
            <a:solidFill>
              <a:srgbClr val="0071CE"/>
            </a:solidFill>
            <a:ln>
              <a:solidFill>
                <a:srgbClr val="FFC2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50" dirty="0">
                <a:latin typeface="Avenir Next Medium" panose="020B0503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657ED0-A401-EE2B-11DB-643E20CDEF5D}"/>
                </a:ext>
              </a:extLst>
            </p:cNvPr>
            <p:cNvSpPr/>
            <p:nvPr/>
          </p:nvSpPr>
          <p:spPr>
            <a:xfrm>
              <a:off x="3657600" y="2950156"/>
              <a:ext cx="914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Store</a:t>
              </a:r>
              <a:endParaRPr lang="en-V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774F8-1FD4-3EE6-81C3-FA1ECD1FEC8A}"/>
              </a:ext>
            </a:extLst>
          </p:cNvPr>
          <p:cNvGrpSpPr/>
          <p:nvPr/>
        </p:nvGrpSpPr>
        <p:grpSpPr>
          <a:xfrm>
            <a:off x="6370507" y="1468968"/>
            <a:ext cx="914401" cy="914400"/>
            <a:chOff x="3657599" y="2651760"/>
            <a:chExt cx="914401" cy="914400"/>
          </a:xfrm>
          <a:solidFill>
            <a:srgbClr val="0071CE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D16708-254D-057A-A7EC-1F6868B9DD32}"/>
                </a:ext>
              </a:extLst>
            </p:cNvPr>
            <p:cNvSpPr/>
            <p:nvPr/>
          </p:nvSpPr>
          <p:spPr>
            <a:xfrm>
              <a:off x="3657600" y="2651760"/>
              <a:ext cx="914400" cy="914400"/>
            </a:xfrm>
            <a:prstGeom prst="ellipse">
              <a:avLst/>
            </a:prstGeom>
            <a:grpFill/>
            <a:ln>
              <a:solidFill>
                <a:srgbClr val="FFC2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50" dirty="0">
                <a:latin typeface="Avenir Next Medium" panose="020B0503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6ECEA0-6FAB-82F4-9FBA-3FFD2317669C}"/>
                </a:ext>
              </a:extLst>
            </p:cNvPr>
            <p:cNvSpPr/>
            <p:nvPr/>
          </p:nvSpPr>
          <p:spPr>
            <a:xfrm>
              <a:off x="3657599" y="2950156"/>
              <a:ext cx="9144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Dept</a:t>
              </a:r>
              <a:endParaRPr lang="en-V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2A9733-D4A4-0CDD-E10A-AC4074A92F4B}"/>
              </a:ext>
            </a:extLst>
          </p:cNvPr>
          <p:cNvCxnSpPr/>
          <p:nvPr/>
        </p:nvCxnSpPr>
        <p:spPr>
          <a:xfrm>
            <a:off x="2649512" y="2627192"/>
            <a:ext cx="5744817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173438-AEAA-85F0-2CD6-F2BB79CF94E5}"/>
              </a:ext>
            </a:extLst>
          </p:cNvPr>
          <p:cNvCxnSpPr/>
          <p:nvPr/>
        </p:nvCxnSpPr>
        <p:spPr>
          <a:xfrm>
            <a:off x="2649511" y="3139355"/>
            <a:ext cx="5744817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9BE09-610F-36F8-446A-4B3EC40E26D9}"/>
              </a:ext>
            </a:extLst>
          </p:cNvPr>
          <p:cNvCxnSpPr/>
          <p:nvPr/>
        </p:nvCxnSpPr>
        <p:spPr>
          <a:xfrm>
            <a:off x="2659506" y="3644020"/>
            <a:ext cx="5744817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F119482-61C7-EC17-E62B-6D108A452378}"/>
              </a:ext>
            </a:extLst>
          </p:cNvPr>
          <p:cNvSpPr/>
          <p:nvPr/>
        </p:nvSpPr>
        <p:spPr>
          <a:xfrm>
            <a:off x="3561758" y="2706301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45</a:t>
            </a:r>
            <a:endParaRPr lang="en-VN" sz="1000" b="1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28A8DB-3C20-38A2-32F1-BDE845277EF6}"/>
              </a:ext>
            </a:extLst>
          </p:cNvPr>
          <p:cNvSpPr/>
          <p:nvPr/>
        </p:nvSpPr>
        <p:spPr>
          <a:xfrm>
            <a:off x="3561758" y="3222120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1,047k</a:t>
            </a:r>
            <a:endParaRPr lang="en-VN" sz="1000" b="1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349AC6-9E0C-0CAD-CD6F-8F6B5C9652C9}"/>
              </a:ext>
            </a:extLst>
          </p:cNvPr>
          <p:cNvSpPr/>
          <p:nvPr/>
        </p:nvSpPr>
        <p:spPr>
          <a:xfrm>
            <a:off x="3561758" y="3730986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3,818k</a:t>
            </a:r>
            <a:endParaRPr lang="en-VN" sz="1000" b="1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2E2E68-F164-F25B-2248-6C7823C67856}"/>
              </a:ext>
            </a:extLst>
          </p:cNvPr>
          <p:cNvCxnSpPr/>
          <p:nvPr/>
        </p:nvCxnSpPr>
        <p:spPr>
          <a:xfrm>
            <a:off x="550718" y="2627192"/>
            <a:ext cx="18288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AAD84D-DB89-C37C-2B61-2C0A8B19F885}"/>
              </a:ext>
            </a:extLst>
          </p:cNvPr>
          <p:cNvCxnSpPr/>
          <p:nvPr/>
        </p:nvCxnSpPr>
        <p:spPr>
          <a:xfrm>
            <a:off x="545723" y="3116867"/>
            <a:ext cx="18288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DDCFD2-C3A0-1A30-D4C6-86795EC42907}"/>
              </a:ext>
            </a:extLst>
          </p:cNvPr>
          <p:cNvCxnSpPr/>
          <p:nvPr/>
        </p:nvCxnSpPr>
        <p:spPr>
          <a:xfrm>
            <a:off x="540728" y="3629027"/>
            <a:ext cx="173736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A0B4B26-2D3A-70D5-A215-5C8BA93289FF}"/>
              </a:ext>
            </a:extLst>
          </p:cNvPr>
          <p:cNvSpPr/>
          <p:nvPr/>
        </p:nvSpPr>
        <p:spPr>
          <a:xfrm>
            <a:off x="637082" y="2731847"/>
            <a:ext cx="1664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lượng</a:t>
            </a:r>
            <a:endParaRPr lang="en-V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542FBD-9B5B-934D-5E38-7A793FC575BD}"/>
              </a:ext>
            </a:extLst>
          </p:cNvPr>
          <p:cNvSpPr/>
          <p:nvPr/>
        </p:nvSpPr>
        <p:spPr>
          <a:xfrm>
            <a:off x="637081" y="3131711"/>
            <a:ext cx="166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Doanh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trung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bình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tuần</a:t>
            </a:r>
            <a:endParaRPr lang="en-VN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C5CBC8-1274-9EFB-2384-6DFA24F48D02}"/>
              </a:ext>
            </a:extLst>
          </p:cNvPr>
          <p:cNvSpPr/>
          <p:nvPr/>
        </p:nvSpPr>
        <p:spPr>
          <a:xfrm>
            <a:off x="632086" y="3654222"/>
            <a:ext cx="166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Doanh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tuần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cao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nhất</a:t>
            </a:r>
            <a:endParaRPr lang="en-VN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27CE42-02FF-9227-D17B-F23D362158D2}"/>
              </a:ext>
            </a:extLst>
          </p:cNvPr>
          <p:cNvSpPr/>
          <p:nvPr/>
        </p:nvSpPr>
        <p:spPr>
          <a:xfrm>
            <a:off x="6142564" y="2708194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81</a:t>
            </a:r>
            <a:endParaRPr lang="en-VN" sz="1000" b="1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FA719A-D01E-88A9-661A-270AEA107F0F}"/>
              </a:ext>
            </a:extLst>
          </p:cNvPr>
          <p:cNvSpPr/>
          <p:nvPr/>
        </p:nvSpPr>
        <p:spPr>
          <a:xfrm>
            <a:off x="6142564" y="3224013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16k</a:t>
            </a:r>
            <a:endParaRPr lang="en-VN" sz="1000" b="1" dirty="0"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465FF4-8848-DB69-E726-F37E1F64BF22}"/>
              </a:ext>
            </a:extLst>
          </p:cNvPr>
          <p:cNvSpPr/>
          <p:nvPr/>
        </p:nvSpPr>
        <p:spPr>
          <a:xfrm>
            <a:off x="6019195" y="3732879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692k</a:t>
            </a:r>
            <a:endParaRPr lang="en-VN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38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1CE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60993" y="851287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1.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cửa</a:t>
            </a: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hàng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01A0C1-E0E3-C849-6B6E-1A3B03CB9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401164"/>
              </p:ext>
            </p:extLst>
          </p:nvPr>
        </p:nvGraphicFramePr>
        <p:xfrm>
          <a:off x="622091" y="1200166"/>
          <a:ext cx="7495083" cy="3257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619DA5A1-1782-AF71-EA53-1211E2CCD50B}"/>
              </a:ext>
            </a:extLst>
          </p:cNvPr>
          <p:cNvSpPr txBox="1">
            <a:spLocks/>
          </p:cNvSpPr>
          <p:nvPr/>
        </p:nvSpPr>
        <p:spPr>
          <a:xfrm>
            <a:off x="3683835" y="1543181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76959" y="925076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2.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(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ngành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/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quầy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)</a:t>
            </a:r>
            <a:endParaRPr lang="en-US" sz="1600" b="1" dirty="0">
              <a:solidFill>
                <a:srgbClr val="0D745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01A0C1-E0E3-C849-6B6E-1A3B03CB9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481702"/>
              </p:ext>
            </p:extLst>
          </p:nvPr>
        </p:nvGraphicFramePr>
        <p:xfrm>
          <a:off x="276960" y="1342571"/>
          <a:ext cx="8233778" cy="337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4C758CB-C68E-CE04-0710-51743D10BEC1}"/>
              </a:ext>
            </a:extLst>
          </p:cNvPr>
          <p:cNvSpPr txBox="1">
            <a:spLocks/>
          </p:cNvSpPr>
          <p:nvPr/>
        </p:nvSpPr>
        <p:spPr>
          <a:xfrm>
            <a:off x="3953655" y="1663101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1CE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76959" y="925076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3.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loại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(A,B,C)</a:t>
            </a:r>
            <a:endParaRPr lang="en-US" sz="1600" b="1" dirty="0">
              <a:solidFill>
                <a:srgbClr val="0D745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01A0C1-E0E3-C849-6B6E-1A3B03CB9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659226"/>
              </p:ext>
            </p:extLst>
          </p:nvPr>
        </p:nvGraphicFramePr>
        <p:xfrm>
          <a:off x="111112" y="1453568"/>
          <a:ext cx="4129970" cy="287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6960C3-20C5-65E7-5C90-A6CDFC262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420416"/>
              </p:ext>
            </p:extLst>
          </p:nvPr>
        </p:nvGraphicFramePr>
        <p:xfrm>
          <a:off x="4137104" y="1453568"/>
          <a:ext cx="3987565" cy="300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3806746C-7FD7-ED23-889D-E5A52947FCAC}"/>
              </a:ext>
            </a:extLst>
          </p:cNvPr>
          <p:cNvSpPr txBox="1">
            <a:spLocks/>
          </p:cNvSpPr>
          <p:nvPr/>
        </p:nvSpPr>
        <p:spPr>
          <a:xfrm>
            <a:off x="5512541" y="1751169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8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1CE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76959" y="925076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4.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quy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mô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endParaRPr lang="en-US" sz="1600" b="1" dirty="0">
              <a:solidFill>
                <a:srgbClr val="0D745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01A0C1-E0E3-C849-6B6E-1A3B03CB9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81294"/>
              </p:ext>
            </p:extLst>
          </p:nvPr>
        </p:nvGraphicFramePr>
        <p:xfrm>
          <a:off x="710717" y="1486259"/>
          <a:ext cx="7129138" cy="283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B626798-8D23-2E07-00FF-8547235CE2C4}"/>
              </a:ext>
            </a:extLst>
          </p:cNvPr>
          <p:cNvSpPr txBox="1">
            <a:spLocks/>
          </p:cNvSpPr>
          <p:nvPr/>
        </p:nvSpPr>
        <p:spPr>
          <a:xfrm>
            <a:off x="535807" y="1277998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1CE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FFC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76959" y="925076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4.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thời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gian</a:t>
            </a:r>
            <a:endParaRPr lang="en-US" sz="1600" b="1" dirty="0">
              <a:solidFill>
                <a:srgbClr val="0D745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26798-8D23-2E07-00FF-8547235CE2C4}"/>
              </a:ext>
            </a:extLst>
          </p:cNvPr>
          <p:cNvSpPr txBox="1">
            <a:spLocks/>
          </p:cNvSpPr>
          <p:nvPr/>
        </p:nvSpPr>
        <p:spPr>
          <a:xfrm>
            <a:off x="535807" y="1233028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A5BBF-A47A-0E6C-2C74-A049E54A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7" y="1602952"/>
            <a:ext cx="8514556" cy="31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ĐỀ XUẤT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139147" y="646029"/>
            <a:ext cx="8723933" cy="448768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Tập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trung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kinh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ở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đóng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góp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lớn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bao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gồm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 4, 20, 14, 13, 2 , 10, 27, 1, 6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39.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Xem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xét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ngưng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hoạt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ở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một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thấp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giảm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như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36.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Tập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trung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đẩy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hoạt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ở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tỷ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trọng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cao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thường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xuyên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bao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gồm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95, 92, 38, 72, 40, 2, 13, 8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4.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Vì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quy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mô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nhiều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đến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đối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tốc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triển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cao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chú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ý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nếu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triển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thì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phải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kèm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mở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rộng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quy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mô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như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4, 13, 1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39 (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tăng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10 %/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năm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&gt; 60k)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Loại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phản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việc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dõi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giá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hoạt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thường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xuyên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kèm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xếp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hạng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tương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ứng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Yếu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ngày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đến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đặc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biệt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2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trước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giáng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sinh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tạ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ơn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phục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sinh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Yếu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này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đều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đến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từng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nhiên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về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cấp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tùy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ngày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trọng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khác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nhau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Ví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dụ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4, 95,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kỹ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giữa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năm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nhất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Ngược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lại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2, 72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nghỉ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từ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tháng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11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lại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cao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nhất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Do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chính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sách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xúc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tiến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phù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hợp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từng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endParaRPr lang="en-US" sz="1200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Chính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sách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MarkDown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hầu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như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không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ngoại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trừ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duy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nhất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72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083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Montserra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b837c7a-8555-4678-a2eb-3084c053a834}" enabled="1" method="Standard" siteId="{edd57295-3353-4a31-a447-2e9296fab69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44157</TotalTime>
  <Words>582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Montserrat</vt:lpstr>
      <vt:lpstr>Wingdings</vt:lpstr>
      <vt:lpstr>Avenir Next</vt:lpstr>
      <vt:lpstr>DM Sans</vt:lpstr>
      <vt:lpstr>Avenir Next Medium</vt:lpstr>
      <vt:lpstr>DM Sans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Van Thoi</dc:creator>
  <cp:lastModifiedBy>Truong Van Thoi</cp:lastModifiedBy>
  <cp:revision>319</cp:revision>
  <dcterms:modified xsi:type="dcterms:W3CDTF">2023-07-04T07:36:11Z</dcterms:modified>
</cp:coreProperties>
</file>