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72"/>
  </p:normalViewPr>
  <p:slideViewPr>
    <p:cSldViewPr snapToGrid="0" snapToObjects="1">
      <p:cViewPr>
        <p:scale>
          <a:sx n="110" d="100"/>
          <a:sy n="110" d="100"/>
        </p:scale>
        <p:origin x="192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31DE0-F060-6C49-9976-D67394A71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633B3-1EBB-D642-9A94-093EECB5E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CF39A-3DAE-0E40-B2E2-9131618C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0811-454B-AF41-A728-CC434D724B2A}" type="datetimeFigureOut">
              <a:rPr lang="it-IT" smtClean="0"/>
              <a:t>12/01/22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25DC8-DC5A-8442-A624-9F517A86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A34BA-DBAC-8446-813E-BD9826AAD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7D09-A85C-0E45-96FD-D6389298B6E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731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4F858-D070-4641-B2B8-7A3C533A5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6473B-8E27-0248-A3FB-DA9F36EDF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32530-14D2-1146-ABAE-8E1CAEDB7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0811-454B-AF41-A728-CC434D724B2A}" type="datetimeFigureOut">
              <a:rPr lang="it-IT" smtClean="0"/>
              <a:t>12/01/22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2011D-1259-F147-BE65-8017C21DB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F55DC-1CA9-4C4A-AD89-DC6FD45D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7D09-A85C-0E45-96FD-D6389298B6E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357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1ED177-623F-CB46-8D3D-17848C208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43D35-C390-0148-8DB7-B484240F8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A8B25-A667-A842-9FF0-B68B2129B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0811-454B-AF41-A728-CC434D724B2A}" type="datetimeFigureOut">
              <a:rPr lang="it-IT" smtClean="0"/>
              <a:t>12/01/22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B4F69-2D11-B843-9BAC-60DB02C3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6BECD-41B1-2242-BE47-E1506F45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7D09-A85C-0E45-96FD-D6389298B6E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231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EAAD-7633-8542-BC41-C59710031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21725-B467-9F42-8650-9265F0A44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5079A-B05E-9A49-A3D6-0EC017B2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0811-454B-AF41-A728-CC434D724B2A}" type="datetimeFigureOut">
              <a:rPr lang="it-IT" smtClean="0"/>
              <a:t>12/01/22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6B1B9-683E-DF44-A672-1BA517A6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F3A1C-AFAE-0A46-B65B-75E34BB3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7D09-A85C-0E45-96FD-D6389298B6E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631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7250-83A9-0B4E-B00C-25D3202A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DA181-8328-1A48-8415-274A407BC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25E37-188B-E844-8C6C-B88771908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0811-454B-AF41-A728-CC434D724B2A}" type="datetimeFigureOut">
              <a:rPr lang="it-IT" smtClean="0"/>
              <a:t>12/01/22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B9342-5F2E-3F48-89CC-7B145DCF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E8ECB-B2D4-8B45-B4E1-000613B6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7D09-A85C-0E45-96FD-D6389298B6E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297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40D7-69B0-DD48-BFAC-D434B016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AA8B-4912-084C-BC0B-77A464352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85359-3ED2-2143-829C-D6E2B239D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ABC3C-73E0-774B-98C5-CD9D6F55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0811-454B-AF41-A728-CC434D724B2A}" type="datetimeFigureOut">
              <a:rPr lang="it-IT" smtClean="0"/>
              <a:t>12/01/22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7E4ED-EF22-7C40-868F-CCDFB720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5D83D-03F3-1445-B334-A1C1F1D1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7D09-A85C-0E45-96FD-D6389298B6E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783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9BED-E40F-414E-98A2-7258A03D6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4CA54-B076-404B-9C56-46B4A4A61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03608-6298-6243-B039-05E0558C4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DD6EB-E7CC-8D40-A0C0-CD31FEB5B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51DF40-370D-1E41-93F1-0287D302D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F192F7-7AE3-8C4D-BE07-829B13C5F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0811-454B-AF41-A728-CC434D724B2A}" type="datetimeFigureOut">
              <a:rPr lang="it-IT" smtClean="0"/>
              <a:t>12/01/22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001FE-DAC4-CB47-83F3-C20FD2A3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02AC77-65B1-F84B-81F5-1103A9E8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7D09-A85C-0E45-96FD-D6389298B6E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870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1E42-A129-4A47-A5F4-1008CA1A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9AAC5-7378-6246-94EC-643FA4112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0811-454B-AF41-A728-CC434D724B2A}" type="datetimeFigureOut">
              <a:rPr lang="it-IT" smtClean="0"/>
              <a:t>12/01/22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23F90-68F5-4746-811A-BE16B25C0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9B62-CF88-9441-8F81-FDDD8325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7D09-A85C-0E45-96FD-D6389298B6E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251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1D5DF4-8501-A444-B31E-91A66CCF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0811-454B-AF41-A728-CC434D724B2A}" type="datetimeFigureOut">
              <a:rPr lang="it-IT" smtClean="0"/>
              <a:t>12/01/22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0BE3F-6BB1-4F40-B240-655D6DC0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F8058-CEA4-1942-AB53-92535EEE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7D09-A85C-0E45-96FD-D6389298B6E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522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6C2F-A8CD-B045-AB9F-4987F79A2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8EF0E-93BE-6B43-BF69-91EF60D0B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0CABD-8A32-FC47-AC24-F528F64FD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F40F2-6B4E-BB47-AF0B-851F2711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0811-454B-AF41-A728-CC434D724B2A}" type="datetimeFigureOut">
              <a:rPr lang="it-IT" smtClean="0"/>
              <a:t>12/01/22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4CF6C-4027-6D43-93B2-2FF100A8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2EDBB-2705-D542-BA85-0773AD6A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7D09-A85C-0E45-96FD-D6389298B6E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562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47183-66B1-7342-985E-AE6C1FE0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62C1CF-353A-D043-B02D-FF69188E2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37688-15F4-A841-B11F-9BD5ABB8E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8814C-9044-1F4E-8BE5-F857275B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0811-454B-AF41-A728-CC434D724B2A}" type="datetimeFigureOut">
              <a:rPr lang="it-IT" smtClean="0"/>
              <a:t>12/01/22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7C6E7-2F78-0841-97F8-E129B3E4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8E17C-4266-9541-ADAA-155E1611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57D09-A85C-0E45-96FD-D6389298B6E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952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F74050-26C3-7344-90E9-FCBE860A3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E20E3-4D4B-154A-B920-A0F028660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25D0A-1E71-B042-A6B7-037A92847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40811-454B-AF41-A728-CC434D724B2A}" type="datetimeFigureOut">
              <a:rPr lang="it-IT" smtClean="0"/>
              <a:t>12/01/22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A1D66-19A8-0941-A6E0-14D6F9485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6B731-8CE4-AB41-8F1C-194A2B214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57D09-A85C-0E45-96FD-D6389298B6E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157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55C065-E213-FF4C-B399-60C62A723274}"/>
              </a:ext>
            </a:extLst>
          </p:cNvPr>
          <p:cNvSpPr/>
          <p:nvPr/>
        </p:nvSpPr>
        <p:spPr>
          <a:xfrm>
            <a:off x="2699696" y="73225"/>
            <a:ext cx="66600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E…state in </a:t>
            </a:r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compagnia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E3618B-91F8-694D-B5F6-F5F2CC20307C}"/>
              </a:ext>
            </a:extLst>
          </p:cNvPr>
          <p:cNvSpPr/>
          <p:nvPr/>
        </p:nvSpPr>
        <p:spPr>
          <a:xfrm>
            <a:off x="1443901" y="1095759"/>
            <a:ext cx="91716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 Nile" pitchFamily="2" charset="-78"/>
                <a:cs typeface="Al Nile" pitchFamily="2" charset="-78"/>
              </a:rPr>
              <a:t>Con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 Nile" pitchFamily="2" charset="-78"/>
                <a:cs typeface="Al Nile" pitchFamily="2" charset="-78"/>
              </a:rPr>
              <a:t>il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 Nile" pitchFamily="2" charset="-78"/>
                <a:cs typeface="Al Nile" pitchFamily="2" charset="-78"/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 Nile" pitchFamily="2" charset="-78"/>
                <a:cs typeface="Al Nile" pitchFamily="2" charset="-78"/>
              </a:rPr>
              <a:t>patrocinio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 Nile" pitchFamily="2" charset="-78"/>
                <a:cs typeface="Al Nile" pitchFamily="2" charset="-78"/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 Nile" pitchFamily="2" charset="-78"/>
                <a:cs typeface="Al Nile" pitchFamily="2" charset="-78"/>
              </a:rPr>
              <a:t>della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 Nile" pitchFamily="2" charset="-78"/>
                <a:cs typeface="Al Nile" pitchFamily="2" charset="-78"/>
              </a:rPr>
              <a:t> pro loco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F161C3-2E4F-2849-A626-74517577704E}"/>
              </a:ext>
            </a:extLst>
          </p:cNvPr>
          <p:cNvSpPr/>
          <p:nvPr/>
        </p:nvSpPr>
        <p:spPr>
          <a:xfrm>
            <a:off x="2267011" y="1843947"/>
            <a:ext cx="75254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San Giacomo Jazz Festival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CF36E2-3F6B-9E44-A88D-93E29D58A06F}"/>
              </a:ext>
            </a:extLst>
          </p:cNvPr>
          <p:cNvSpPr/>
          <p:nvPr/>
        </p:nvSpPr>
        <p:spPr>
          <a:xfrm>
            <a:off x="2972455" y="3053800"/>
            <a:ext cx="710643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902030302020204" pitchFamily="66" charset="0"/>
              </a:rPr>
              <a:t>Sabato 10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902030302020204" pitchFamily="66" charset="0"/>
              </a:rPr>
              <a:t>Giugno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902030302020204" pitchFamily="66" charset="0"/>
              </a:rPr>
              <a:t> P.V.</a:t>
            </a:r>
          </a:p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902030302020204" pitchFamily="66" charset="0"/>
              </a:rPr>
              <a:t>Musica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902030302020204" pitchFamily="66" charset="0"/>
              </a:rPr>
              <a:t> e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902030302020204" pitchFamily="66" charset="0"/>
              </a:rPr>
              <a:t>allegria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902030302020204" pitchFamily="66" charset="0"/>
              </a:rPr>
              <a:t> con</a:t>
            </a:r>
          </a:p>
          <a:p>
            <a:pPr algn="ctr"/>
            <a:r>
              <a:rPr lang="en-US" sz="5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902030302020204" pitchFamily="66" charset="0"/>
              </a:rPr>
              <a:t>CappyBarra</a:t>
            </a:r>
            <a:endParaRPr lang="en-US" sz="5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902030302020204" pitchFamily="66" charset="0"/>
            </a:endParaRPr>
          </a:p>
          <a:p>
            <a:pPr algn="ctr"/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902030302020204" pitchFamily="66" charset="0"/>
              </a:rPr>
              <a:t>Ventriloquist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902030302020204" pitchFamily="66" charset="0"/>
              </a:rPr>
              <a:t> </a:t>
            </a:r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902030302020204" pitchFamily="66" charset="0"/>
              </a:rPr>
              <a:t>sax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902030302020204" pitchFamily="66" charset="0"/>
              </a:rPr>
              <a:t> </a:t>
            </a:r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902030302020204" pitchFamily="66" charset="0"/>
              </a:rPr>
              <a:t>trio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638AAC-F08A-2F4F-A63F-71E44FA10386}"/>
              </a:ext>
            </a:extLst>
          </p:cNvPr>
          <p:cNvSpPr/>
          <p:nvPr/>
        </p:nvSpPr>
        <p:spPr>
          <a:xfrm>
            <a:off x="0" y="6048757"/>
            <a:ext cx="302037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Ingresso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5€</a:t>
            </a:r>
          </a:p>
          <a:p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Consumazione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obbligatoria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6C4C383-840F-F649-BF61-04A0092C3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1468"/>
            <a:ext cx="3258873" cy="32588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B6371C-6D4A-A04A-8190-DDD5A4F5B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888" y="3796494"/>
            <a:ext cx="2673626" cy="267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9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36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 Nile</vt:lpstr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Samuele Fiorini</dc:creator>
  <cp:lastModifiedBy>Samuele Fiorini</cp:lastModifiedBy>
  <cp:revision>2</cp:revision>
  <dcterms:created xsi:type="dcterms:W3CDTF">2022-01-12T22:39:51Z</dcterms:created>
  <dcterms:modified xsi:type="dcterms:W3CDTF">2022-01-12T22:57:16Z</dcterms:modified>
</cp:coreProperties>
</file>